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14328" y="845563"/>
            <a:ext cx="1960784" cy="2006113"/>
            <a:chOff x="4025246" y="1971998"/>
            <a:chExt cx="1960784" cy="2006113"/>
          </a:xfrm>
        </p:grpSpPr>
        <p:sp>
          <p:nvSpPr>
            <p:cNvPr id="4" name="Teardrop 3"/>
            <p:cNvSpPr/>
            <p:nvPr/>
          </p:nvSpPr>
          <p:spPr>
            <a:xfrm>
              <a:off x="4025246" y="3091993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5187361">
              <a:off x="4025238" y="2094545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0800000">
              <a:off x="5071630" y="1971998"/>
              <a:ext cx="914400" cy="96916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043349" y="3063712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90811" y="156980"/>
            <a:ext cx="3395549" cy="3383280"/>
            <a:chOff x="5918632" y="1380082"/>
            <a:chExt cx="3395549" cy="3383280"/>
          </a:xfrm>
        </p:grpSpPr>
        <p:grpSp>
          <p:nvGrpSpPr>
            <p:cNvPr id="30" name="Group 29"/>
            <p:cNvGrpSpPr/>
            <p:nvPr/>
          </p:nvGrpSpPr>
          <p:grpSpPr>
            <a:xfrm>
              <a:off x="5918632" y="1380082"/>
              <a:ext cx="3383280" cy="3383280"/>
              <a:chOff x="5918632" y="1380082"/>
              <a:chExt cx="3383280" cy="33832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9" idx="0"/>
                <a:endCxn id="9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1"/>
                <a:endCxn id="9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9" idx="2"/>
                <a:endCxn id="9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" idx="3"/>
                <a:endCxn id="9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321961">
              <a:off x="5930901" y="1380082"/>
              <a:ext cx="3383280" cy="3383280"/>
              <a:chOff x="5918632" y="1380082"/>
              <a:chExt cx="3383280" cy="338328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2"/>
                <a:endCxn id="32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2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Oval 37"/>
          <p:cNvSpPr/>
          <p:nvPr/>
        </p:nvSpPr>
        <p:spPr>
          <a:xfrm>
            <a:off x="4564377" y="1454504"/>
            <a:ext cx="810705" cy="801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023449" y="2269278"/>
            <a:ext cx="1918004" cy="3618194"/>
            <a:chOff x="1583703" y="906672"/>
            <a:chExt cx="1918004" cy="361819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Isosceles Triangle 38"/>
            <p:cNvSpPr/>
            <p:nvPr/>
          </p:nvSpPr>
          <p:spPr>
            <a:xfrm>
              <a:off x="2165633" y="906672"/>
              <a:ext cx="754144" cy="31163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83703" y="4023033"/>
              <a:ext cx="1918004" cy="5018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223123" y="5484154"/>
            <a:ext cx="216901" cy="25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14328" y="845563"/>
            <a:ext cx="1960784" cy="2006113"/>
            <a:chOff x="4025246" y="1971998"/>
            <a:chExt cx="1960784" cy="2006113"/>
          </a:xfrm>
        </p:grpSpPr>
        <p:sp>
          <p:nvSpPr>
            <p:cNvPr id="4" name="Teardrop 3"/>
            <p:cNvSpPr/>
            <p:nvPr/>
          </p:nvSpPr>
          <p:spPr>
            <a:xfrm>
              <a:off x="4025246" y="3091993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5187361">
              <a:off x="4025238" y="2094545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0800000">
              <a:off x="5071630" y="1971998"/>
              <a:ext cx="914400" cy="96916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043349" y="3063712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90811" y="156980"/>
            <a:ext cx="3395549" cy="3383280"/>
            <a:chOff x="5918632" y="1380082"/>
            <a:chExt cx="3395549" cy="3383280"/>
          </a:xfrm>
        </p:grpSpPr>
        <p:grpSp>
          <p:nvGrpSpPr>
            <p:cNvPr id="30" name="Group 29"/>
            <p:cNvGrpSpPr/>
            <p:nvPr/>
          </p:nvGrpSpPr>
          <p:grpSpPr>
            <a:xfrm>
              <a:off x="5918632" y="1380082"/>
              <a:ext cx="3383280" cy="3383280"/>
              <a:chOff x="5918632" y="1380082"/>
              <a:chExt cx="3383280" cy="33832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9" idx="0"/>
                <a:endCxn id="9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1"/>
                <a:endCxn id="9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9" idx="2"/>
                <a:endCxn id="9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" idx="3"/>
                <a:endCxn id="9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321961">
              <a:off x="5930901" y="1380082"/>
              <a:ext cx="3383280" cy="3383280"/>
              <a:chOff x="5918632" y="1380082"/>
              <a:chExt cx="3383280" cy="338328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2"/>
                <a:endCxn id="32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2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Oval 37"/>
          <p:cNvSpPr/>
          <p:nvPr/>
        </p:nvSpPr>
        <p:spPr>
          <a:xfrm>
            <a:off x="4564377" y="1454504"/>
            <a:ext cx="810705" cy="801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023449" y="2269278"/>
            <a:ext cx="1918004" cy="3618194"/>
            <a:chOff x="1583703" y="906672"/>
            <a:chExt cx="1918004" cy="361819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Isosceles Triangle 38"/>
            <p:cNvSpPr/>
            <p:nvPr/>
          </p:nvSpPr>
          <p:spPr>
            <a:xfrm>
              <a:off x="2165633" y="906672"/>
              <a:ext cx="754144" cy="31163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83703" y="4023033"/>
              <a:ext cx="1918004" cy="5018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223123" y="5484154"/>
            <a:ext cx="216901" cy="25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Akter</dc:creator>
  <cp:lastModifiedBy>Asma Akter</cp:lastModifiedBy>
  <cp:revision>9</cp:revision>
  <dcterms:created xsi:type="dcterms:W3CDTF">2024-10-03T17:46:33Z</dcterms:created>
  <dcterms:modified xsi:type="dcterms:W3CDTF">2024-10-25T10:23:06Z</dcterms:modified>
</cp:coreProperties>
</file>