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 and FKs.</a:t>
            </a:r>
          </a:p>
          <a:p>
            <a:r>
              <a:rPr lang="en-US" dirty="0" smtClean="0"/>
              <a:t>Indexes are expensive and take time to maintain, we will use them only if need 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done with SQL select statements, our users won’t be writing the code.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4705350" cy="4537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improve our design in the future, time permitting, to include more functionalities.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</a:t>
            </a:r>
            <a:r>
              <a:rPr lang="en-US" dirty="0" smtClean="0"/>
              <a:t>assessment.</a:t>
            </a:r>
            <a:endParaRPr lang="en-US" dirty="0"/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Authority.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172</TotalTime>
  <Words>401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Log in interface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69</cp:revision>
  <dcterms:created xsi:type="dcterms:W3CDTF">2016-11-07T21:12:13Z</dcterms:created>
  <dcterms:modified xsi:type="dcterms:W3CDTF">2016-11-30T21:25:32Z</dcterms:modified>
</cp:coreProperties>
</file>