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78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0" r:id="rId19"/>
    <p:sldId id="273" r:id="rId20"/>
    <p:sldId id="271" r:id="rId21"/>
    <p:sldId id="275" r:id="rId22"/>
    <p:sldId id="274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194DA84-9BF2-4D1D-989C-A0CF6764201C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94DA84-9BF2-4D1D-989C-A0CF6764201C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2194DA84-9BF2-4D1D-989C-A0CF6764201C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94DA84-9BF2-4D1D-989C-A0CF6764201C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194DA84-9BF2-4D1D-989C-A0CF6764201C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94DA84-9BF2-4D1D-989C-A0CF6764201C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94DA84-9BF2-4D1D-989C-A0CF6764201C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94DA84-9BF2-4D1D-989C-A0CF6764201C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194DA84-9BF2-4D1D-989C-A0CF6764201C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94DA84-9BF2-4D1D-989C-A0CF6764201C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94DA84-9BF2-4D1D-989C-A0CF6764201C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2194DA84-9BF2-4D1D-989C-A0CF6764201C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Asma</a:t>
            </a:r>
            <a:endParaRPr lang="en-US" dirty="0" smtClean="0"/>
          </a:p>
          <a:p>
            <a:r>
              <a:rPr lang="en-US" dirty="0" smtClean="0"/>
              <a:t>Nina</a:t>
            </a:r>
          </a:p>
          <a:p>
            <a:r>
              <a:rPr lang="en-US" dirty="0" err="1" smtClean="0"/>
              <a:t>Zackline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queries DB supports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</a:p>
          <a:p>
            <a:r>
              <a:rPr lang="en-US" dirty="0" smtClean="0"/>
              <a:t>Update</a:t>
            </a:r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Create</a:t>
            </a:r>
          </a:p>
          <a:p>
            <a:r>
              <a:rPr lang="en-US" dirty="0" smtClean="0"/>
              <a:t>select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users can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</a:p>
          <a:p>
            <a:r>
              <a:rPr lang="en-US" dirty="0" smtClean="0"/>
              <a:t>Insert</a:t>
            </a:r>
          </a:p>
          <a:p>
            <a:r>
              <a:rPr lang="en-US" dirty="0" smtClean="0"/>
              <a:t>update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Referential </a:t>
            </a:r>
            <a:r>
              <a:rPr lang="en-US" dirty="0" err="1" smtClean="0"/>
              <a:t>integrety</a:t>
            </a:r>
            <a:r>
              <a:rPr lang="en-US" dirty="0" smtClean="0"/>
              <a:t> and FD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identified the referential integrity in our relations and made sure we abide by them</a:t>
            </a:r>
          </a:p>
          <a:p>
            <a:r>
              <a:rPr lang="en-US" dirty="0" smtClean="0"/>
              <a:t>We have full key dependency, we avoided the use of partial and transitive dependency</a:t>
            </a:r>
          </a:p>
          <a:p>
            <a:r>
              <a:rPr lang="en-US" dirty="0" smtClean="0"/>
              <a:t>Our relations are in 3</a:t>
            </a:r>
            <a:r>
              <a:rPr lang="en-US" baseline="30000" dirty="0" smtClean="0"/>
              <a:t>rd</a:t>
            </a:r>
            <a:r>
              <a:rPr lang="en-US" dirty="0" smtClean="0"/>
              <a:t> normal form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we are a start up company, we do not have huge amount of data yet</a:t>
            </a:r>
          </a:p>
          <a:p>
            <a:r>
              <a:rPr lang="en-US" dirty="0" smtClean="0"/>
              <a:t>Our queries are running fast enough</a:t>
            </a:r>
          </a:p>
          <a:p>
            <a:r>
              <a:rPr lang="en-US" dirty="0" smtClean="0"/>
              <a:t>Indexes are expensive and takes time to maintain, we will use them only if need be.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Although data access is with the use of </a:t>
            </a:r>
            <a:r>
              <a:rPr lang="en-US" dirty="0" err="1" smtClean="0"/>
              <a:t>sql</a:t>
            </a:r>
            <a:r>
              <a:rPr lang="en-US" dirty="0" smtClean="0"/>
              <a:t> select statement, our users wont be writing the code</a:t>
            </a:r>
          </a:p>
          <a:p>
            <a:r>
              <a:rPr lang="en-US" dirty="0" smtClean="0"/>
              <a:t>We created user interface for our 3 types of users(employees, trainee and organization)</a:t>
            </a:r>
          </a:p>
          <a:p>
            <a:r>
              <a:rPr lang="en-US" dirty="0" smtClean="0"/>
              <a:t>Created registration forms for new users to register and we keep track of their info in our relations</a:t>
            </a:r>
          </a:p>
          <a:p>
            <a:r>
              <a:rPr lang="en-US" dirty="0" smtClean="0"/>
              <a:t>When registered next visit they will just login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</a:t>
            </a:r>
            <a:r>
              <a:rPr lang="en-US" dirty="0" smtClean="0"/>
              <a:t>.(home)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19412" y="2356644"/>
            <a:ext cx="231457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interface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52662" y="2280444"/>
            <a:ext cx="36480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service price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38350" y="2590006"/>
            <a:ext cx="407670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interface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09787" y="3432969"/>
            <a:ext cx="39338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request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33587" y="3147219"/>
            <a:ext cx="40862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Project(</a:t>
            </a:r>
            <a:r>
              <a:rPr lang="en-US" dirty="0" err="1" smtClean="0"/>
              <a:t>Deysda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Description- start up company we chose to do our project on</a:t>
            </a:r>
          </a:p>
          <a:p>
            <a:r>
              <a:rPr lang="en-US" dirty="0" smtClean="0"/>
              <a:t>Will be in Saudi Arabia</a:t>
            </a:r>
          </a:p>
          <a:p>
            <a:r>
              <a:rPr lang="en-US" dirty="0" smtClean="0"/>
              <a:t>Provide Services</a:t>
            </a:r>
          </a:p>
          <a:p>
            <a:r>
              <a:rPr lang="en-US" dirty="0" smtClean="0"/>
              <a:t>Offer online courses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Trainee interface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1237" y="2890044"/>
            <a:ext cx="35909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Enroll in a course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56907" y="1609725"/>
            <a:ext cx="3639586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Courses registered in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52725" y="3528219"/>
            <a:ext cx="26479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like to improve our design in the future, time permitting to include more functionalities.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Emergency management</a:t>
            </a:r>
          </a:p>
          <a:p>
            <a:r>
              <a:rPr lang="en-US" dirty="0" smtClean="0"/>
              <a:t>Emergency operational plan</a:t>
            </a:r>
          </a:p>
          <a:p>
            <a:r>
              <a:rPr lang="en-US" dirty="0" smtClean="0"/>
              <a:t>Business continuity plan</a:t>
            </a:r>
          </a:p>
          <a:p>
            <a:r>
              <a:rPr lang="en-US" dirty="0" smtClean="0"/>
              <a:t>Continuous operation plan</a:t>
            </a:r>
          </a:p>
          <a:p>
            <a:r>
              <a:rPr lang="en-US" dirty="0" smtClean="0"/>
              <a:t>Just to name but a few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Beneficiaries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Schools, hospitals, </a:t>
            </a:r>
          </a:p>
          <a:p>
            <a:r>
              <a:rPr lang="en-US" dirty="0" smtClean="0"/>
              <a:t>Civil defense and service</a:t>
            </a:r>
          </a:p>
          <a:p>
            <a:r>
              <a:rPr lang="en-US" dirty="0" smtClean="0"/>
              <a:t>Saudi Red Crescent Authority</a:t>
            </a:r>
          </a:p>
          <a:p>
            <a:r>
              <a:rPr lang="en-US" dirty="0" smtClean="0"/>
              <a:t>Private Sectors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Courses to offer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CERT(Community emergency response training</a:t>
            </a:r>
          </a:p>
          <a:p>
            <a:r>
              <a:rPr lang="en-US" dirty="0" smtClean="0"/>
              <a:t>Disaster life support</a:t>
            </a:r>
          </a:p>
          <a:p>
            <a:r>
              <a:rPr lang="en-US" dirty="0" smtClean="0"/>
              <a:t>Counter terrorism procedures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beneficiaries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Civil defense workers.</a:t>
            </a:r>
          </a:p>
          <a:p>
            <a:pPr lvl="0"/>
            <a:r>
              <a:rPr lang="en-US" dirty="0"/>
              <a:t>Saudi Red Crescent Authority workers.</a:t>
            </a:r>
          </a:p>
          <a:p>
            <a:pPr lvl="0"/>
            <a:r>
              <a:rPr lang="en-US" dirty="0"/>
              <a:t>Saudi Humanitarian Emergency Aid and Response Team (Saudi HEART) workers.</a:t>
            </a:r>
          </a:p>
          <a:p>
            <a:pPr lvl="0"/>
            <a:r>
              <a:rPr lang="en-US" dirty="0"/>
              <a:t> EMTs and Paramedics.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9 entities</a:t>
            </a:r>
          </a:p>
          <a:p>
            <a:r>
              <a:rPr lang="en-US" dirty="0" smtClean="0"/>
              <a:t>Each entity has attributes</a:t>
            </a:r>
          </a:p>
          <a:p>
            <a:r>
              <a:rPr lang="en-US" dirty="0" smtClean="0"/>
              <a:t>Entities are related according to our specifications </a:t>
            </a:r>
            <a:r>
              <a:rPr lang="en-US" dirty="0" err="1" smtClean="0"/>
              <a:t>e.g</a:t>
            </a:r>
            <a:r>
              <a:rPr lang="en-US" dirty="0" smtClean="0"/>
              <a:t>, 1-1, 1-M, M-N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</a:t>
            </a:r>
            <a:r>
              <a:rPr lang="en-US" dirty="0" smtClean="0"/>
              <a:t> diagram</a:t>
            </a:r>
            <a:endParaRPr lang="en-US" dirty="0"/>
          </a:p>
        </p:txBody>
      </p:sp>
      <p:pic>
        <p:nvPicPr>
          <p:cNvPr id="4" name="Content Placeholder 3" descr="C:\Users\asma\Downloads\erdplus-diagram(8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940113" y="1609725"/>
            <a:ext cx="6273173" cy="48466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model</a:t>
            </a:r>
            <a:endParaRPr lang="en-US" dirty="0"/>
          </a:p>
        </p:txBody>
      </p:sp>
      <p:pic>
        <p:nvPicPr>
          <p:cNvPr id="4" name="Content Placeholder 3" descr="C:\Users\asma\Downloads\erdplus-diagram(7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91263"/>
            <a:ext cx="7239000" cy="36835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56</TotalTime>
  <Words>336</Words>
  <Application>Microsoft Office PowerPoint</Application>
  <PresentationFormat>On-screen Show (4:3)</PresentationFormat>
  <Paragraphs>68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Opulent</vt:lpstr>
      <vt:lpstr>Team</vt:lpstr>
      <vt:lpstr>Project(Deysda)</vt:lpstr>
      <vt:lpstr>Service Types</vt:lpstr>
      <vt:lpstr>Service Beneficiaries</vt:lpstr>
      <vt:lpstr>Courses to offer</vt:lpstr>
      <vt:lpstr>Course beneficiaries</vt:lpstr>
      <vt:lpstr>DB requirement</vt:lpstr>
      <vt:lpstr>Er diagram</vt:lpstr>
      <vt:lpstr>Relational model</vt:lpstr>
      <vt:lpstr>Types of queries DB supports</vt:lpstr>
      <vt:lpstr>Queries users can run</vt:lpstr>
      <vt:lpstr>Referential integrety and FD</vt:lpstr>
      <vt:lpstr>Indexing</vt:lpstr>
      <vt:lpstr>User interface</vt:lpstr>
      <vt:lpstr>Cont.(home)</vt:lpstr>
      <vt:lpstr>Employee interface</vt:lpstr>
      <vt:lpstr>Update service price</vt:lpstr>
      <vt:lpstr>organization interface</vt:lpstr>
      <vt:lpstr>Service request</vt:lpstr>
      <vt:lpstr>Trainee interface</vt:lpstr>
      <vt:lpstr>Enroll in a course</vt:lpstr>
      <vt:lpstr>Courses registered in</vt:lpstr>
      <vt:lpstr>improvement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</dc:title>
  <dc:creator>SimonP</dc:creator>
  <cp:lastModifiedBy>SimonP</cp:lastModifiedBy>
  <cp:revision>8</cp:revision>
  <dcterms:created xsi:type="dcterms:W3CDTF">2016-11-07T21:12:13Z</dcterms:created>
  <dcterms:modified xsi:type="dcterms:W3CDTF">2016-11-14T20:22:29Z</dcterms:modified>
</cp:coreProperties>
</file>