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</a:t>
            </a:r>
            <a:r>
              <a:rPr lang="en-US" dirty="0" smtClean="0"/>
              <a:t>integrity </a:t>
            </a:r>
            <a:r>
              <a:rPr lang="en-US" dirty="0" smtClean="0"/>
              <a:t>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referential integrity in our relations and made sure we abide by them</a:t>
            </a:r>
          </a:p>
          <a:p>
            <a:r>
              <a:rPr lang="en-US" dirty="0" smtClean="0"/>
              <a:t>We have full key dependency, we avoided the use of partial and transitive </a:t>
            </a:r>
            <a:r>
              <a:rPr lang="en-US" dirty="0" smtClean="0"/>
              <a:t>dependency.</a:t>
            </a:r>
            <a:endParaRPr lang="en-US" dirty="0" smtClean="0"/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</a:t>
            </a:r>
            <a:r>
              <a:rPr lang="en-US" dirty="0" smtClean="0"/>
              <a:t>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</a:t>
            </a:r>
            <a:r>
              <a:rPr lang="en-US" dirty="0" smtClean="0"/>
              <a:t>yet.</a:t>
            </a:r>
            <a:endParaRPr lang="en-US" dirty="0" smtClean="0"/>
          </a:p>
          <a:p>
            <a:r>
              <a:rPr lang="en-US" dirty="0" smtClean="0"/>
              <a:t>Our queries are running fast </a:t>
            </a:r>
            <a:r>
              <a:rPr lang="en-US" dirty="0" smtClean="0"/>
              <a:t>enough, and most depends on PKs.</a:t>
            </a:r>
            <a:endParaRPr lang="en-US" dirty="0" smtClean="0"/>
          </a:p>
          <a:p>
            <a:r>
              <a:rPr lang="en-US" dirty="0" smtClean="0"/>
              <a:t>Indexes are expensive and takes time to maintain, we will use them only if need be.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with the use of </a:t>
            </a:r>
            <a:r>
              <a:rPr lang="en-US" dirty="0" smtClean="0"/>
              <a:t>SQL</a:t>
            </a:r>
            <a:r>
              <a:rPr lang="en-US" dirty="0" smtClean="0"/>
              <a:t> </a:t>
            </a:r>
            <a:r>
              <a:rPr lang="en-US" dirty="0" smtClean="0"/>
              <a:t>select statement, our users wont be writing the code</a:t>
            </a:r>
          </a:p>
          <a:p>
            <a:r>
              <a:rPr lang="en-US" dirty="0" smtClean="0"/>
              <a:t>We created user interface for our 3 types of users(employees, </a:t>
            </a:r>
            <a:r>
              <a:rPr lang="en-US" dirty="0" smtClean="0"/>
              <a:t>trainees </a:t>
            </a:r>
            <a:r>
              <a:rPr lang="en-US" dirty="0" smtClean="0"/>
              <a:t>and </a:t>
            </a:r>
            <a:r>
              <a:rPr lang="en-US" dirty="0" smtClean="0"/>
              <a:t>organizations)</a:t>
            </a:r>
            <a:endParaRPr lang="en-US" dirty="0" smtClean="0"/>
          </a:p>
          <a:p>
            <a:r>
              <a:rPr lang="en-US" dirty="0" smtClean="0"/>
              <a:t>Created registration forms for new users to register and we keep track of their info in our </a:t>
            </a:r>
            <a:r>
              <a:rPr lang="en-US" dirty="0" smtClean="0"/>
              <a:t>relations.</a:t>
            </a:r>
            <a:endParaRPr lang="en-US" dirty="0" smtClean="0"/>
          </a:p>
          <a:p>
            <a:r>
              <a:rPr lang="en-US" dirty="0" smtClean="0"/>
              <a:t>When registered next visit they will just </a:t>
            </a:r>
            <a:r>
              <a:rPr lang="en-US" dirty="0" smtClean="0"/>
              <a:t>login.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Cont.(home)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</a:t>
            </a:r>
            <a:r>
              <a:rPr lang="en-US" dirty="0" smtClean="0"/>
              <a:t>course (Insert)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90800" y="2209800"/>
            <a:ext cx="3241203" cy="4316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2209800"/>
            <a:ext cx="4495800" cy="4319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</a:t>
            </a:r>
            <a:r>
              <a:rPr lang="en-US" dirty="0" smtClean="0"/>
              <a:t>up company we chose to do our project </a:t>
            </a:r>
            <a:r>
              <a:rPr lang="en-US" dirty="0" smtClean="0"/>
              <a:t>on.</a:t>
            </a:r>
            <a:endParaRPr lang="en-US" dirty="0" smtClean="0"/>
          </a:p>
          <a:p>
            <a:r>
              <a:rPr lang="en-US" dirty="0" smtClean="0"/>
              <a:t>Will be in Saudi </a:t>
            </a:r>
            <a:r>
              <a:rPr lang="en-US" dirty="0" smtClean="0"/>
              <a:t>Arabia.</a:t>
            </a:r>
            <a:endParaRPr lang="en-US" dirty="0" smtClean="0"/>
          </a:p>
          <a:p>
            <a:r>
              <a:rPr lang="en-US" dirty="0" smtClean="0"/>
              <a:t>Provides Services for organizations.</a:t>
            </a:r>
            <a:endParaRPr lang="en-US" dirty="0" smtClean="0"/>
          </a:p>
          <a:p>
            <a:r>
              <a:rPr lang="en-US" dirty="0" smtClean="0"/>
              <a:t>Offers courses for </a:t>
            </a:r>
            <a:r>
              <a:rPr lang="en-US" dirty="0" smtClean="0"/>
              <a:t>individuals(trainees).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a service </a:t>
            </a:r>
            <a:r>
              <a:rPr lang="en-US" dirty="0" smtClean="0"/>
              <a:t>request</a:t>
            </a:r>
            <a:r>
              <a:rPr lang="en-US" dirty="0" smtClean="0"/>
              <a:t> </a:t>
            </a:r>
            <a:r>
              <a:rPr lang="en-US" dirty="0" smtClean="0"/>
              <a:t>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smtClean="0"/>
              <a:t>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like to improve our design in the future, time permitting to include more functionalities.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</a:p>
          <a:p>
            <a:r>
              <a:rPr lang="en-US" dirty="0" smtClean="0"/>
              <a:t>Business </a:t>
            </a:r>
            <a:r>
              <a:rPr lang="en-US" dirty="0" smtClean="0"/>
              <a:t>continuity </a:t>
            </a:r>
            <a:r>
              <a:rPr lang="en-US" dirty="0" smtClean="0"/>
              <a:t>plan.</a:t>
            </a:r>
          </a:p>
          <a:p>
            <a:r>
              <a:rPr lang="en-US" dirty="0"/>
              <a:t>Walk in security assessment</a:t>
            </a:r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</a:t>
            </a:r>
            <a:r>
              <a:rPr lang="en-US" dirty="0" smtClean="0"/>
              <a:t>, industries.</a:t>
            </a:r>
            <a:endParaRPr lang="en-US" dirty="0" smtClean="0"/>
          </a:p>
          <a:p>
            <a:r>
              <a:rPr lang="en-US" dirty="0" smtClean="0"/>
              <a:t>Civil </a:t>
            </a:r>
            <a:r>
              <a:rPr lang="en-US" dirty="0" smtClean="0"/>
              <a:t>defense.</a:t>
            </a:r>
          </a:p>
          <a:p>
            <a:r>
              <a:rPr lang="en-US" dirty="0" smtClean="0"/>
              <a:t>Red </a:t>
            </a:r>
            <a:r>
              <a:rPr lang="en-US" dirty="0" smtClean="0"/>
              <a:t>Crescent Authority</a:t>
            </a:r>
          </a:p>
          <a:p>
            <a:r>
              <a:rPr lang="en-US" dirty="0" smtClean="0"/>
              <a:t>Private </a:t>
            </a:r>
            <a:r>
              <a:rPr lang="en-US" dirty="0" smtClean="0"/>
              <a:t>Sectors.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</a:t>
            </a:r>
          </a:p>
          <a:p>
            <a:r>
              <a:rPr lang="en-US" dirty="0" smtClean="0"/>
              <a:t>Disaster life </a:t>
            </a:r>
            <a:r>
              <a:rPr lang="en-US" dirty="0" smtClean="0"/>
              <a:t>support.</a:t>
            </a:r>
            <a:endParaRPr lang="en-US" dirty="0" smtClean="0"/>
          </a:p>
          <a:p>
            <a:r>
              <a:rPr lang="en-US" dirty="0" smtClean="0"/>
              <a:t>Counter terrorism </a:t>
            </a:r>
            <a:r>
              <a:rPr lang="en-US" dirty="0" smtClean="0"/>
              <a:t>procedures.</a:t>
            </a:r>
          </a:p>
          <a:p>
            <a:r>
              <a:rPr lang="en-US" dirty="0" err="1" smtClean="0"/>
              <a:t>Fema</a:t>
            </a:r>
            <a:r>
              <a:rPr lang="en-US" dirty="0" smtClean="0"/>
              <a:t> courses.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</a:t>
            </a:r>
            <a:r>
              <a:rPr lang="en-US" dirty="0" smtClean="0"/>
              <a:t>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  <a:endParaRPr lang="en-US" dirty="0" smtClean="0"/>
          </a:p>
          <a:p>
            <a:r>
              <a:rPr lang="en-US" dirty="0" smtClean="0"/>
              <a:t>Entities are related according to our specifications </a:t>
            </a:r>
            <a:r>
              <a:rPr lang="en-US" dirty="0" smtClean="0"/>
              <a:t>e.g. </a:t>
            </a:r>
            <a:r>
              <a:rPr lang="en-US" dirty="0" smtClean="0"/>
              <a:t>1-1, 1-M, </a:t>
            </a:r>
            <a:r>
              <a:rPr lang="en-US" dirty="0" smtClean="0"/>
              <a:t>M-N.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393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Cont.(home)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50</cp:revision>
  <dcterms:created xsi:type="dcterms:W3CDTF">2016-11-07T21:12:13Z</dcterms:created>
  <dcterms:modified xsi:type="dcterms:W3CDTF">2016-11-15T16:04:21Z</dcterms:modified>
</cp:coreProperties>
</file>