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5" r:id="rId12"/>
    <p:sldId id="266" r:id="rId13"/>
    <p:sldId id="267" r:id="rId14"/>
    <p:sldId id="268" r:id="rId15"/>
    <p:sldId id="271" r:id="rId16"/>
    <p:sldId id="275" r:id="rId17"/>
    <p:sldId id="274" r:id="rId18"/>
    <p:sldId id="269" r:id="rId19"/>
    <p:sldId id="279" r:id="rId20"/>
    <p:sldId id="272" r:id="rId21"/>
    <p:sldId id="270" r:id="rId22"/>
    <p:sldId id="27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0000"/>
            </a:gs>
            <a:gs pos="50000">
              <a:schemeClr val="tx2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DA84-9BF2-4D1D-989C-A0CF6764201C}" type="datetimeFigureOut">
              <a:rPr lang="en-US" smtClean="0"/>
              <a:pPr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Dayesda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2861400"/>
            <a:ext cx="1459901" cy="11176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Zackline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5685"/>
              </p:ext>
            </p:extLst>
          </p:nvPr>
        </p:nvGraphicFramePr>
        <p:xfrm>
          <a:off x="460413" y="2336873"/>
          <a:ext cx="69603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188"/>
                <a:gridCol w="3480188"/>
              </a:tblGrid>
              <a:tr h="1007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in our DB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 users can run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5741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Referential integrity and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</a:t>
            </a:r>
            <a:r>
              <a:rPr lang="en-US" smtClean="0"/>
              <a:t>referential integrity </a:t>
            </a:r>
            <a:r>
              <a:rPr lang="en-US" dirty="0" smtClean="0"/>
              <a:t>in our relations and made sure we abide by them.</a:t>
            </a:r>
          </a:p>
          <a:p>
            <a:r>
              <a:rPr lang="en-US" dirty="0" smtClean="0"/>
              <a:t>We have full key dependency, we don't use the partial and transitive dependency.</a:t>
            </a:r>
          </a:p>
          <a:p>
            <a:r>
              <a:rPr lang="en-US" dirty="0" smtClean="0"/>
              <a:t>Our relations are in 3</a:t>
            </a:r>
            <a:r>
              <a:rPr lang="en-US" baseline="30000" dirty="0" smtClean="0"/>
              <a:t>rd</a:t>
            </a:r>
            <a:r>
              <a:rPr lang="en-US" dirty="0" smtClean="0"/>
              <a:t> normal form.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a start up company, we do not have huge amount of data yet.</a:t>
            </a:r>
          </a:p>
          <a:p>
            <a:r>
              <a:rPr lang="en-US" dirty="0" smtClean="0"/>
              <a:t>Our queries are running fast enough, and most depends on </a:t>
            </a:r>
            <a:r>
              <a:rPr lang="en-US" dirty="0" smtClean="0"/>
              <a:t>PKs and FKs.</a:t>
            </a:r>
            <a:endParaRPr lang="en-US" dirty="0" smtClean="0"/>
          </a:p>
          <a:p>
            <a:r>
              <a:rPr lang="en-US" dirty="0" smtClean="0"/>
              <a:t>Indexes are expensive and takes time to maintain, we will use them only if need be.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data access is with the use of SQL select statement, our users wont be writing the </a:t>
            </a:r>
            <a:r>
              <a:rPr lang="en-US" dirty="0" smtClean="0"/>
              <a:t>code.</a:t>
            </a:r>
            <a:endParaRPr lang="en-US" dirty="0" smtClean="0"/>
          </a:p>
          <a:p>
            <a:r>
              <a:rPr lang="en-US" dirty="0" smtClean="0"/>
              <a:t>We created user interface for our 3 types of users(employees, trainees and organizations)</a:t>
            </a:r>
          </a:p>
          <a:p>
            <a:r>
              <a:rPr lang="en-US" dirty="0" smtClean="0"/>
              <a:t>Created registration forms for new users to register and we keep track of their info in our relations.</a:t>
            </a:r>
          </a:p>
          <a:p>
            <a:r>
              <a:rPr lang="en-US" dirty="0" smtClean="0"/>
              <a:t>When registered next visit they will just login.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Cont.(home)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2209800"/>
            <a:ext cx="2894806" cy="419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 interface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7800" y="2438400"/>
            <a:ext cx="5562600" cy="3541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course (Insert)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3733800" cy="4151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</a:t>
            </a:r>
            <a:r>
              <a:rPr lang="en-US" dirty="0"/>
              <a:t>E</a:t>
            </a:r>
            <a:r>
              <a:rPr lang="en-US" dirty="0" smtClean="0"/>
              <a:t>nrolled in (Select)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3124200"/>
            <a:ext cx="4178015" cy="159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33600" y="2209800"/>
            <a:ext cx="4495800" cy="4319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a course registration.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3498382" cy="4142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9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Dayesda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Dayesda is a start up company we chose to do our project on.</a:t>
            </a:r>
          </a:p>
          <a:p>
            <a:r>
              <a:rPr lang="en-US" dirty="0" smtClean="0"/>
              <a:t>It provides emergency management services and courses. </a:t>
            </a:r>
          </a:p>
          <a:p>
            <a:r>
              <a:rPr lang="en-US" dirty="0" smtClean="0"/>
              <a:t>Provides Services for organizations.</a:t>
            </a:r>
          </a:p>
          <a:p>
            <a:r>
              <a:rPr lang="en-US" dirty="0" smtClean="0"/>
              <a:t>Offers courses for individuals(trainees).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service request price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5000" y="2514600"/>
            <a:ext cx="4995069" cy="35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 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57400" y="3276600"/>
            <a:ext cx="4893866" cy="149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(Insert)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2895600"/>
            <a:ext cx="5332964" cy="231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like to improve our design in the future, time permitting to include more functionalities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operation plan.</a:t>
            </a:r>
          </a:p>
          <a:p>
            <a:r>
              <a:rPr lang="en-US" dirty="0" smtClean="0"/>
              <a:t>Business continuity plan.</a:t>
            </a:r>
          </a:p>
          <a:p>
            <a:r>
              <a:rPr lang="en-US" dirty="0"/>
              <a:t>Walk in security assessment</a:t>
            </a:r>
          </a:p>
          <a:p>
            <a:r>
              <a:rPr lang="en-US" dirty="0"/>
              <a:t>Infrastructure protection evaluation.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Schools, hospitals, industries.</a:t>
            </a:r>
          </a:p>
          <a:p>
            <a:r>
              <a:rPr lang="en-US" dirty="0" smtClean="0"/>
              <a:t>Civil defense.</a:t>
            </a:r>
          </a:p>
          <a:p>
            <a:r>
              <a:rPr lang="en-US" dirty="0" smtClean="0"/>
              <a:t>Red Crescent Authority</a:t>
            </a:r>
          </a:p>
          <a:p>
            <a:r>
              <a:rPr lang="en-US" dirty="0" smtClean="0"/>
              <a:t>Private Sectors.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CERT(Community emergency response training).</a:t>
            </a:r>
          </a:p>
          <a:p>
            <a:r>
              <a:rPr lang="en-US" dirty="0" smtClean="0"/>
              <a:t>Disaster life support.</a:t>
            </a:r>
          </a:p>
          <a:p>
            <a:r>
              <a:rPr lang="en-US" dirty="0" smtClean="0"/>
              <a:t>Counter terrorism procedures.</a:t>
            </a:r>
          </a:p>
          <a:p>
            <a:r>
              <a:rPr lang="en-US" dirty="0" smtClean="0"/>
              <a:t>FEMA courses.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Civil defense workers.</a:t>
            </a:r>
          </a:p>
          <a:p>
            <a:pPr lvl="0"/>
            <a:r>
              <a:rPr lang="en-US" dirty="0"/>
              <a:t>Saudi Red Crescent Authority workers.</a:t>
            </a:r>
          </a:p>
          <a:p>
            <a:pPr lvl="0"/>
            <a:r>
              <a:rPr lang="en-US" dirty="0"/>
              <a:t>Saudi Humanitarian Emergency Aid and Response Team (Saudi HEART) workers.</a:t>
            </a:r>
          </a:p>
          <a:p>
            <a:pPr lvl="0"/>
            <a:r>
              <a:rPr lang="en-US" dirty="0"/>
              <a:t> EMTs and Paramedics.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9 relations in our DB.</a:t>
            </a:r>
            <a:endParaRPr lang="en-US" dirty="0"/>
          </a:p>
          <a:p>
            <a:r>
              <a:rPr lang="en-US" dirty="0" smtClean="0"/>
              <a:t>Each relation has many attributes( columns), PK and some relations have FKs. </a:t>
            </a:r>
          </a:p>
          <a:p>
            <a:r>
              <a:rPr lang="en-US" dirty="0" smtClean="0"/>
              <a:t>Entities are related according to our specifications e.g. 1-1, 1-M, M-N.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C:\Users\asma\Downloads\erdplus-diagram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C:\Users\asma\Downloads\erdplus-diagram(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09800"/>
            <a:ext cx="8305800" cy="426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132</TotalTime>
  <Words>401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Trebuchet MS</vt:lpstr>
      <vt:lpstr>Berlin</vt:lpstr>
      <vt:lpstr>Project Name:  Dayesda </vt:lpstr>
      <vt:lpstr>Dayesda</vt:lpstr>
      <vt:lpstr>Service Examples</vt:lpstr>
      <vt:lpstr>Service beneficiaries</vt:lpstr>
      <vt:lpstr>Course examples</vt:lpstr>
      <vt:lpstr>Course beneficiaries</vt:lpstr>
      <vt:lpstr>DB requirement</vt:lpstr>
      <vt:lpstr>ERD</vt:lpstr>
      <vt:lpstr>Relational model</vt:lpstr>
      <vt:lpstr>Query types</vt:lpstr>
      <vt:lpstr>Referential integrity and FD</vt:lpstr>
      <vt:lpstr>Indexing</vt:lpstr>
      <vt:lpstr>User interfaces</vt:lpstr>
      <vt:lpstr>Cont.(home)</vt:lpstr>
      <vt:lpstr>Trainee interface</vt:lpstr>
      <vt:lpstr>Enroll in a course (Insert)</vt:lpstr>
      <vt:lpstr>Courses Enrolled in (Select)</vt:lpstr>
      <vt:lpstr>Employee interface</vt:lpstr>
      <vt:lpstr>Delete a course registration.</vt:lpstr>
      <vt:lpstr>Update a service request price</vt:lpstr>
      <vt:lpstr>Organization interface</vt:lpstr>
      <vt:lpstr>Service request (Insert)</vt:lpstr>
      <vt:lpstr>Improvements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SimonP</dc:creator>
  <cp:lastModifiedBy>asma</cp:lastModifiedBy>
  <cp:revision>62</cp:revision>
  <dcterms:created xsi:type="dcterms:W3CDTF">2016-11-07T21:12:13Z</dcterms:created>
  <dcterms:modified xsi:type="dcterms:W3CDTF">2016-11-22T01:09:53Z</dcterms:modified>
</cp:coreProperties>
</file>