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86" r:id="rId1"/>
  </p:sldMasterIdLst>
  <p:notesMasterIdLst>
    <p:notesMasterId r:id="rId12"/>
  </p:notesMasterIdLst>
  <p:handoutMasterIdLst>
    <p:handoutMasterId r:id="rId13"/>
  </p:handoutMasterIdLst>
  <p:sldIdLst>
    <p:sldId id="257" r:id="rId2"/>
    <p:sldId id="259" r:id="rId3"/>
    <p:sldId id="260" r:id="rId4"/>
    <p:sldId id="261" r:id="rId5"/>
    <p:sldId id="262" r:id="rId6"/>
    <p:sldId id="263" r:id="rId7"/>
    <p:sldId id="264" r:id="rId8"/>
    <p:sldId id="265" r:id="rId9"/>
    <p:sldId id="266" r:id="rId10"/>
    <p:sldId id="26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5005" autoAdjust="0"/>
    <p:restoredTop sz="94660"/>
  </p:normalViewPr>
  <p:slideViewPr>
    <p:cSldViewPr snapToGrid="0">
      <p:cViewPr varScale="1">
        <p:scale>
          <a:sx n="82" d="100"/>
          <a:sy n="82" d="100"/>
        </p:scale>
        <p:origin x="720" y="62"/>
      </p:cViewPr>
      <p:guideLst/>
    </p:cSldViewPr>
  </p:slideViewPr>
  <p:notesTextViewPr>
    <p:cViewPr>
      <p:scale>
        <a:sx n="3" d="2"/>
        <a:sy n="3" d="2"/>
      </p:scale>
      <p:origin x="0" y="0"/>
    </p:cViewPr>
  </p:notesTextViewPr>
  <p:notesViewPr>
    <p:cSldViewPr snapToGrid="0">
      <p:cViewPr varScale="1">
        <p:scale>
          <a:sx n="123" d="100"/>
          <a:sy n="123" d="100"/>
        </p:scale>
        <p:origin x="4974"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عنصر نائب للرأس 1"/>
          <p:cNvSpPr>
            <a:spLocks noGrp="1"/>
          </p:cNvSpPr>
          <p:nvPr>
            <p:ph type="hdr" sz="quarter"/>
          </p:nvPr>
        </p:nvSpPr>
        <p:spPr>
          <a:xfrm flipH="1">
            <a:off x="3886200" y="0"/>
            <a:ext cx="2971800" cy="458788"/>
          </a:xfrm>
          <a:prstGeom prst="rect">
            <a:avLst/>
          </a:prstGeom>
        </p:spPr>
        <p:txBody>
          <a:bodyPr vert="horz" lIns="91440" tIns="45720" rIns="91440" bIns="45720" rtlCol="1"/>
          <a:lstStyle>
            <a:lvl1pPr algn="r" rtl="1">
              <a:defRPr sz="1200"/>
            </a:lvl1pPr>
          </a:lstStyle>
          <a:p>
            <a:pPr algn="r" rtl="1"/>
            <a:endParaRPr lang="en-US"/>
          </a:p>
        </p:txBody>
      </p:sp>
      <p:sp>
        <p:nvSpPr>
          <p:cNvPr id="3" name="عنصر نائب للتاريخ 2"/>
          <p:cNvSpPr>
            <a:spLocks noGrp="1"/>
          </p:cNvSpPr>
          <p:nvPr>
            <p:ph type="dt" sz="quarter" idx="1"/>
          </p:nvPr>
        </p:nvSpPr>
        <p:spPr>
          <a:xfrm flipH="1">
            <a:off x="1587" y="0"/>
            <a:ext cx="2971800" cy="458788"/>
          </a:xfrm>
          <a:prstGeom prst="rect">
            <a:avLst/>
          </a:prstGeom>
        </p:spPr>
        <p:txBody>
          <a:bodyPr vert="horz" lIns="91440" tIns="45720" rIns="91440" bIns="45720" rtlCol="1"/>
          <a:lstStyle>
            <a:lvl1pPr algn="r" rtl="1">
              <a:defRPr sz="1200"/>
            </a:lvl1pPr>
          </a:lstStyle>
          <a:p>
            <a:pPr algn="l" rtl="1"/>
            <a:fld id="{E8E428C6-C2CB-4D5B-A173-6BD7A1F72E74}" type="datetime1">
              <a:rPr lang="ar-SA" smtClean="0"/>
              <a:t>21/06/1443</a:t>
            </a:fld>
            <a:endParaRPr lang="en-US" dirty="0"/>
          </a:p>
        </p:txBody>
      </p:sp>
      <p:sp>
        <p:nvSpPr>
          <p:cNvPr id="4" name="عنصر نائب للتذييل 3"/>
          <p:cNvSpPr>
            <a:spLocks noGrp="1"/>
          </p:cNvSpPr>
          <p:nvPr>
            <p:ph type="ftr" sz="quarter" idx="2"/>
          </p:nvPr>
        </p:nvSpPr>
        <p:spPr>
          <a:xfrm flipH="1">
            <a:off x="3886200" y="8685213"/>
            <a:ext cx="2971800" cy="458787"/>
          </a:xfrm>
          <a:prstGeom prst="rect">
            <a:avLst/>
          </a:prstGeom>
        </p:spPr>
        <p:txBody>
          <a:bodyPr vert="horz" lIns="91440" tIns="45720" rIns="91440" bIns="45720" rtlCol="1" anchor="b"/>
          <a:lstStyle>
            <a:lvl1pPr algn="r" rtl="1">
              <a:defRPr sz="1200"/>
            </a:lvl1pPr>
          </a:lstStyle>
          <a:p>
            <a:pPr algn="r" rtl="1"/>
            <a:endParaRPr lang="en-US"/>
          </a:p>
        </p:txBody>
      </p:sp>
      <p:sp>
        <p:nvSpPr>
          <p:cNvPr id="5" name="عنصر نائب لرقم الشريحة 4"/>
          <p:cNvSpPr>
            <a:spLocks noGrp="1"/>
          </p:cNvSpPr>
          <p:nvPr>
            <p:ph type="sldNum" sz="quarter" idx="3"/>
          </p:nvPr>
        </p:nvSpPr>
        <p:spPr>
          <a:xfrm flipH="1">
            <a:off x="1587" y="8685213"/>
            <a:ext cx="2971800" cy="458787"/>
          </a:xfrm>
          <a:prstGeom prst="rect">
            <a:avLst/>
          </a:prstGeom>
        </p:spPr>
        <p:txBody>
          <a:bodyPr vert="horz" lIns="91440" tIns="45720" rIns="91440" bIns="45720" rtlCol="1" anchor="b"/>
          <a:lstStyle>
            <a:lvl1pPr algn="r" rtl="1">
              <a:defRPr sz="1200"/>
            </a:lvl1pPr>
          </a:lstStyle>
          <a:p>
            <a:pPr algn="l" rtl="1"/>
            <a:fld id="{F1A8EE09-76CC-4000-B080-9F213DA7DCEF}" type="slidenum">
              <a:rPr lang="en-US" smtClean="0"/>
              <a:pPr algn="l" rtl="1"/>
              <a:t>‹#›</a:t>
            </a:fld>
            <a:endParaRPr lang="en-US"/>
          </a:p>
        </p:txBody>
      </p:sp>
    </p:spTree>
    <p:extLst>
      <p:ext uri="{BB962C8B-B14F-4D97-AF65-F5344CB8AC3E}">
        <p14:creationId xmlns:p14="http://schemas.microsoft.com/office/powerpoint/2010/main" val="638681244"/>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عنصر نائب للرأس 1"/>
          <p:cNvSpPr>
            <a:spLocks noGrp="1"/>
          </p:cNvSpPr>
          <p:nvPr>
            <p:ph type="hdr" sz="quarter"/>
          </p:nvPr>
        </p:nvSpPr>
        <p:spPr>
          <a:xfrm flipH="1">
            <a:off x="3886200" y="0"/>
            <a:ext cx="2971800" cy="458788"/>
          </a:xfrm>
          <a:prstGeom prst="rect">
            <a:avLst/>
          </a:prstGeom>
        </p:spPr>
        <p:txBody>
          <a:bodyPr vert="horz" lIns="91440" tIns="45720" rIns="91440" bIns="45720" rtlCol="1"/>
          <a:lstStyle>
            <a:lvl1pPr algn="r" rtl="1">
              <a:defRPr sz="1200"/>
            </a:lvl1pPr>
          </a:lstStyle>
          <a:p>
            <a:pPr rtl="1"/>
            <a:endParaRPr lang="en-US"/>
          </a:p>
        </p:txBody>
      </p:sp>
      <p:sp>
        <p:nvSpPr>
          <p:cNvPr id="3" name="عنصر نائب للتاريخ 2"/>
          <p:cNvSpPr>
            <a:spLocks noGrp="1"/>
          </p:cNvSpPr>
          <p:nvPr>
            <p:ph type="dt" idx="1"/>
          </p:nvPr>
        </p:nvSpPr>
        <p:spPr>
          <a:xfrm flipH="1">
            <a:off x="1587" y="0"/>
            <a:ext cx="2971800" cy="458788"/>
          </a:xfrm>
          <a:prstGeom prst="rect">
            <a:avLst/>
          </a:prstGeom>
        </p:spPr>
        <p:txBody>
          <a:bodyPr vert="horz" lIns="91440" tIns="45720" rIns="91440" bIns="45720" rtlCol="1"/>
          <a:lstStyle>
            <a:lvl1pPr algn="r" rtl="1">
              <a:defRPr sz="1200"/>
            </a:lvl1pPr>
          </a:lstStyle>
          <a:p>
            <a:pPr rtl="1"/>
            <a:fld id="{F7FD9223-CC3D-4978-A4D9-A515C2AD7030}" type="datetime1">
              <a:rPr lang="ar-SA" smtClean="0"/>
              <a:t>21/06/1443</a:t>
            </a:fld>
            <a:endParaRPr lang="en-US"/>
          </a:p>
        </p:txBody>
      </p:sp>
      <p:sp>
        <p:nvSpPr>
          <p:cNvPr id="4" name="عنصر نائب لصورة الشريحة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pPr rtl="1"/>
            <a:endParaRPr lang="en-US"/>
          </a:p>
        </p:txBody>
      </p:sp>
      <p:sp>
        <p:nvSpPr>
          <p:cNvPr id="5" name="عنصر نائب للملاحظات 4"/>
          <p:cNvSpPr>
            <a:spLocks noGrp="1"/>
          </p:cNvSpPr>
          <p:nvPr>
            <p:ph type="body" sz="quarter" idx="3"/>
          </p:nvPr>
        </p:nvSpPr>
        <p:spPr>
          <a:xfrm flipH="1">
            <a:off x="685800" y="4400550"/>
            <a:ext cx="5486400" cy="3600450"/>
          </a:xfrm>
          <a:prstGeom prst="rect">
            <a:avLst/>
          </a:prstGeom>
        </p:spPr>
        <p:txBody>
          <a:bodyPr vert="horz" lIns="91440" tIns="45720" rIns="91440" bIns="45720" rtlCol="1"/>
          <a:lstStyle/>
          <a:p>
            <a:pPr lvl="0" rtl="1"/>
            <a:r>
              <a:rPr lang="ar"/>
              <a:t>انقر لتحرير أنماط النص الرئيسي</a:t>
            </a:r>
          </a:p>
          <a:p>
            <a:pPr lvl="1" rtl="1"/>
            <a:r>
              <a:rPr lang="ar"/>
              <a:t>المستوى الثاني</a:t>
            </a:r>
          </a:p>
          <a:p>
            <a:pPr lvl="2" rtl="1"/>
            <a:r>
              <a:rPr lang="ar"/>
              <a:t>المستوى الثالث</a:t>
            </a:r>
          </a:p>
          <a:p>
            <a:pPr lvl="3" rtl="1"/>
            <a:r>
              <a:rPr lang="ar"/>
              <a:t>المستوى الرابع</a:t>
            </a:r>
          </a:p>
          <a:p>
            <a:pPr lvl="4" rtl="1"/>
            <a:r>
              <a:rPr lang="ar"/>
              <a:t>المستوى الخامس</a:t>
            </a:r>
          </a:p>
        </p:txBody>
      </p:sp>
      <p:sp>
        <p:nvSpPr>
          <p:cNvPr id="6" name="عنصر نائب للتذييل 5"/>
          <p:cNvSpPr>
            <a:spLocks noGrp="1"/>
          </p:cNvSpPr>
          <p:nvPr>
            <p:ph type="ftr" sz="quarter" idx="4"/>
          </p:nvPr>
        </p:nvSpPr>
        <p:spPr>
          <a:xfrm flipH="1">
            <a:off x="3886200" y="8685213"/>
            <a:ext cx="2971800" cy="458787"/>
          </a:xfrm>
          <a:prstGeom prst="rect">
            <a:avLst/>
          </a:prstGeom>
        </p:spPr>
        <p:txBody>
          <a:bodyPr vert="horz" lIns="91440" tIns="45720" rIns="91440" bIns="45720" rtlCol="1" anchor="b"/>
          <a:lstStyle>
            <a:lvl1pPr algn="r" rtl="1">
              <a:defRPr sz="1200"/>
            </a:lvl1pPr>
          </a:lstStyle>
          <a:p>
            <a:pPr rtl="1"/>
            <a:endParaRPr lang="en-US"/>
          </a:p>
        </p:txBody>
      </p:sp>
      <p:sp>
        <p:nvSpPr>
          <p:cNvPr id="7" name="عنصر نائب لرقم الشريحة 6"/>
          <p:cNvSpPr>
            <a:spLocks noGrp="1"/>
          </p:cNvSpPr>
          <p:nvPr>
            <p:ph type="sldNum" sz="quarter" idx="5"/>
          </p:nvPr>
        </p:nvSpPr>
        <p:spPr>
          <a:xfrm flipH="1">
            <a:off x="1587" y="8685213"/>
            <a:ext cx="2971800" cy="458787"/>
          </a:xfrm>
          <a:prstGeom prst="rect">
            <a:avLst/>
          </a:prstGeom>
        </p:spPr>
        <p:txBody>
          <a:bodyPr vert="horz" lIns="91440" tIns="45720" rIns="91440" bIns="45720" rtlCol="1" anchor="b"/>
          <a:lstStyle>
            <a:lvl1pPr algn="r" rtl="1">
              <a:defRPr sz="1200"/>
            </a:lvl1pPr>
          </a:lstStyle>
          <a:p>
            <a:pPr rtl="1"/>
            <a:fld id="{98E40627-AA7D-471F-B5F2-0BF9E4C68EB6}" type="slidenum">
              <a:rPr lang="en-US" smtClean="0"/>
              <a:pPr/>
              <a:t>‹#›</a:t>
            </a:fld>
            <a:endParaRPr lang="en-US"/>
          </a:p>
        </p:txBody>
      </p:sp>
    </p:spTree>
    <p:extLst>
      <p:ext uri="{BB962C8B-B14F-4D97-AF65-F5344CB8AC3E}">
        <p14:creationId xmlns:p14="http://schemas.microsoft.com/office/powerpoint/2010/main" val="409954528"/>
      </p:ext>
    </p:extLst>
  </p:cSld>
  <p:clrMap bg1="lt1" tx1="dk1" bg2="lt2" tx2="dk2" accent1="accent1" accent2="accent2" accent3="accent3" accent4="accent4" accent5="accent5" accent6="accent6" hlink="hlink" folHlink="folHlink"/>
  <p:hf hdr="0" ftr="0"/>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شريحة عنوان">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7200" cap="none" baseline="0">
                <a:blipFill dpi="0" rotWithShape="1">
                  <a:blip r:embed="rId4"/>
                  <a:srcRect/>
                  <a:tile tx="6350" ty="-127000" sx="65000" sy="64000" flip="none" algn="tl"/>
                </a:blipFill>
              </a:defRPr>
            </a:lvl1pPr>
          </a:lstStyle>
          <a:p>
            <a:r>
              <a:rPr lang="ar-SA"/>
              <a:t>انقر لتحرير نمط عنوان الشكل الرئيسي</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ar-SA"/>
              <a:t>انقر لتحرير نمط العنوان الفرعي للشكل الرئيسي</a:t>
            </a:r>
            <a:endParaRPr lang="en-US" dirty="0"/>
          </a:p>
        </p:txBody>
      </p:sp>
      <p:sp>
        <p:nvSpPr>
          <p:cNvPr id="4" name="Date Placeholder 3"/>
          <p:cNvSpPr>
            <a:spLocks noGrp="1"/>
          </p:cNvSpPr>
          <p:nvPr>
            <p:ph type="dt" sz="half" idx="10"/>
          </p:nvPr>
        </p:nvSpPr>
        <p:spPr/>
        <p:txBody>
          <a:bodyPr/>
          <a:lstStyle/>
          <a:p>
            <a:fld id="{DFBDBC0C-4A4F-4E62-9AE6-460388A29098}" type="datetime1">
              <a:rPr lang="ar-SA" smtClean="0"/>
              <a:t>21/06/1443</a:t>
            </a:fld>
            <a:endParaRPr lang="ar-SA"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b="0"/>
            </a:lvl1pPr>
          </a:lstStyle>
          <a:p>
            <a:fld id="{34B7E4EF-A1BD-40F4-AB7B-04F084DD991D}" type="slidenum">
              <a:rPr lang="en-US" smtClean="0"/>
              <a:pPr/>
              <a:t>‹#›</a:t>
            </a:fld>
            <a:endParaRPr lang="en-US"/>
          </a:p>
        </p:txBody>
      </p:sp>
    </p:spTree>
    <p:extLst>
      <p:ext uri="{BB962C8B-B14F-4D97-AF65-F5344CB8AC3E}">
        <p14:creationId xmlns:p14="http://schemas.microsoft.com/office/powerpoint/2010/main" val="1992337034"/>
      </p:ext>
    </p:extLst>
  </p:cSld>
  <p:clrMapOvr>
    <a:masterClrMapping/>
  </p:clrMapOvr>
  <p:hf sldNum="0"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انقر لتحرير نمط عنوان الشكل الرئيسي</a:t>
            </a:r>
            <a:endParaRPr lang="en-US" dirty="0"/>
          </a:p>
        </p:txBody>
      </p:sp>
      <p:sp>
        <p:nvSpPr>
          <p:cNvPr id="3" name="Vertical Text Placeholder 2"/>
          <p:cNvSpPr>
            <a:spLocks noGrp="1"/>
          </p:cNvSpPr>
          <p:nvPr>
            <p:ph type="body" orient="vert" idx="1"/>
          </p:nvPr>
        </p:nvSpPr>
        <p:spPr/>
        <p:txBody>
          <a:bodyPr vert="eaVert"/>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p:txBody>
          <a:bodyPr/>
          <a:lstStyle/>
          <a:p>
            <a:fld id="{DFBDBC0C-4A4F-4E62-9AE6-460388A29098}" type="datetime1">
              <a:rPr lang="ar-SA" smtClean="0"/>
              <a:t>21/06/1443</a:t>
            </a:fld>
            <a:endParaRPr lang="ar-SA"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pPr/>
              <a:t>‹#›</a:t>
            </a:fld>
            <a:endParaRPr lang="en-US"/>
          </a:p>
        </p:txBody>
      </p:sp>
    </p:spTree>
    <p:extLst>
      <p:ext uri="{BB962C8B-B14F-4D97-AF65-F5344CB8AC3E}">
        <p14:creationId xmlns:p14="http://schemas.microsoft.com/office/powerpoint/2010/main" val="3210493170"/>
      </p:ext>
    </p:extLst>
  </p:cSld>
  <p:clrMapOvr>
    <a:masterClrMapping/>
  </p:clrMapOvr>
  <p:hf sldNum="0"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عنوان ونص عموديان">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ar-SA"/>
              <a:t>انقر لتحرير نمط عنوان الشكل الرئيسي</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p:txBody>
          <a:bodyPr/>
          <a:lstStyle/>
          <a:p>
            <a:fld id="{DFBDBC0C-4A4F-4E62-9AE6-460388A29098}" type="datetime1">
              <a:rPr lang="ar-SA" smtClean="0"/>
              <a:t>21/06/1443</a:t>
            </a:fld>
            <a:endParaRPr lang="ar-SA"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pPr/>
              <a:t>‹#›</a:t>
            </a:fld>
            <a:endParaRPr lang="en-US"/>
          </a:p>
        </p:txBody>
      </p:sp>
    </p:spTree>
    <p:extLst>
      <p:ext uri="{BB962C8B-B14F-4D97-AF65-F5344CB8AC3E}">
        <p14:creationId xmlns:p14="http://schemas.microsoft.com/office/powerpoint/2010/main" val="505741953"/>
      </p:ext>
    </p:extLst>
  </p:cSld>
  <p:clrMapOvr>
    <a:masterClrMapping/>
  </p:clrMapOvr>
  <p:hf sldNum="0" hdr="0" ft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انقر لتحرير نمط عنوان الشكل الرئيسي</a:t>
            </a:r>
            <a:endParaRPr lang="en-US" dirty="0"/>
          </a:p>
        </p:txBody>
      </p:sp>
      <p:sp>
        <p:nvSpPr>
          <p:cNvPr id="3" name="Content Placeholder 2"/>
          <p:cNvSpPr>
            <a:spLocks noGrp="1"/>
          </p:cNvSpPr>
          <p:nvPr>
            <p:ph idx="1"/>
          </p:nvPr>
        </p:nvSpPr>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p:txBody>
          <a:bodyPr/>
          <a:lstStyle/>
          <a:p>
            <a:fld id="{DFBDBC0C-4A4F-4E62-9AE6-460388A29098}" type="datetime1">
              <a:rPr lang="ar-SA" smtClean="0"/>
              <a:t>21/06/1443</a:t>
            </a:fld>
            <a:endParaRPr lang="ar-SA"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pPr/>
              <a:t>‹#›</a:t>
            </a:fld>
            <a:endParaRPr lang="en-US"/>
          </a:p>
        </p:txBody>
      </p:sp>
    </p:spTree>
    <p:extLst>
      <p:ext uri="{BB962C8B-B14F-4D97-AF65-F5344CB8AC3E}">
        <p14:creationId xmlns:p14="http://schemas.microsoft.com/office/powerpoint/2010/main" val="426984218"/>
      </p:ext>
    </p:extLst>
  </p:cSld>
  <p:clrMapOvr>
    <a:masterClrMapping/>
  </p:clrMapOvr>
  <p:hf sldNum="0" hdr="0" ftr="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عنوان المقطع">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7200" b="0"/>
            </a:lvl1p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a:t>انقر لتحرير أنماط نص الشكل الرئيسي</a:t>
            </a:r>
          </a:p>
        </p:txBody>
      </p:sp>
      <p:sp>
        <p:nvSpPr>
          <p:cNvPr id="4" name="Date Placeholder 3"/>
          <p:cNvSpPr>
            <a:spLocks noGrp="1"/>
          </p:cNvSpPr>
          <p:nvPr>
            <p:ph type="dt" sz="half" idx="10"/>
          </p:nvPr>
        </p:nvSpPr>
        <p:spPr>
          <a:xfrm>
            <a:off x="8593667" y="6272784"/>
            <a:ext cx="2644309" cy="365125"/>
          </a:xfrm>
        </p:spPr>
        <p:txBody>
          <a:bodyPr/>
          <a:lstStyle/>
          <a:p>
            <a:fld id="{DFBDBC0C-4A4F-4E62-9AE6-460388A29098}" type="datetime1">
              <a:rPr lang="ar-SA" smtClean="0"/>
              <a:t>21/06/1443</a:t>
            </a:fld>
            <a:endParaRPr lang="ar-SA"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34B7E4EF-A1BD-40F4-AB7B-04F084DD991D}" type="slidenum">
              <a:rPr lang="en-US" smtClean="0"/>
              <a:pPr/>
              <a:t>‹#›</a:t>
            </a:fld>
            <a:endParaRPr lang="en-US"/>
          </a:p>
        </p:txBody>
      </p:sp>
    </p:spTree>
    <p:extLst>
      <p:ext uri="{BB962C8B-B14F-4D97-AF65-F5344CB8AC3E}">
        <p14:creationId xmlns:p14="http://schemas.microsoft.com/office/powerpoint/2010/main" val="3305435173"/>
      </p:ext>
    </p:extLst>
  </p:cSld>
  <p:clrMapOvr>
    <a:masterClrMapping/>
  </p:clrMapOvr>
  <p:hf sldNum="0" hdr="0" ft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محتويان">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انقر لتحرير نمط عنوان الشكل الرئيسي</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5" name="Date Placeholder 4"/>
          <p:cNvSpPr>
            <a:spLocks noGrp="1"/>
          </p:cNvSpPr>
          <p:nvPr>
            <p:ph type="dt" sz="half" idx="10"/>
          </p:nvPr>
        </p:nvSpPr>
        <p:spPr/>
        <p:txBody>
          <a:bodyPr/>
          <a:lstStyle/>
          <a:p>
            <a:fld id="{B93067B9-D735-4CC5-A170-9D6F1C2CB5B9}" type="datetime1">
              <a:rPr lang="ar-SA" smtClean="0"/>
              <a:t>21/06/1443</a:t>
            </a:fld>
            <a:endParaRPr lang="ar-SA" dirty="0"/>
          </a:p>
        </p:txBody>
      </p:sp>
      <p:sp>
        <p:nvSpPr>
          <p:cNvPr id="6" name="Footer Placeholder 5"/>
          <p:cNvSpPr>
            <a:spLocks noGrp="1"/>
          </p:cNvSpPr>
          <p:nvPr>
            <p:ph type="ftr" sz="quarter" idx="11"/>
          </p:nvPr>
        </p:nvSpPr>
        <p:spPr/>
        <p:txBody>
          <a:bodyPr/>
          <a:lstStyle/>
          <a:p>
            <a:pPr rtl="1"/>
            <a:endParaRPr lang="en-US"/>
          </a:p>
        </p:txBody>
      </p:sp>
      <p:sp>
        <p:nvSpPr>
          <p:cNvPr id="7" name="Slide Number Placeholder 6"/>
          <p:cNvSpPr>
            <a:spLocks noGrp="1"/>
          </p:cNvSpPr>
          <p:nvPr>
            <p:ph type="sldNum" sz="quarter" idx="12"/>
          </p:nvPr>
        </p:nvSpPr>
        <p:spPr/>
        <p:txBody>
          <a:bodyPr/>
          <a:lstStyle/>
          <a:p>
            <a:pPr rtl="1"/>
            <a:fld id="{34B7E4EF-A1BD-40F4-AB7B-04F084DD991D}" type="slidenum">
              <a:rPr lang="en-US" smtClean="0"/>
              <a:pPr/>
              <a:t>‹#›</a:t>
            </a:fld>
            <a:endParaRPr lang="en-US"/>
          </a:p>
        </p:txBody>
      </p:sp>
    </p:spTree>
    <p:extLst>
      <p:ext uri="{BB962C8B-B14F-4D97-AF65-F5344CB8AC3E}">
        <p14:creationId xmlns:p14="http://schemas.microsoft.com/office/powerpoint/2010/main" val="20508646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7" name="Date Placeholder 6"/>
          <p:cNvSpPr>
            <a:spLocks noGrp="1"/>
          </p:cNvSpPr>
          <p:nvPr>
            <p:ph type="dt" sz="half" idx="10"/>
          </p:nvPr>
        </p:nvSpPr>
        <p:spPr/>
        <p:txBody>
          <a:bodyPr/>
          <a:lstStyle/>
          <a:p>
            <a:fld id="{7E40DAAD-EC90-4C8B-8732-2AC123524BC1}" type="datetime1">
              <a:rPr lang="ar-SA" smtClean="0"/>
              <a:t>21/06/1443</a:t>
            </a:fld>
            <a:endParaRPr lang="ar-SA" dirty="0"/>
          </a:p>
        </p:txBody>
      </p:sp>
      <p:sp>
        <p:nvSpPr>
          <p:cNvPr id="8" name="Footer Placeholder 7"/>
          <p:cNvSpPr>
            <a:spLocks noGrp="1"/>
          </p:cNvSpPr>
          <p:nvPr>
            <p:ph type="ftr" sz="quarter" idx="11"/>
          </p:nvPr>
        </p:nvSpPr>
        <p:spPr/>
        <p:txBody>
          <a:bodyPr/>
          <a:lstStyle/>
          <a:p>
            <a:pPr rtl="1"/>
            <a:endParaRPr lang="en-US"/>
          </a:p>
        </p:txBody>
      </p:sp>
      <p:sp>
        <p:nvSpPr>
          <p:cNvPr id="9" name="Slide Number Placeholder 8"/>
          <p:cNvSpPr>
            <a:spLocks noGrp="1"/>
          </p:cNvSpPr>
          <p:nvPr>
            <p:ph type="sldNum" sz="quarter" idx="12"/>
          </p:nvPr>
        </p:nvSpPr>
        <p:spPr/>
        <p:txBody>
          <a:bodyPr/>
          <a:lstStyle/>
          <a:p>
            <a:pPr rtl="1"/>
            <a:fld id="{34B7E4EF-A1BD-40F4-AB7B-04F084DD991D}" type="slidenum">
              <a:rPr lang="en-US" smtClean="0"/>
              <a:pPr/>
              <a:t>‹#›</a:t>
            </a:fld>
            <a:endParaRPr lang="en-US"/>
          </a:p>
        </p:txBody>
      </p:sp>
    </p:spTree>
    <p:extLst>
      <p:ext uri="{BB962C8B-B14F-4D97-AF65-F5344CB8AC3E}">
        <p14:creationId xmlns:p14="http://schemas.microsoft.com/office/powerpoint/2010/main" val="42940401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ar-SA"/>
              <a:t>انقر لتحرير نمط عنوان الشكل الرئيسي</a:t>
            </a:r>
            <a:endParaRPr lang="en-US" dirty="0"/>
          </a:p>
        </p:txBody>
      </p:sp>
      <p:sp>
        <p:nvSpPr>
          <p:cNvPr id="3" name="Date Placeholder 2"/>
          <p:cNvSpPr>
            <a:spLocks noGrp="1"/>
          </p:cNvSpPr>
          <p:nvPr>
            <p:ph type="dt" sz="half" idx="10"/>
          </p:nvPr>
        </p:nvSpPr>
        <p:spPr/>
        <p:txBody>
          <a:bodyPr/>
          <a:lstStyle/>
          <a:p>
            <a:fld id="{DFBDBC0C-4A4F-4E62-9AE6-460388A29098}" type="datetime1">
              <a:rPr lang="ar-SA" smtClean="0"/>
              <a:t>21/06/1443</a:t>
            </a:fld>
            <a:endParaRPr lang="ar-SA"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pPr/>
              <a:t>‹#›</a:t>
            </a:fld>
            <a:endParaRPr lang="en-US"/>
          </a:p>
        </p:txBody>
      </p:sp>
    </p:spTree>
    <p:extLst>
      <p:ext uri="{BB962C8B-B14F-4D97-AF65-F5344CB8AC3E}">
        <p14:creationId xmlns:p14="http://schemas.microsoft.com/office/powerpoint/2010/main" val="2184397905"/>
      </p:ext>
    </p:extLst>
  </p:cSld>
  <p:clrMapOvr>
    <a:masterClrMapping/>
  </p:clrMapOvr>
  <p:hf sldNum="0" hdr="0" ft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2BA24A-1A51-443E-924D-77F5F6652CB2}" type="datetime1">
              <a:rPr lang="ar-SA" smtClean="0"/>
              <a:t>21/06/1443</a:t>
            </a:fld>
            <a:endParaRPr lang="ar-SA" dirty="0"/>
          </a:p>
        </p:txBody>
      </p:sp>
      <p:sp>
        <p:nvSpPr>
          <p:cNvPr id="3" name="Footer Placeholder 2"/>
          <p:cNvSpPr>
            <a:spLocks noGrp="1"/>
          </p:cNvSpPr>
          <p:nvPr>
            <p:ph type="ftr" sz="quarter" idx="11"/>
          </p:nvPr>
        </p:nvSpPr>
        <p:spPr/>
        <p:txBody>
          <a:bodyPr/>
          <a:lstStyle/>
          <a:p>
            <a:pPr rtl="1"/>
            <a:endParaRPr lang="en-US"/>
          </a:p>
        </p:txBody>
      </p:sp>
      <p:sp>
        <p:nvSpPr>
          <p:cNvPr id="4" name="Slide Number Placeholder 3"/>
          <p:cNvSpPr>
            <a:spLocks noGrp="1"/>
          </p:cNvSpPr>
          <p:nvPr>
            <p:ph type="sldNum" sz="quarter" idx="12"/>
          </p:nvPr>
        </p:nvSpPr>
        <p:spPr/>
        <p:txBody>
          <a:bodyPr/>
          <a:lstStyle/>
          <a:p>
            <a:pPr rtl="1"/>
            <a:fld id="{34B7E4EF-A1BD-40F4-AB7B-04F084DD991D}" type="slidenum">
              <a:rPr lang="en-US" smtClean="0"/>
              <a:pPr/>
              <a:t>‹#›</a:t>
            </a:fld>
            <a:endParaRPr lang="en-US"/>
          </a:p>
        </p:txBody>
      </p:sp>
    </p:spTree>
    <p:extLst>
      <p:ext uri="{BB962C8B-B14F-4D97-AF65-F5344CB8AC3E}">
        <p14:creationId xmlns:p14="http://schemas.microsoft.com/office/powerpoint/2010/main" val="24255246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محتوى مع تسمية توضيحية">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0"/>
            </a:lvl1pPr>
          </a:lstStyle>
          <a:p>
            <a:r>
              <a:rPr lang="ar-SA"/>
              <a:t>انقر لتحرير نمط عنوان الشكل الرئيسي</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a:t>انقر لتحرير أنماط نص الشكل الرئيسي</a:t>
            </a:r>
          </a:p>
        </p:txBody>
      </p:sp>
      <p:sp>
        <p:nvSpPr>
          <p:cNvPr id="5" name="Date Placeholder 4"/>
          <p:cNvSpPr>
            <a:spLocks noGrp="1"/>
          </p:cNvSpPr>
          <p:nvPr>
            <p:ph type="dt" sz="half" idx="10"/>
          </p:nvPr>
        </p:nvSpPr>
        <p:spPr/>
        <p:txBody>
          <a:bodyPr/>
          <a:lstStyle/>
          <a:p>
            <a:fld id="{F9CC7754-FA34-4288-8F1D-AB920FD4893F}" type="datetime1">
              <a:rPr lang="ar-SA" smtClean="0"/>
              <a:t>21/06/1443</a:t>
            </a:fld>
            <a:endParaRPr lang="ar-SA" dirty="0"/>
          </a:p>
        </p:txBody>
      </p:sp>
      <p:sp>
        <p:nvSpPr>
          <p:cNvPr id="6" name="Footer Placeholder 5"/>
          <p:cNvSpPr>
            <a:spLocks noGrp="1"/>
          </p:cNvSpPr>
          <p:nvPr>
            <p:ph type="ftr" sz="quarter" idx="11"/>
          </p:nvPr>
        </p:nvSpPr>
        <p:spPr/>
        <p:txBody>
          <a:bodyPr/>
          <a:lstStyle/>
          <a:p>
            <a:pPr rtl="1"/>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pPr rtl="1"/>
            <a:fld id="{34B7E4EF-A1BD-40F4-AB7B-04F084DD991D}" type="slidenum">
              <a:rPr lang="en-US" smtClean="0"/>
              <a:pPr/>
              <a:t>‹#›</a:t>
            </a:fld>
            <a:endParaRPr lang="en-US"/>
          </a:p>
        </p:txBody>
      </p:sp>
    </p:spTree>
    <p:extLst>
      <p:ext uri="{BB962C8B-B14F-4D97-AF65-F5344CB8AC3E}">
        <p14:creationId xmlns:p14="http://schemas.microsoft.com/office/powerpoint/2010/main" val="4731036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صورة مع تسمية توضيحية">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0"/>
            </a:lvl1pPr>
          </a:lstStyle>
          <a:p>
            <a:r>
              <a:rPr lang="ar-SA"/>
              <a:t>انقر لتحرير نمط عنوان الشكل الرئيسي</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ar-SA"/>
              <a:t>انقر فوق الأيقونة لإضافة صورة</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a:t>انقر لتحرير أنماط نص الشكل الرئيسي</a:t>
            </a:r>
          </a:p>
        </p:txBody>
      </p:sp>
      <p:sp>
        <p:nvSpPr>
          <p:cNvPr id="5" name="Date Placeholder 4"/>
          <p:cNvSpPr>
            <a:spLocks noGrp="1"/>
          </p:cNvSpPr>
          <p:nvPr>
            <p:ph type="dt" sz="half" idx="10"/>
          </p:nvPr>
        </p:nvSpPr>
        <p:spPr/>
        <p:txBody>
          <a:bodyPr/>
          <a:lstStyle/>
          <a:p>
            <a:fld id="{008574CA-B868-4C19-8D61-F29DC4D3619D}" type="datetime1">
              <a:rPr lang="ar-SA" smtClean="0"/>
              <a:t>21/06/1443</a:t>
            </a:fld>
            <a:endParaRPr lang="ar-SA"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34B7E4EF-A1BD-40F4-AB7B-04F084DD991D}" type="slidenum">
              <a:rPr lang="en-US" smtClean="0"/>
              <a:pPr/>
              <a:t>‹#›</a:t>
            </a:fld>
            <a:endParaRPr lang="en-US"/>
          </a:p>
        </p:txBody>
      </p:sp>
    </p:spTree>
    <p:extLst>
      <p:ext uri="{BB962C8B-B14F-4D97-AF65-F5344CB8AC3E}">
        <p14:creationId xmlns:p14="http://schemas.microsoft.com/office/powerpoint/2010/main" val="42381360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DFBDBC0C-4A4F-4E62-9AE6-460388A29098}" type="datetime1">
              <a:rPr lang="ar-SA" smtClean="0"/>
              <a:t>21/06/1443</a:t>
            </a:fld>
            <a:endParaRPr lang="ar-SA"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0">
                <a:solidFill>
                  <a:srgbClr val="FFFFFF"/>
                </a:solidFill>
                <a:latin typeface="+mj-lt"/>
              </a:defRPr>
            </a:lvl1pPr>
          </a:lstStyle>
          <a:p>
            <a:fld id="{34B7E4EF-A1BD-40F4-AB7B-04F084DD991D}" type="slidenum">
              <a:rPr lang="en-US" smtClean="0"/>
              <a:pPr/>
              <a:t>‹#›</a:t>
            </a:fld>
            <a:endParaRPr lang="en-US"/>
          </a:p>
        </p:txBody>
      </p:sp>
    </p:spTree>
    <p:extLst>
      <p:ext uri="{BB962C8B-B14F-4D97-AF65-F5344CB8AC3E}">
        <p14:creationId xmlns:p14="http://schemas.microsoft.com/office/powerpoint/2010/main" val="3119270951"/>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hf sldNum="0" hdr="0" ftr="0"/>
  <p:txStyles>
    <p:titleStyle>
      <a:lvl1pPr algn="l" defTabSz="914400" rtl="1" eaLnBrk="1" latinLnBrk="0" hangingPunct="1">
        <a:lnSpc>
          <a:spcPct val="90000"/>
        </a:lnSpc>
        <a:spcBef>
          <a:spcPct val="0"/>
        </a:spcBef>
        <a:buNone/>
        <a:defRPr sz="4800" kern="1200" cap="none"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r" defTabSz="914400" rtl="1"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r" defTabSz="914400" rtl="1"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r" defTabSz="914400" rtl="1"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r" defTabSz="914400" rtl="1"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r" defTabSz="914400" rtl="1"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r" defTabSz="914400" rtl="1"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r" defTabSz="914400" rtl="1"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r" defTabSz="914400" rtl="1"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r" defTabSz="914400" rtl="1"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الصورة 4" descr="صورة تحتوي على طاولة مغطاة بقماش أحمر&#10;&#10;الوصف الذي تم إنشاؤه تلقائياً">
            <a:extLst>
              <a:ext uri="{FF2B5EF4-FFF2-40B4-BE49-F238E27FC236}">
                <a16:creationId xmlns:a16="http://schemas.microsoft.com/office/drawing/2014/main" id="{6D3BA21E-E6C8-4E14-8E53-C5DF567E9DFF}"/>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flipH="1">
            <a:off x="0" y="0"/>
            <a:ext cx="12191979" cy="6857990"/>
          </a:xfrm>
          <a:prstGeom prst="rect">
            <a:avLst/>
          </a:prstGeom>
        </p:spPr>
      </p:pic>
      <p:sp>
        <p:nvSpPr>
          <p:cNvPr id="2" name="العنوان 1">
            <a:extLst>
              <a:ext uri="{FF2B5EF4-FFF2-40B4-BE49-F238E27FC236}">
                <a16:creationId xmlns:a16="http://schemas.microsoft.com/office/drawing/2014/main" id="{18C3B467-088C-4F3D-A9A7-105C4E1E20CD}"/>
              </a:ext>
            </a:extLst>
          </p:cNvPr>
          <p:cNvSpPr>
            <a:spLocks noGrp="1"/>
          </p:cNvSpPr>
          <p:nvPr>
            <p:ph type="ctrTitle"/>
          </p:nvPr>
        </p:nvSpPr>
        <p:spPr>
          <a:xfrm flipH="1">
            <a:off x="6140870" y="2350017"/>
            <a:ext cx="4775075" cy="1630906"/>
          </a:xfrm>
        </p:spPr>
        <p:txBody>
          <a:bodyPr rtlCol="1">
            <a:normAutofit/>
          </a:bodyPr>
          <a:lstStyle/>
          <a:p>
            <a:pPr rtl="1"/>
            <a:r>
              <a:rPr lang="en-US" sz="4400" dirty="0">
                <a:solidFill>
                  <a:schemeClr val="tx1"/>
                </a:solidFill>
                <a:cs typeface="+mj-cs"/>
              </a:rPr>
              <a:t>Glamour </a:t>
            </a:r>
            <a:endParaRPr lang="ar" sz="4400" dirty="0">
              <a:solidFill>
                <a:schemeClr val="tx1"/>
              </a:solidFill>
              <a:cs typeface="+mj-cs"/>
            </a:endParaRPr>
          </a:p>
        </p:txBody>
      </p:sp>
      <p:sp>
        <p:nvSpPr>
          <p:cNvPr id="3" name="عنوان فرعي 2">
            <a:extLst>
              <a:ext uri="{FF2B5EF4-FFF2-40B4-BE49-F238E27FC236}">
                <a16:creationId xmlns:a16="http://schemas.microsoft.com/office/drawing/2014/main" id="{C8722DDC-8EEE-4A06-8DFE-B44871EAA2CF}"/>
              </a:ext>
            </a:extLst>
          </p:cNvPr>
          <p:cNvSpPr>
            <a:spLocks noGrp="1"/>
          </p:cNvSpPr>
          <p:nvPr>
            <p:ph type="subTitle" idx="1"/>
          </p:nvPr>
        </p:nvSpPr>
        <p:spPr>
          <a:xfrm flipH="1">
            <a:off x="6140870" y="3990546"/>
            <a:ext cx="4775075" cy="559656"/>
          </a:xfrm>
        </p:spPr>
        <p:txBody>
          <a:bodyPr rtlCol="1">
            <a:normAutofit/>
          </a:bodyPr>
          <a:lstStyle/>
          <a:p>
            <a:pPr rtl="1"/>
            <a:r>
              <a:rPr lang="en-US" dirty="0">
                <a:solidFill>
                  <a:schemeClr val="tx1"/>
                </a:solidFill>
                <a:cs typeface="+mj-cs"/>
              </a:rPr>
              <a:t>ASMA HAMAD ALNASER</a:t>
            </a:r>
            <a:endParaRPr lang="ar" dirty="0">
              <a:solidFill>
                <a:schemeClr val="tx1"/>
              </a:solidFill>
              <a:cs typeface="+mj-cs"/>
            </a:endParaRPr>
          </a:p>
        </p:txBody>
      </p:sp>
      <p:pic>
        <p:nvPicPr>
          <p:cNvPr id="6" name="صورة 5">
            <a:extLst>
              <a:ext uri="{FF2B5EF4-FFF2-40B4-BE49-F238E27FC236}">
                <a16:creationId xmlns:a16="http://schemas.microsoft.com/office/drawing/2014/main" id="{2DA4E8E1-B2AB-4A7F-9E2D-1E0638DD61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7990"/>
          </a:xfrm>
          <a:prstGeom prst="rect">
            <a:avLst/>
          </a:prstGeom>
        </p:spPr>
      </p:pic>
    </p:spTree>
    <p:extLst>
      <p:ext uri="{BB962C8B-B14F-4D97-AF65-F5344CB8AC3E}">
        <p14:creationId xmlns:p14="http://schemas.microsoft.com/office/powerpoint/2010/main" val="1736693185"/>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لتاريخ 1">
            <a:extLst>
              <a:ext uri="{FF2B5EF4-FFF2-40B4-BE49-F238E27FC236}">
                <a16:creationId xmlns:a16="http://schemas.microsoft.com/office/drawing/2014/main" id="{57F960DC-0374-42FB-A40B-B8BADC758BB3}"/>
              </a:ext>
            </a:extLst>
          </p:cNvPr>
          <p:cNvSpPr>
            <a:spLocks noGrp="1"/>
          </p:cNvSpPr>
          <p:nvPr>
            <p:ph type="dt" sz="half" idx="10"/>
          </p:nvPr>
        </p:nvSpPr>
        <p:spPr/>
        <p:txBody>
          <a:bodyPr/>
          <a:lstStyle/>
          <a:p>
            <a:fld id="{D82BA24A-1A51-443E-924D-77F5F6652CB2}" type="datetime1">
              <a:rPr lang="ar-SA" smtClean="0"/>
              <a:t>21/06/1443</a:t>
            </a:fld>
            <a:endParaRPr lang="ar-SA" dirty="0"/>
          </a:p>
        </p:txBody>
      </p:sp>
      <p:pic>
        <p:nvPicPr>
          <p:cNvPr id="4" name="صورة 3">
            <a:extLst>
              <a:ext uri="{FF2B5EF4-FFF2-40B4-BE49-F238E27FC236}">
                <a16:creationId xmlns:a16="http://schemas.microsoft.com/office/drawing/2014/main" id="{234F7F7F-0072-4AC7-89E0-3F32800CEC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7999"/>
          </a:xfrm>
          <a:prstGeom prst="rect">
            <a:avLst/>
          </a:prstGeom>
        </p:spPr>
      </p:pic>
    </p:spTree>
    <p:extLst>
      <p:ext uri="{BB962C8B-B14F-4D97-AF65-F5344CB8AC3E}">
        <p14:creationId xmlns:p14="http://schemas.microsoft.com/office/powerpoint/2010/main" val="8806093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لتاريخ 1">
            <a:extLst>
              <a:ext uri="{FF2B5EF4-FFF2-40B4-BE49-F238E27FC236}">
                <a16:creationId xmlns:a16="http://schemas.microsoft.com/office/drawing/2014/main" id="{B4BA9311-468F-4434-9AB0-1B0AF8F1A2A0}"/>
              </a:ext>
            </a:extLst>
          </p:cNvPr>
          <p:cNvSpPr>
            <a:spLocks noGrp="1"/>
          </p:cNvSpPr>
          <p:nvPr>
            <p:ph type="dt" sz="half" idx="10"/>
          </p:nvPr>
        </p:nvSpPr>
        <p:spPr/>
        <p:txBody>
          <a:bodyPr/>
          <a:lstStyle/>
          <a:p>
            <a:fld id="{D82BA24A-1A51-443E-924D-77F5F6652CB2}" type="datetime1">
              <a:rPr lang="ar-SA" smtClean="0"/>
              <a:t>21/06/1443</a:t>
            </a:fld>
            <a:endParaRPr lang="ar-SA" dirty="0"/>
          </a:p>
        </p:txBody>
      </p:sp>
      <p:sp>
        <p:nvSpPr>
          <p:cNvPr id="5" name="مربع نص 4">
            <a:extLst>
              <a:ext uri="{FF2B5EF4-FFF2-40B4-BE49-F238E27FC236}">
                <a16:creationId xmlns:a16="http://schemas.microsoft.com/office/drawing/2014/main" id="{E3BAAA49-A624-45EB-A4DE-54F42CA77A8D}"/>
              </a:ext>
            </a:extLst>
          </p:cNvPr>
          <p:cNvSpPr txBox="1"/>
          <p:nvPr/>
        </p:nvSpPr>
        <p:spPr>
          <a:xfrm>
            <a:off x="4954555" y="1093628"/>
            <a:ext cx="5701004" cy="369332"/>
          </a:xfrm>
          <a:prstGeom prst="rect">
            <a:avLst/>
          </a:prstGeom>
          <a:noFill/>
        </p:spPr>
        <p:txBody>
          <a:bodyPr wrap="square" rtlCol="1">
            <a:spAutoFit/>
          </a:bodyPr>
          <a:lstStyle/>
          <a:p>
            <a:r>
              <a:rPr lang="en-US" b="0" i="0">
                <a:effectLst/>
                <a:latin typeface="Arial" panose="020B0604020202020204" pitchFamily="34" charset="0"/>
              </a:rPr>
              <a:t>•Problem statement</a:t>
            </a:r>
            <a:endParaRPr lang="ar-SA" dirty="0"/>
          </a:p>
        </p:txBody>
      </p:sp>
      <p:sp>
        <p:nvSpPr>
          <p:cNvPr id="6" name="مربع نص 5">
            <a:extLst>
              <a:ext uri="{FF2B5EF4-FFF2-40B4-BE49-F238E27FC236}">
                <a16:creationId xmlns:a16="http://schemas.microsoft.com/office/drawing/2014/main" id="{63968AEA-6826-49C3-8E60-4C2F015B19C4}"/>
              </a:ext>
            </a:extLst>
          </p:cNvPr>
          <p:cNvSpPr txBox="1"/>
          <p:nvPr/>
        </p:nvSpPr>
        <p:spPr>
          <a:xfrm>
            <a:off x="2500604" y="2379306"/>
            <a:ext cx="7455159" cy="3416320"/>
          </a:xfrm>
          <a:prstGeom prst="rect">
            <a:avLst/>
          </a:prstGeom>
          <a:noFill/>
        </p:spPr>
        <p:txBody>
          <a:bodyPr wrap="square" rtlCol="1">
            <a:spAutoFit/>
          </a:bodyPr>
          <a:lstStyle/>
          <a:p>
            <a:r>
              <a:rPr lang="ar-SA" sz="3600" dirty="0">
                <a:latin typeface="Arabic Typesetting" panose="03020402040406030203" pitchFamily="66" charset="-78"/>
                <a:cs typeface="Arabic Typesetting" panose="03020402040406030203" pitchFamily="66" charset="-78"/>
              </a:rPr>
              <a:t>لان التصميم والازياء مهم في حياتنا حبيت اسوي مشروع يضم مصممين الأزياء الغير مشهورين حتى يكون لهم اسمهم..           </a:t>
            </a:r>
          </a:p>
          <a:p>
            <a:endParaRPr lang="ar-SA" sz="3600" dirty="0">
              <a:latin typeface="Arabic Typesetting" panose="03020402040406030203" pitchFamily="66" charset="-78"/>
              <a:cs typeface="Arabic Typesetting" panose="03020402040406030203" pitchFamily="66" charset="-78"/>
            </a:endParaRPr>
          </a:p>
          <a:p>
            <a:r>
              <a:rPr lang="en-US" sz="3600" dirty="0">
                <a:latin typeface="Arabic Typesetting" panose="03020402040406030203" pitchFamily="66" charset="-78"/>
                <a:cs typeface="Arabic Typesetting" panose="03020402040406030203" pitchFamily="66" charset="-78"/>
              </a:rPr>
              <a:t>Design and fashion are important in our lives I wanted to make a project that includes the fashion designers who are not famous so that they have their name</a:t>
            </a:r>
            <a:r>
              <a:rPr lang="ar-SA" sz="3600" dirty="0">
                <a:latin typeface="Arabic Typesetting" panose="03020402040406030203" pitchFamily="66" charset="-78"/>
                <a:cs typeface="Arabic Typesetting" panose="03020402040406030203" pitchFamily="66" charset="-78"/>
              </a:rPr>
              <a:t>.. </a:t>
            </a:r>
          </a:p>
        </p:txBody>
      </p:sp>
      <p:sp>
        <p:nvSpPr>
          <p:cNvPr id="7" name="مستطيل 6">
            <a:extLst>
              <a:ext uri="{FF2B5EF4-FFF2-40B4-BE49-F238E27FC236}">
                <a16:creationId xmlns:a16="http://schemas.microsoft.com/office/drawing/2014/main" id="{EC507F80-6FFB-4261-8439-CE257891C267}"/>
              </a:ext>
            </a:extLst>
          </p:cNvPr>
          <p:cNvSpPr/>
          <p:nvPr/>
        </p:nvSpPr>
        <p:spPr>
          <a:xfrm>
            <a:off x="2397967" y="709127"/>
            <a:ext cx="7277878" cy="1193021"/>
          </a:xfrm>
          <a:prstGeom prst="rect">
            <a:avLst/>
          </a:prstGeom>
        </p:spPr>
        <p:style>
          <a:lnRef idx="1">
            <a:schemeClr val="accent1"/>
          </a:lnRef>
          <a:fillRef idx="2">
            <a:schemeClr val="accent1"/>
          </a:fillRef>
          <a:effectRef idx="1">
            <a:schemeClr val="accent1"/>
          </a:effectRef>
          <a:fontRef idx="minor">
            <a:schemeClr val="dk1"/>
          </a:fontRef>
        </p:style>
        <p:txBody>
          <a:bodyPr rtlCol="1" anchor="ctr"/>
          <a:lstStyle/>
          <a:p>
            <a:pPr algn="ctr"/>
            <a:endParaRPr lang="ar-SA"/>
          </a:p>
        </p:txBody>
      </p:sp>
      <p:sp>
        <p:nvSpPr>
          <p:cNvPr id="8" name="مربع نص 7">
            <a:extLst>
              <a:ext uri="{FF2B5EF4-FFF2-40B4-BE49-F238E27FC236}">
                <a16:creationId xmlns:a16="http://schemas.microsoft.com/office/drawing/2014/main" id="{899DCD3C-04F9-49A4-B247-4FD38C31ED13}"/>
              </a:ext>
            </a:extLst>
          </p:cNvPr>
          <p:cNvSpPr txBox="1"/>
          <p:nvPr/>
        </p:nvSpPr>
        <p:spPr>
          <a:xfrm>
            <a:off x="4292081" y="1147541"/>
            <a:ext cx="5309119" cy="523220"/>
          </a:xfrm>
          <a:prstGeom prst="rect">
            <a:avLst/>
          </a:prstGeom>
          <a:noFill/>
        </p:spPr>
        <p:txBody>
          <a:bodyPr wrap="square" rtlCol="1">
            <a:spAutoFit/>
          </a:bodyPr>
          <a:lstStyle/>
          <a:p>
            <a:r>
              <a:rPr lang="en-US" b="0" i="0" dirty="0">
                <a:solidFill>
                  <a:schemeClr val="accent1">
                    <a:lumMod val="20000"/>
                    <a:lumOff val="80000"/>
                  </a:schemeClr>
                </a:solidFill>
                <a:effectLst/>
                <a:latin typeface="Arial" panose="020B0604020202020204" pitchFamily="34" charset="0"/>
              </a:rPr>
              <a:t>•</a:t>
            </a:r>
            <a:r>
              <a:rPr lang="en-US" sz="2800" b="0" i="0" dirty="0">
                <a:solidFill>
                  <a:schemeClr val="accent1">
                    <a:lumMod val="20000"/>
                    <a:lumOff val="80000"/>
                  </a:schemeClr>
                </a:solidFill>
                <a:effectLst/>
                <a:latin typeface="Arial Black" panose="020B0A04020102020204" pitchFamily="34" charset="0"/>
              </a:rPr>
              <a:t>Problem statement</a:t>
            </a:r>
            <a:endParaRPr lang="ar-SA" sz="2800" dirty="0">
              <a:solidFill>
                <a:schemeClr val="accent1">
                  <a:lumMod val="20000"/>
                  <a:lumOff val="80000"/>
                </a:schemeClr>
              </a:solidFill>
              <a:latin typeface="Arial Black" panose="020B0A04020102020204" pitchFamily="34" charset="0"/>
            </a:endParaRPr>
          </a:p>
        </p:txBody>
      </p:sp>
    </p:spTree>
    <p:extLst>
      <p:ext uri="{BB962C8B-B14F-4D97-AF65-F5344CB8AC3E}">
        <p14:creationId xmlns:p14="http://schemas.microsoft.com/office/powerpoint/2010/main" val="41401979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لتاريخ 1">
            <a:extLst>
              <a:ext uri="{FF2B5EF4-FFF2-40B4-BE49-F238E27FC236}">
                <a16:creationId xmlns:a16="http://schemas.microsoft.com/office/drawing/2014/main" id="{B4BA9311-468F-4434-9AB0-1B0AF8F1A2A0}"/>
              </a:ext>
            </a:extLst>
          </p:cNvPr>
          <p:cNvSpPr>
            <a:spLocks noGrp="1"/>
          </p:cNvSpPr>
          <p:nvPr>
            <p:ph type="dt" sz="half" idx="10"/>
          </p:nvPr>
        </p:nvSpPr>
        <p:spPr/>
        <p:txBody>
          <a:bodyPr/>
          <a:lstStyle/>
          <a:p>
            <a:fld id="{D82BA24A-1A51-443E-924D-77F5F6652CB2}" type="datetime1">
              <a:rPr lang="ar-SA" smtClean="0"/>
              <a:t>21/06/1443</a:t>
            </a:fld>
            <a:endParaRPr lang="ar-SA" dirty="0"/>
          </a:p>
        </p:txBody>
      </p:sp>
      <p:sp>
        <p:nvSpPr>
          <p:cNvPr id="3" name="مستطيل 2">
            <a:extLst>
              <a:ext uri="{FF2B5EF4-FFF2-40B4-BE49-F238E27FC236}">
                <a16:creationId xmlns:a16="http://schemas.microsoft.com/office/drawing/2014/main" id="{E21AA623-809D-4061-BF14-C0BEFA26C4F8}"/>
              </a:ext>
            </a:extLst>
          </p:cNvPr>
          <p:cNvSpPr/>
          <p:nvPr/>
        </p:nvSpPr>
        <p:spPr>
          <a:xfrm>
            <a:off x="3240832" y="419878"/>
            <a:ext cx="5710335" cy="1119674"/>
          </a:xfrm>
          <a:prstGeom prst="rect">
            <a:avLst/>
          </a:prstGeom>
        </p:spPr>
        <p:style>
          <a:lnRef idx="1">
            <a:schemeClr val="accent1"/>
          </a:lnRef>
          <a:fillRef idx="2">
            <a:schemeClr val="accent1"/>
          </a:fillRef>
          <a:effectRef idx="1">
            <a:schemeClr val="accent1"/>
          </a:effectRef>
          <a:fontRef idx="minor">
            <a:schemeClr val="dk1"/>
          </a:fontRef>
        </p:style>
        <p:txBody>
          <a:bodyPr rtlCol="1" anchor="ctr"/>
          <a:lstStyle/>
          <a:p>
            <a:pPr algn="ctr"/>
            <a:endParaRPr lang="ar-SA"/>
          </a:p>
        </p:txBody>
      </p:sp>
      <p:sp>
        <p:nvSpPr>
          <p:cNvPr id="4" name="مربع نص 3">
            <a:extLst>
              <a:ext uri="{FF2B5EF4-FFF2-40B4-BE49-F238E27FC236}">
                <a16:creationId xmlns:a16="http://schemas.microsoft.com/office/drawing/2014/main" id="{8584D377-51E4-4560-B216-974653253435}"/>
              </a:ext>
            </a:extLst>
          </p:cNvPr>
          <p:cNvSpPr txBox="1"/>
          <p:nvPr/>
        </p:nvSpPr>
        <p:spPr>
          <a:xfrm>
            <a:off x="3694922" y="662473"/>
            <a:ext cx="4833258" cy="523220"/>
          </a:xfrm>
          <a:prstGeom prst="rect">
            <a:avLst/>
          </a:prstGeom>
          <a:noFill/>
        </p:spPr>
        <p:txBody>
          <a:bodyPr wrap="square" rtlCol="1">
            <a:spAutoFit/>
          </a:bodyPr>
          <a:lstStyle/>
          <a:p>
            <a:r>
              <a:rPr lang="en-US" sz="2800" b="0" i="0">
                <a:solidFill>
                  <a:schemeClr val="accent1">
                    <a:lumMod val="20000"/>
                    <a:lumOff val="80000"/>
                  </a:schemeClr>
                </a:solidFill>
                <a:effectLst/>
                <a:latin typeface="Arial Black" panose="020B0A04020102020204" pitchFamily="34" charset="0"/>
              </a:rPr>
              <a:t>•Brief about the project</a:t>
            </a:r>
            <a:endParaRPr lang="ar-SA" sz="2800" dirty="0">
              <a:solidFill>
                <a:schemeClr val="accent1">
                  <a:lumMod val="20000"/>
                  <a:lumOff val="80000"/>
                </a:schemeClr>
              </a:solidFill>
              <a:latin typeface="Arial Black" panose="020B0A04020102020204" pitchFamily="34" charset="0"/>
            </a:endParaRPr>
          </a:p>
        </p:txBody>
      </p:sp>
      <p:sp>
        <p:nvSpPr>
          <p:cNvPr id="5" name="مربع نص 4">
            <a:extLst>
              <a:ext uri="{FF2B5EF4-FFF2-40B4-BE49-F238E27FC236}">
                <a16:creationId xmlns:a16="http://schemas.microsoft.com/office/drawing/2014/main" id="{4791C511-6F80-46E0-9B18-0678BCF943B5}"/>
              </a:ext>
            </a:extLst>
          </p:cNvPr>
          <p:cNvSpPr txBox="1"/>
          <p:nvPr/>
        </p:nvSpPr>
        <p:spPr>
          <a:xfrm>
            <a:off x="1455576" y="2323322"/>
            <a:ext cx="9013371" cy="3323987"/>
          </a:xfrm>
          <a:prstGeom prst="rect">
            <a:avLst/>
          </a:prstGeom>
          <a:noFill/>
        </p:spPr>
        <p:txBody>
          <a:bodyPr wrap="square" rtlCol="1">
            <a:spAutoFit/>
          </a:bodyPr>
          <a:lstStyle/>
          <a:p>
            <a:r>
              <a:rPr lang="ar-SA" sz="3200" dirty="0">
                <a:latin typeface="Arabic Typesetting" panose="03020402040406030203" pitchFamily="66" charset="-78"/>
                <a:cs typeface="Arabic Typesetting" panose="03020402040406030203" pitchFamily="66" charset="-78"/>
              </a:rPr>
              <a:t>مشروعي يتكلم بشكل عام عن مصممين الأزياء الجدد ,يعني أي مصمم عنده </a:t>
            </a:r>
            <a:r>
              <a:rPr lang="ar-SA" sz="3200" dirty="0" err="1">
                <a:latin typeface="Arabic Typesetting" panose="03020402040406030203" pitchFamily="66" charset="-78"/>
                <a:cs typeface="Arabic Typesetting" panose="03020402040406030203" pitchFamily="66" charset="-78"/>
              </a:rPr>
              <a:t>الهوايه</a:t>
            </a:r>
            <a:r>
              <a:rPr lang="ar-SA" sz="3200" dirty="0">
                <a:latin typeface="Arabic Typesetting" panose="03020402040406030203" pitchFamily="66" charset="-78"/>
                <a:cs typeface="Arabic Typesetting" panose="03020402040406030203" pitchFamily="66" charset="-78"/>
              </a:rPr>
              <a:t> هذي يقدر يسجل بياناته وينضم </a:t>
            </a:r>
            <a:r>
              <a:rPr lang="ar-SA" sz="3200" dirty="0" err="1">
                <a:latin typeface="Arabic Typesetting" panose="03020402040406030203" pitchFamily="66" charset="-78"/>
                <a:cs typeface="Arabic Typesetting" panose="03020402040406030203" pitchFamily="66" charset="-78"/>
              </a:rPr>
              <a:t>للصفحه</a:t>
            </a:r>
            <a:r>
              <a:rPr lang="ar-SA" sz="3200" dirty="0">
                <a:latin typeface="Arabic Typesetting" panose="03020402040406030203" pitchFamily="66" charset="-78"/>
                <a:cs typeface="Arabic Typesetting" panose="03020402040406030203" pitchFamily="66" charset="-78"/>
              </a:rPr>
              <a:t> </a:t>
            </a:r>
            <a:r>
              <a:rPr lang="ar-SA" sz="3200" dirty="0" err="1">
                <a:latin typeface="Arabic Typesetting" panose="03020402040406030203" pitchFamily="66" charset="-78"/>
                <a:cs typeface="Arabic Typesetting" panose="03020402040406030203" pitchFamily="66" charset="-78"/>
              </a:rPr>
              <a:t>الرئيسيه</a:t>
            </a:r>
            <a:r>
              <a:rPr lang="ar-SA" sz="3200" dirty="0">
                <a:latin typeface="Arabic Typesetting" panose="03020402040406030203" pitchFamily="66" charset="-78"/>
                <a:cs typeface="Arabic Typesetting" panose="03020402040406030203" pitchFamily="66" charset="-78"/>
              </a:rPr>
              <a:t> وبكذا ينشهر عند الناس ..                 </a:t>
            </a:r>
          </a:p>
          <a:p>
            <a:endParaRPr lang="ar-SA" sz="3200" dirty="0">
              <a:latin typeface="Arabic Typesetting" panose="03020402040406030203" pitchFamily="66" charset="-78"/>
              <a:cs typeface="Arabic Typesetting" panose="03020402040406030203" pitchFamily="66" charset="-78"/>
            </a:endParaRPr>
          </a:p>
          <a:p>
            <a:r>
              <a:rPr lang="en-US" sz="3200" dirty="0">
                <a:latin typeface="Arabic Typesetting" panose="03020402040406030203" pitchFamily="66" charset="-78"/>
                <a:cs typeface="Arabic Typesetting" panose="03020402040406030203" pitchFamily="66" charset="-78"/>
              </a:rPr>
              <a:t>My project generally speaks of new fashion designers, which means that any designer with this hobby can record his chart and join the main page and thus become famous to the people .</a:t>
            </a:r>
          </a:p>
          <a:p>
            <a:endParaRPr lang="ar-SA" dirty="0"/>
          </a:p>
        </p:txBody>
      </p:sp>
    </p:spTree>
    <p:extLst>
      <p:ext uri="{BB962C8B-B14F-4D97-AF65-F5344CB8AC3E}">
        <p14:creationId xmlns:p14="http://schemas.microsoft.com/office/powerpoint/2010/main" val="34895792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صورة 3">
            <a:extLst>
              <a:ext uri="{FF2B5EF4-FFF2-40B4-BE49-F238E27FC236}">
                <a16:creationId xmlns:a16="http://schemas.microsoft.com/office/drawing/2014/main" id="{17CC5FF3-6815-40AB-9F7D-E9ACF4C9A9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2862" y="643467"/>
            <a:ext cx="6346275" cy="5410199"/>
          </a:xfrm>
          <a:prstGeom prst="rect">
            <a:avLst/>
          </a:prstGeom>
        </p:spPr>
      </p:pic>
      <p:sp>
        <p:nvSpPr>
          <p:cNvPr id="2" name="عنصر نائب للتاريخ 1">
            <a:extLst>
              <a:ext uri="{FF2B5EF4-FFF2-40B4-BE49-F238E27FC236}">
                <a16:creationId xmlns:a16="http://schemas.microsoft.com/office/drawing/2014/main" id="{3C085EF9-803D-4549-BA17-77DCACDE3B92}"/>
              </a:ext>
            </a:extLst>
          </p:cNvPr>
          <p:cNvSpPr>
            <a:spLocks noGrp="1"/>
          </p:cNvSpPr>
          <p:nvPr>
            <p:ph type="dt" sz="half" idx="10"/>
          </p:nvPr>
        </p:nvSpPr>
        <p:spPr>
          <a:xfrm>
            <a:off x="7964424" y="6272784"/>
            <a:ext cx="3273552" cy="365125"/>
          </a:xfrm>
        </p:spPr>
        <p:txBody>
          <a:bodyPr>
            <a:normAutofit/>
          </a:bodyPr>
          <a:lstStyle/>
          <a:p>
            <a:pPr>
              <a:spcAft>
                <a:spcPts val="600"/>
              </a:spcAft>
            </a:pPr>
            <a:fld id="{D82BA24A-1A51-443E-924D-77F5F6652CB2}" type="datetime1">
              <a:rPr lang="ar-SA" smtClean="0"/>
              <a:pPr>
                <a:spcAft>
                  <a:spcPts val="600"/>
                </a:spcAft>
              </a:pPr>
              <a:t>21/06/1443</a:t>
            </a:fld>
            <a:endParaRPr lang="ar-SA"/>
          </a:p>
        </p:txBody>
      </p:sp>
    </p:spTree>
    <p:extLst>
      <p:ext uri="{BB962C8B-B14F-4D97-AF65-F5344CB8AC3E}">
        <p14:creationId xmlns:p14="http://schemas.microsoft.com/office/powerpoint/2010/main" val="25633549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لتاريخ 1">
            <a:extLst>
              <a:ext uri="{FF2B5EF4-FFF2-40B4-BE49-F238E27FC236}">
                <a16:creationId xmlns:a16="http://schemas.microsoft.com/office/drawing/2014/main" id="{FE5D9D47-FD7E-4F84-8A3C-86D7065DC688}"/>
              </a:ext>
            </a:extLst>
          </p:cNvPr>
          <p:cNvSpPr>
            <a:spLocks noGrp="1"/>
          </p:cNvSpPr>
          <p:nvPr>
            <p:ph type="dt" sz="half" idx="10"/>
          </p:nvPr>
        </p:nvSpPr>
        <p:spPr/>
        <p:txBody>
          <a:bodyPr/>
          <a:lstStyle/>
          <a:p>
            <a:fld id="{D82BA24A-1A51-443E-924D-77F5F6652CB2}" type="datetime1">
              <a:rPr lang="ar-SA" smtClean="0"/>
              <a:t>21/06/1443</a:t>
            </a:fld>
            <a:endParaRPr lang="ar-SA" dirty="0"/>
          </a:p>
        </p:txBody>
      </p:sp>
      <p:sp>
        <p:nvSpPr>
          <p:cNvPr id="3" name="مستطيل 2">
            <a:extLst>
              <a:ext uri="{FF2B5EF4-FFF2-40B4-BE49-F238E27FC236}">
                <a16:creationId xmlns:a16="http://schemas.microsoft.com/office/drawing/2014/main" id="{C166B474-76AB-4FB5-8D79-2D408549092B}"/>
              </a:ext>
            </a:extLst>
          </p:cNvPr>
          <p:cNvSpPr/>
          <p:nvPr/>
        </p:nvSpPr>
        <p:spPr>
          <a:xfrm>
            <a:off x="2780522" y="466531"/>
            <a:ext cx="7044613" cy="1129004"/>
          </a:xfrm>
          <a:prstGeom prst="rect">
            <a:avLst/>
          </a:prstGeom>
        </p:spPr>
        <p:style>
          <a:lnRef idx="1">
            <a:schemeClr val="accent1"/>
          </a:lnRef>
          <a:fillRef idx="2">
            <a:schemeClr val="accent1"/>
          </a:fillRef>
          <a:effectRef idx="1">
            <a:schemeClr val="accent1"/>
          </a:effectRef>
          <a:fontRef idx="minor">
            <a:schemeClr val="dk1"/>
          </a:fontRef>
        </p:style>
        <p:txBody>
          <a:bodyPr rtlCol="1" anchor="ctr"/>
          <a:lstStyle/>
          <a:p>
            <a:pPr algn="ctr"/>
            <a:endParaRPr lang="ar-SA"/>
          </a:p>
        </p:txBody>
      </p:sp>
      <p:sp>
        <p:nvSpPr>
          <p:cNvPr id="4" name="مربع نص 3">
            <a:extLst>
              <a:ext uri="{FF2B5EF4-FFF2-40B4-BE49-F238E27FC236}">
                <a16:creationId xmlns:a16="http://schemas.microsoft.com/office/drawing/2014/main" id="{CA869788-0C71-48D2-86EF-2FEA74C75751}"/>
              </a:ext>
            </a:extLst>
          </p:cNvPr>
          <p:cNvSpPr txBox="1"/>
          <p:nvPr/>
        </p:nvSpPr>
        <p:spPr>
          <a:xfrm>
            <a:off x="4068147" y="773668"/>
            <a:ext cx="6186197" cy="584775"/>
          </a:xfrm>
          <a:prstGeom prst="rect">
            <a:avLst/>
          </a:prstGeom>
          <a:noFill/>
        </p:spPr>
        <p:txBody>
          <a:bodyPr wrap="square" rtlCol="1">
            <a:spAutoFit/>
          </a:bodyPr>
          <a:lstStyle/>
          <a:p>
            <a:r>
              <a:rPr lang="en-US" b="0" i="0" dirty="0">
                <a:solidFill>
                  <a:schemeClr val="accent1">
                    <a:lumMod val="20000"/>
                    <a:lumOff val="80000"/>
                  </a:schemeClr>
                </a:solidFill>
                <a:effectLst/>
                <a:latin typeface="Arial" panose="020B0604020202020204" pitchFamily="34" charset="0"/>
              </a:rPr>
              <a:t>•</a:t>
            </a:r>
            <a:r>
              <a:rPr lang="en-US" sz="3200" b="0" i="0" dirty="0">
                <a:solidFill>
                  <a:schemeClr val="accent1">
                    <a:lumMod val="20000"/>
                    <a:lumOff val="80000"/>
                  </a:schemeClr>
                </a:solidFill>
                <a:effectLst/>
                <a:latin typeface="Arial Black" panose="020B0A04020102020204" pitchFamily="34" charset="0"/>
              </a:rPr>
              <a:t>Demo of the project</a:t>
            </a:r>
            <a:endParaRPr lang="ar-SA" sz="3200" dirty="0">
              <a:solidFill>
                <a:schemeClr val="accent1">
                  <a:lumMod val="20000"/>
                  <a:lumOff val="80000"/>
                </a:schemeClr>
              </a:solidFill>
              <a:latin typeface="Arial Black" panose="020B0A04020102020204" pitchFamily="34" charset="0"/>
            </a:endParaRPr>
          </a:p>
        </p:txBody>
      </p:sp>
      <p:sp>
        <p:nvSpPr>
          <p:cNvPr id="5" name="مربع نص 4">
            <a:extLst>
              <a:ext uri="{FF2B5EF4-FFF2-40B4-BE49-F238E27FC236}">
                <a16:creationId xmlns:a16="http://schemas.microsoft.com/office/drawing/2014/main" id="{9ABB458A-6221-4F09-976B-648067D1715E}"/>
              </a:ext>
            </a:extLst>
          </p:cNvPr>
          <p:cNvSpPr txBox="1"/>
          <p:nvPr/>
        </p:nvSpPr>
        <p:spPr>
          <a:xfrm>
            <a:off x="2388637" y="2659225"/>
            <a:ext cx="8976049" cy="1754326"/>
          </a:xfrm>
          <a:prstGeom prst="rect">
            <a:avLst/>
          </a:prstGeom>
          <a:noFill/>
        </p:spPr>
        <p:txBody>
          <a:bodyPr wrap="square" rtlCol="1">
            <a:spAutoFit/>
          </a:bodyPr>
          <a:lstStyle/>
          <a:p>
            <a:r>
              <a:rPr lang="en-US" sz="3600" dirty="0">
                <a:latin typeface="Arabic Typesetting" panose="03020402040406030203" pitchFamily="66" charset="-78"/>
                <a:cs typeface="Arabic Typesetting" panose="03020402040406030203" pitchFamily="66" charset="-78"/>
              </a:rPr>
              <a:t>FRONT END : REACT AND CSS</a:t>
            </a:r>
          </a:p>
          <a:p>
            <a:r>
              <a:rPr lang="en-US" sz="3600" dirty="0">
                <a:latin typeface="Arabic Typesetting" panose="03020402040406030203" pitchFamily="66" charset="-78"/>
                <a:cs typeface="Arabic Typesetting" panose="03020402040406030203" pitchFamily="66" charset="-78"/>
              </a:rPr>
              <a:t>BACK END : SQL AND INTILIJI AND BOSTMAN AND SPRING POOT  </a:t>
            </a:r>
            <a:endParaRPr lang="ar-SA" sz="3600" dirty="0">
              <a:latin typeface="Arabic Typesetting" panose="03020402040406030203" pitchFamily="66" charset="-78"/>
              <a:cs typeface="Arabic Typesetting" panose="03020402040406030203" pitchFamily="66" charset="-78"/>
            </a:endParaRPr>
          </a:p>
        </p:txBody>
      </p:sp>
    </p:spTree>
    <p:extLst>
      <p:ext uri="{BB962C8B-B14F-4D97-AF65-F5344CB8AC3E}">
        <p14:creationId xmlns:p14="http://schemas.microsoft.com/office/powerpoint/2010/main" val="36516480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لتاريخ 1">
            <a:extLst>
              <a:ext uri="{FF2B5EF4-FFF2-40B4-BE49-F238E27FC236}">
                <a16:creationId xmlns:a16="http://schemas.microsoft.com/office/drawing/2014/main" id="{5B431459-73D8-4157-BF5C-9346848C3C4B}"/>
              </a:ext>
            </a:extLst>
          </p:cNvPr>
          <p:cNvSpPr>
            <a:spLocks noGrp="1"/>
          </p:cNvSpPr>
          <p:nvPr>
            <p:ph type="dt" sz="half" idx="10"/>
          </p:nvPr>
        </p:nvSpPr>
        <p:spPr/>
        <p:txBody>
          <a:bodyPr/>
          <a:lstStyle/>
          <a:p>
            <a:fld id="{D82BA24A-1A51-443E-924D-77F5F6652CB2}" type="datetime1">
              <a:rPr lang="ar-SA" smtClean="0"/>
              <a:t>21/06/1443</a:t>
            </a:fld>
            <a:endParaRPr lang="ar-SA" dirty="0"/>
          </a:p>
        </p:txBody>
      </p:sp>
      <p:sp>
        <p:nvSpPr>
          <p:cNvPr id="3" name="مستطيل 2">
            <a:extLst>
              <a:ext uri="{FF2B5EF4-FFF2-40B4-BE49-F238E27FC236}">
                <a16:creationId xmlns:a16="http://schemas.microsoft.com/office/drawing/2014/main" id="{B7C1B877-F434-4F31-A88B-04316792BE4F}"/>
              </a:ext>
            </a:extLst>
          </p:cNvPr>
          <p:cNvSpPr/>
          <p:nvPr/>
        </p:nvSpPr>
        <p:spPr>
          <a:xfrm>
            <a:off x="1110342" y="1194317"/>
            <a:ext cx="3433665" cy="4945225"/>
          </a:xfrm>
          <a:prstGeom prst="rect">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ar-SA"/>
          </a:p>
        </p:txBody>
      </p:sp>
      <p:sp>
        <p:nvSpPr>
          <p:cNvPr id="4" name="مستطيل 3">
            <a:extLst>
              <a:ext uri="{FF2B5EF4-FFF2-40B4-BE49-F238E27FC236}">
                <a16:creationId xmlns:a16="http://schemas.microsoft.com/office/drawing/2014/main" id="{74377654-CEC5-4698-9A76-63A9CF5FA415}"/>
              </a:ext>
            </a:extLst>
          </p:cNvPr>
          <p:cNvSpPr/>
          <p:nvPr/>
        </p:nvSpPr>
        <p:spPr>
          <a:xfrm>
            <a:off x="2248678" y="1604865"/>
            <a:ext cx="2052734" cy="345233"/>
          </a:xfrm>
          <a:prstGeom prst="rect">
            <a:avLst/>
          </a:prstGeom>
        </p:spPr>
        <p:style>
          <a:lnRef idx="2">
            <a:schemeClr val="accent2"/>
          </a:lnRef>
          <a:fillRef idx="1">
            <a:schemeClr val="lt1"/>
          </a:fillRef>
          <a:effectRef idx="0">
            <a:schemeClr val="accent2"/>
          </a:effectRef>
          <a:fontRef idx="minor">
            <a:schemeClr val="dk1"/>
          </a:fontRef>
        </p:style>
        <p:txBody>
          <a:bodyPr rtlCol="1" anchor="ctr"/>
          <a:lstStyle/>
          <a:p>
            <a:pPr algn="ctr"/>
            <a:endParaRPr lang="ar-SA"/>
          </a:p>
        </p:txBody>
      </p:sp>
      <p:sp>
        <p:nvSpPr>
          <p:cNvPr id="5" name="مستطيل 4">
            <a:extLst>
              <a:ext uri="{FF2B5EF4-FFF2-40B4-BE49-F238E27FC236}">
                <a16:creationId xmlns:a16="http://schemas.microsoft.com/office/drawing/2014/main" id="{6D4AACBA-829F-40A6-AAFE-966F2A945F10}"/>
              </a:ext>
            </a:extLst>
          </p:cNvPr>
          <p:cNvSpPr/>
          <p:nvPr/>
        </p:nvSpPr>
        <p:spPr>
          <a:xfrm>
            <a:off x="2248678" y="2313992"/>
            <a:ext cx="2052734" cy="345233"/>
          </a:xfrm>
          <a:prstGeom prst="rect">
            <a:avLst/>
          </a:prstGeom>
        </p:spPr>
        <p:style>
          <a:lnRef idx="2">
            <a:schemeClr val="accent6"/>
          </a:lnRef>
          <a:fillRef idx="1">
            <a:schemeClr val="lt1"/>
          </a:fillRef>
          <a:effectRef idx="0">
            <a:schemeClr val="accent6"/>
          </a:effectRef>
          <a:fontRef idx="minor">
            <a:schemeClr val="dk1"/>
          </a:fontRef>
        </p:style>
        <p:txBody>
          <a:bodyPr rtlCol="1" anchor="ctr"/>
          <a:lstStyle/>
          <a:p>
            <a:pPr algn="ctr"/>
            <a:endParaRPr lang="ar-SA"/>
          </a:p>
        </p:txBody>
      </p:sp>
      <p:sp>
        <p:nvSpPr>
          <p:cNvPr id="6" name="مستطيل 5">
            <a:extLst>
              <a:ext uri="{FF2B5EF4-FFF2-40B4-BE49-F238E27FC236}">
                <a16:creationId xmlns:a16="http://schemas.microsoft.com/office/drawing/2014/main" id="{BC4ED4D2-783E-41EB-9C0A-CB3741A8FB86}"/>
              </a:ext>
            </a:extLst>
          </p:cNvPr>
          <p:cNvSpPr/>
          <p:nvPr/>
        </p:nvSpPr>
        <p:spPr>
          <a:xfrm>
            <a:off x="2248678" y="3153747"/>
            <a:ext cx="2052734" cy="345233"/>
          </a:xfrm>
          <a:prstGeom prst="rect">
            <a:avLst/>
          </a:prstGeom>
        </p:spPr>
        <p:style>
          <a:lnRef idx="2">
            <a:schemeClr val="accent6"/>
          </a:lnRef>
          <a:fillRef idx="1">
            <a:schemeClr val="lt1"/>
          </a:fillRef>
          <a:effectRef idx="0">
            <a:schemeClr val="accent6"/>
          </a:effectRef>
          <a:fontRef idx="minor">
            <a:schemeClr val="dk1"/>
          </a:fontRef>
        </p:style>
        <p:txBody>
          <a:bodyPr rtlCol="1" anchor="ctr"/>
          <a:lstStyle/>
          <a:p>
            <a:pPr algn="ctr"/>
            <a:endParaRPr lang="ar-SA"/>
          </a:p>
        </p:txBody>
      </p:sp>
      <p:sp>
        <p:nvSpPr>
          <p:cNvPr id="7" name="مستطيل 6">
            <a:extLst>
              <a:ext uri="{FF2B5EF4-FFF2-40B4-BE49-F238E27FC236}">
                <a16:creationId xmlns:a16="http://schemas.microsoft.com/office/drawing/2014/main" id="{A177A356-E97C-4A4C-BF01-5151965D85F6}"/>
              </a:ext>
            </a:extLst>
          </p:cNvPr>
          <p:cNvSpPr/>
          <p:nvPr/>
        </p:nvSpPr>
        <p:spPr>
          <a:xfrm>
            <a:off x="2248678" y="4058816"/>
            <a:ext cx="2052734" cy="345233"/>
          </a:xfrm>
          <a:prstGeom prst="rect">
            <a:avLst/>
          </a:prstGeom>
        </p:spPr>
        <p:style>
          <a:lnRef idx="2">
            <a:schemeClr val="accent6"/>
          </a:lnRef>
          <a:fillRef idx="1">
            <a:schemeClr val="lt1"/>
          </a:fillRef>
          <a:effectRef idx="0">
            <a:schemeClr val="accent6"/>
          </a:effectRef>
          <a:fontRef idx="minor">
            <a:schemeClr val="dk1"/>
          </a:fontRef>
        </p:style>
        <p:txBody>
          <a:bodyPr rtlCol="1" anchor="ctr"/>
          <a:lstStyle/>
          <a:p>
            <a:pPr algn="ctr"/>
            <a:endParaRPr lang="ar-SA"/>
          </a:p>
        </p:txBody>
      </p:sp>
      <p:sp>
        <p:nvSpPr>
          <p:cNvPr id="8" name="مستطيل 7">
            <a:extLst>
              <a:ext uri="{FF2B5EF4-FFF2-40B4-BE49-F238E27FC236}">
                <a16:creationId xmlns:a16="http://schemas.microsoft.com/office/drawing/2014/main" id="{ABD070EB-7D63-4FCF-A23F-5D9BC472C3B3}"/>
              </a:ext>
            </a:extLst>
          </p:cNvPr>
          <p:cNvSpPr/>
          <p:nvPr/>
        </p:nvSpPr>
        <p:spPr>
          <a:xfrm>
            <a:off x="2248678" y="4767943"/>
            <a:ext cx="2052734" cy="345233"/>
          </a:xfrm>
          <a:prstGeom prst="rect">
            <a:avLst/>
          </a:prstGeom>
        </p:spPr>
        <p:style>
          <a:lnRef idx="2">
            <a:schemeClr val="accent6"/>
          </a:lnRef>
          <a:fillRef idx="1">
            <a:schemeClr val="lt1"/>
          </a:fillRef>
          <a:effectRef idx="0">
            <a:schemeClr val="accent6"/>
          </a:effectRef>
          <a:fontRef idx="minor">
            <a:schemeClr val="dk1"/>
          </a:fontRef>
        </p:style>
        <p:txBody>
          <a:bodyPr rtlCol="1" anchor="ctr"/>
          <a:lstStyle/>
          <a:p>
            <a:pPr algn="ctr"/>
            <a:endParaRPr lang="ar-SA"/>
          </a:p>
        </p:txBody>
      </p:sp>
      <p:sp>
        <p:nvSpPr>
          <p:cNvPr id="9" name="مستطيل: زوايا مستديرة 8">
            <a:extLst>
              <a:ext uri="{FF2B5EF4-FFF2-40B4-BE49-F238E27FC236}">
                <a16:creationId xmlns:a16="http://schemas.microsoft.com/office/drawing/2014/main" id="{F3AEC8FE-8421-4689-A875-A9D3F0680C40}"/>
              </a:ext>
            </a:extLst>
          </p:cNvPr>
          <p:cNvSpPr/>
          <p:nvPr/>
        </p:nvSpPr>
        <p:spPr>
          <a:xfrm>
            <a:off x="1922106" y="5491066"/>
            <a:ext cx="1380931" cy="345233"/>
          </a:xfrm>
          <a:prstGeom prst="roundRect">
            <a:avLst/>
          </a:prstGeom>
        </p:spPr>
        <p:style>
          <a:lnRef idx="1">
            <a:schemeClr val="accent1"/>
          </a:lnRef>
          <a:fillRef idx="2">
            <a:schemeClr val="accent1"/>
          </a:fillRef>
          <a:effectRef idx="1">
            <a:schemeClr val="accent1"/>
          </a:effectRef>
          <a:fontRef idx="minor">
            <a:schemeClr val="dk1"/>
          </a:fontRef>
        </p:style>
        <p:txBody>
          <a:bodyPr rtlCol="1" anchor="ctr"/>
          <a:lstStyle/>
          <a:p>
            <a:pPr algn="ctr"/>
            <a:endParaRPr lang="ar-SA"/>
          </a:p>
        </p:txBody>
      </p:sp>
      <p:sp>
        <p:nvSpPr>
          <p:cNvPr id="10" name="مربع نص 9">
            <a:extLst>
              <a:ext uri="{FF2B5EF4-FFF2-40B4-BE49-F238E27FC236}">
                <a16:creationId xmlns:a16="http://schemas.microsoft.com/office/drawing/2014/main" id="{C1A065C6-D3F6-424E-9D7E-10F2CE5CC65D}"/>
              </a:ext>
            </a:extLst>
          </p:cNvPr>
          <p:cNvSpPr txBox="1"/>
          <p:nvPr/>
        </p:nvSpPr>
        <p:spPr>
          <a:xfrm>
            <a:off x="1334278" y="643812"/>
            <a:ext cx="2743200" cy="400110"/>
          </a:xfrm>
          <a:prstGeom prst="rect">
            <a:avLst/>
          </a:prstGeom>
          <a:noFill/>
        </p:spPr>
        <p:txBody>
          <a:bodyPr wrap="square" rtlCol="1">
            <a:spAutoFit/>
          </a:bodyPr>
          <a:lstStyle/>
          <a:p>
            <a:r>
              <a:rPr lang="en-US" sz="2000" dirty="0">
                <a:latin typeface="Arial Narrow" panose="020B0606020202030204" pitchFamily="34" charset="0"/>
              </a:rPr>
              <a:t>   </a:t>
            </a:r>
            <a:r>
              <a:rPr lang="en-US" sz="2000" dirty="0">
                <a:solidFill>
                  <a:schemeClr val="accent1">
                    <a:lumMod val="75000"/>
                  </a:schemeClr>
                </a:solidFill>
                <a:latin typeface="Arial Narrow" panose="020B0606020202030204" pitchFamily="34" charset="0"/>
              </a:rPr>
              <a:t>REGISTER DESIGNER</a:t>
            </a:r>
            <a:r>
              <a:rPr lang="en-US" sz="2000" dirty="0">
                <a:latin typeface="Arial Narrow" panose="020B0606020202030204" pitchFamily="34" charset="0"/>
              </a:rPr>
              <a:t> </a:t>
            </a:r>
            <a:endParaRPr lang="ar-SA" sz="2000" dirty="0">
              <a:latin typeface="Arial Narrow" panose="020B0606020202030204" pitchFamily="34" charset="0"/>
            </a:endParaRPr>
          </a:p>
        </p:txBody>
      </p:sp>
      <p:sp>
        <p:nvSpPr>
          <p:cNvPr id="11" name="مستطيل 10">
            <a:extLst>
              <a:ext uri="{FF2B5EF4-FFF2-40B4-BE49-F238E27FC236}">
                <a16:creationId xmlns:a16="http://schemas.microsoft.com/office/drawing/2014/main" id="{A1CE3881-19DC-4A72-BD25-0904051B010C}"/>
              </a:ext>
            </a:extLst>
          </p:cNvPr>
          <p:cNvSpPr/>
          <p:nvPr/>
        </p:nvSpPr>
        <p:spPr>
          <a:xfrm>
            <a:off x="5682343" y="1539551"/>
            <a:ext cx="4254759" cy="3573625"/>
          </a:xfrm>
          <a:prstGeom prst="rect">
            <a:avLst/>
          </a:prstGeom>
        </p:spPr>
        <p:style>
          <a:lnRef idx="2">
            <a:schemeClr val="accent6"/>
          </a:lnRef>
          <a:fillRef idx="1">
            <a:schemeClr val="lt1"/>
          </a:fillRef>
          <a:effectRef idx="0">
            <a:schemeClr val="accent6"/>
          </a:effectRef>
          <a:fontRef idx="minor">
            <a:schemeClr val="dk1"/>
          </a:fontRef>
        </p:style>
        <p:txBody>
          <a:bodyPr rtlCol="1" anchor="ctr"/>
          <a:lstStyle/>
          <a:p>
            <a:pPr algn="ctr"/>
            <a:endParaRPr lang="ar-SA" dirty="0"/>
          </a:p>
        </p:txBody>
      </p:sp>
      <p:sp>
        <p:nvSpPr>
          <p:cNvPr id="12" name="مستطيل 11">
            <a:extLst>
              <a:ext uri="{FF2B5EF4-FFF2-40B4-BE49-F238E27FC236}">
                <a16:creationId xmlns:a16="http://schemas.microsoft.com/office/drawing/2014/main" id="{B06085B1-5B25-4D48-A414-361E772B7EAD}"/>
              </a:ext>
            </a:extLst>
          </p:cNvPr>
          <p:cNvSpPr/>
          <p:nvPr/>
        </p:nvSpPr>
        <p:spPr>
          <a:xfrm>
            <a:off x="6923314" y="2313992"/>
            <a:ext cx="2649894" cy="550506"/>
          </a:xfrm>
          <a:prstGeom prst="rect">
            <a:avLst/>
          </a:prstGeom>
        </p:spPr>
        <p:style>
          <a:lnRef idx="2">
            <a:schemeClr val="accent2"/>
          </a:lnRef>
          <a:fillRef idx="1">
            <a:schemeClr val="lt1"/>
          </a:fillRef>
          <a:effectRef idx="0">
            <a:schemeClr val="accent2"/>
          </a:effectRef>
          <a:fontRef idx="minor">
            <a:schemeClr val="dk1"/>
          </a:fontRef>
        </p:style>
        <p:txBody>
          <a:bodyPr rtlCol="1" anchor="ctr"/>
          <a:lstStyle/>
          <a:p>
            <a:pPr algn="ctr"/>
            <a:endParaRPr lang="ar-SA"/>
          </a:p>
        </p:txBody>
      </p:sp>
      <p:sp>
        <p:nvSpPr>
          <p:cNvPr id="14" name="مستطيل 13">
            <a:extLst>
              <a:ext uri="{FF2B5EF4-FFF2-40B4-BE49-F238E27FC236}">
                <a16:creationId xmlns:a16="http://schemas.microsoft.com/office/drawing/2014/main" id="{53E73437-6658-4E22-A1C2-460807A3EF08}"/>
              </a:ext>
            </a:extLst>
          </p:cNvPr>
          <p:cNvSpPr/>
          <p:nvPr/>
        </p:nvSpPr>
        <p:spPr>
          <a:xfrm>
            <a:off x="6923314" y="3657600"/>
            <a:ext cx="2547257" cy="550506"/>
          </a:xfrm>
          <a:prstGeom prst="rect">
            <a:avLst/>
          </a:prstGeom>
        </p:spPr>
        <p:style>
          <a:lnRef idx="2">
            <a:schemeClr val="accent6"/>
          </a:lnRef>
          <a:fillRef idx="1">
            <a:schemeClr val="lt1"/>
          </a:fillRef>
          <a:effectRef idx="0">
            <a:schemeClr val="accent6"/>
          </a:effectRef>
          <a:fontRef idx="minor">
            <a:schemeClr val="dk1"/>
          </a:fontRef>
        </p:style>
        <p:txBody>
          <a:bodyPr rtlCol="1" anchor="ctr"/>
          <a:lstStyle/>
          <a:p>
            <a:pPr algn="ctr"/>
            <a:endParaRPr lang="ar-SA"/>
          </a:p>
        </p:txBody>
      </p:sp>
      <p:sp>
        <p:nvSpPr>
          <p:cNvPr id="15" name="مربع نص 14">
            <a:extLst>
              <a:ext uri="{FF2B5EF4-FFF2-40B4-BE49-F238E27FC236}">
                <a16:creationId xmlns:a16="http://schemas.microsoft.com/office/drawing/2014/main" id="{460E1DD2-A32B-4D4C-A26C-53A0DAB5BBE2}"/>
              </a:ext>
            </a:extLst>
          </p:cNvPr>
          <p:cNvSpPr txBox="1"/>
          <p:nvPr/>
        </p:nvSpPr>
        <p:spPr>
          <a:xfrm>
            <a:off x="7100595" y="762591"/>
            <a:ext cx="2640564" cy="646331"/>
          </a:xfrm>
          <a:prstGeom prst="rect">
            <a:avLst/>
          </a:prstGeom>
          <a:noFill/>
        </p:spPr>
        <p:txBody>
          <a:bodyPr wrap="square" rtlCol="1">
            <a:spAutoFit/>
          </a:bodyPr>
          <a:lstStyle/>
          <a:p>
            <a:r>
              <a:rPr lang="en-US" dirty="0">
                <a:solidFill>
                  <a:schemeClr val="accent1">
                    <a:lumMod val="75000"/>
                  </a:schemeClr>
                </a:solidFill>
              </a:rPr>
              <a:t> </a:t>
            </a:r>
            <a:r>
              <a:rPr lang="en-US" sz="3600" dirty="0">
                <a:solidFill>
                  <a:schemeClr val="accent1">
                    <a:lumMod val="75000"/>
                  </a:schemeClr>
                </a:solidFill>
                <a:latin typeface="Arial Narrow" panose="020B0606020202030204" pitchFamily="34" charset="0"/>
              </a:rPr>
              <a:t>LOGIN</a:t>
            </a:r>
            <a:r>
              <a:rPr lang="en-US" dirty="0">
                <a:solidFill>
                  <a:schemeClr val="accent1">
                    <a:lumMod val="75000"/>
                  </a:schemeClr>
                </a:solidFill>
              </a:rPr>
              <a:t> </a:t>
            </a:r>
            <a:endParaRPr lang="ar-SA" dirty="0">
              <a:solidFill>
                <a:schemeClr val="accent1">
                  <a:lumMod val="75000"/>
                </a:schemeClr>
              </a:solidFill>
            </a:endParaRPr>
          </a:p>
        </p:txBody>
      </p:sp>
    </p:spTree>
    <p:extLst>
      <p:ext uri="{BB962C8B-B14F-4D97-AF65-F5344CB8AC3E}">
        <p14:creationId xmlns:p14="http://schemas.microsoft.com/office/powerpoint/2010/main" val="19198312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لتاريخ 1">
            <a:extLst>
              <a:ext uri="{FF2B5EF4-FFF2-40B4-BE49-F238E27FC236}">
                <a16:creationId xmlns:a16="http://schemas.microsoft.com/office/drawing/2014/main" id="{9763CB64-5B3D-4514-8231-ABC093305DDC}"/>
              </a:ext>
            </a:extLst>
          </p:cNvPr>
          <p:cNvSpPr>
            <a:spLocks noGrp="1"/>
          </p:cNvSpPr>
          <p:nvPr>
            <p:ph type="dt" sz="half" idx="10"/>
          </p:nvPr>
        </p:nvSpPr>
        <p:spPr/>
        <p:txBody>
          <a:bodyPr/>
          <a:lstStyle/>
          <a:p>
            <a:fld id="{D82BA24A-1A51-443E-924D-77F5F6652CB2}" type="datetime1">
              <a:rPr lang="ar-SA" smtClean="0"/>
              <a:t>21/06/1443</a:t>
            </a:fld>
            <a:endParaRPr lang="ar-SA" dirty="0"/>
          </a:p>
        </p:txBody>
      </p:sp>
      <p:sp>
        <p:nvSpPr>
          <p:cNvPr id="3" name="مستطيل 2">
            <a:extLst>
              <a:ext uri="{FF2B5EF4-FFF2-40B4-BE49-F238E27FC236}">
                <a16:creationId xmlns:a16="http://schemas.microsoft.com/office/drawing/2014/main" id="{F1BA28B1-2033-492B-AA30-ECF40CFE3EB6}"/>
              </a:ext>
            </a:extLst>
          </p:cNvPr>
          <p:cNvSpPr/>
          <p:nvPr/>
        </p:nvSpPr>
        <p:spPr>
          <a:xfrm>
            <a:off x="3247053" y="615820"/>
            <a:ext cx="5626359" cy="1045029"/>
          </a:xfrm>
          <a:prstGeom prst="rect">
            <a:avLst/>
          </a:prstGeom>
        </p:spPr>
        <p:style>
          <a:lnRef idx="1">
            <a:schemeClr val="accent1"/>
          </a:lnRef>
          <a:fillRef idx="2">
            <a:schemeClr val="accent1"/>
          </a:fillRef>
          <a:effectRef idx="1">
            <a:schemeClr val="accent1"/>
          </a:effectRef>
          <a:fontRef idx="minor">
            <a:schemeClr val="dk1"/>
          </a:fontRef>
        </p:style>
        <p:txBody>
          <a:bodyPr rtlCol="1" anchor="ctr"/>
          <a:lstStyle/>
          <a:p>
            <a:pPr algn="ctr"/>
            <a:endParaRPr lang="ar-SA"/>
          </a:p>
        </p:txBody>
      </p:sp>
      <p:sp>
        <p:nvSpPr>
          <p:cNvPr id="4" name="مربع نص 3">
            <a:extLst>
              <a:ext uri="{FF2B5EF4-FFF2-40B4-BE49-F238E27FC236}">
                <a16:creationId xmlns:a16="http://schemas.microsoft.com/office/drawing/2014/main" id="{E1B93801-1050-4E0C-8994-BE3E5D13A40F}"/>
              </a:ext>
            </a:extLst>
          </p:cNvPr>
          <p:cNvSpPr txBox="1"/>
          <p:nvPr/>
        </p:nvSpPr>
        <p:spPr>
          <a:xfrm>
            <a:off x="3676261" y="980945"/>
            <a:ext cx="4926563" cy="400110"/>
          </a:xfrm>
          <a:prstGeom prst="rect">
            <a:avLst/>
          </a:prstGeom>
          <a:noFill/>
        </p:spPr>
        <p:txBody>
          <a:bodyPr wrap="square" rtlCol="1">
            <a:spAutoFit/>
          </a:bodyPr>
          <a:lstStyle/>
          <a:p>
            <a:r>
              <a:rPr lang="en-US" sz="2000" b="0" i="0" dirty="0">
                <a:solidFill>
                  <a:schemeClr val="bg1">
                    <a:lumMod val="95000"/>
                  </a:schemeClr>
                </a:solidFill>
                <a:effectLst/>
                <a:latin typeface="Arial Narrow" panose="020B0606020202030204" pitchFamily="34" charset="0"/>
              </a:rPr>
              <a:t>What was the most difficult part of the project</a:t>
            </a:r>
            <a:endParaRPr lang="ar-SA" sz="2000" dirty="0">
              <a:solidFill>
                <a:schemeClr val="bg1">
                  <a:lumMod val="95000"/>
                </a:schemeClr>
              </a:solidFill>
              <a:latin typeface="Arial Narrow" panose="020B0606020202030204" pitchFamily="34" charset="0"/>
            </a:endParaRPr>
          </a:p>
        </p:txBody>
      </p:sp>
      <p:sp>
        <p:nvSpPr>
          <p:cNvPr id="5" name="مربع نص 4">
            <a:extLst>
              <a:ext uri="{FF2B5EF4-FFF2-40B4-BE49-F238E27FC236}">
                <a16:creationId xmlns:a16="http://schemas.microsoft.com/office/drawing/2014/main" id="{9CCB30A7-C488-410E-8A74-2F9D32596EBD}"/>
              </a:ext>
            </a:extLst>
          </p:cNvPr>
          <p:cNvSpPr txBox="1"/>
          <p:nvPr/>
        </p:nvSpPr>
        <p:spPr>
          <a:xfrm>
            <a:off x="2034073" y="2295331"/>
            <a:ext cx="8388221" cy="1846659"/>
          </a:xfrm>
          <a:prstGeom prst="rect">
            <a:avLst/>
          </a:prstGeom>
          <a:noFill/>
        </p:spPr>
        <p:txBody>
          <a:bodyPr wrap="square" rtlCol="1">
            <a:spAutoFit/>
          </a:bodyPr>
          <a:lstStyle/>
          <a:p>
            <a:r>
              <a:rPr lang="en-US" dirty="0"/>
              <a:t>                       </a:t>
            </a:r>
            <a:endParaRPr lang="en-US" sz="3200" dirty="0">
              <a:latin typeface="Bahnschrift Condensed" panose="020B0502040204020203" pitchFamily="34" charset="0"/>
            </a:endParaRPr>
          </a:p>
          <a:p>
            <a:r>
              <a:rPr lang="ar-SA" sz="3200" dirty="0">
                <a:latin typeface="Bahnschrift Condensed" panose="020B0502040204020203" pitchFamily="34" charset="0"/>
              </a:rPr>
              <a:t>اصعب جزء بالمشروع كان الربط بين العلاقات</a:t>
            </a:r>
          </a:p>
          <a:p>
            <a:r>
              <a:rPr lang="en-US" sz="3200" dirty="0">
                <a:latin typeface="Bahnschrift Condensed" panose="020B0502040204020203" pitchFamily="34" charset="0"/>
              </a:rPr>
              <a:t>The hardest part of the project was the connection between relationships..</a:t>
            </a:r>
            <a:endParaRPr lang="ar-SA" sz="3200" dirty="0">
              <a:latin typeface="Bahnschrift Condensed" panose="020B0502040204020203" pitchFamily="34" charset="0"/>
            </a:endParaRPr>
          </a:p>
        </p:txBody>
      </p:sp>
    </p:spTree>
    <p:extLst>
      <p:ext uri="{BB962C8B-B14F-4D97-AF65-F5344CB8AC3E}">
        <p14:creationId xmlns:p14="http://schemas.microsoft.com/office/powerpoint/2010/main" val="14827676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لتاريخ 1">
            <a:extLst>
              <a:ext uri="{FF2B5EF4-FFF2-40B4-BE49-F238E27FC236}">
                <a16:creationId xmlns:a16="http://schemas.microsoft.com/office/drawing/2014/main" id="{4D608EBB-08DE-4EB6-AF9B-B399795782B4}"/>
              </a:ext>
            </a:extLst>
          </p:cNvPr>
          <p:cNvSpPr>
            <a:spLocks noGrp="1"/>
          </p:cNvSpPr>
          <p:nvPr>
            <p:ph type="dt" sz="half" idx="10"/>
          </p:nvPr>
        </p:nvSpPr>
        <p:spPr/>
        <p:txBody>
          <a:bodyPr/>
          <a:lstStyle/>
          <a:p>
            <a:fld id="{D82BA24A-1A51-443E-924D-77F5F6652CB2}" type="datetime1">
              <a:rPr lang="ar-SA" smtClean="0"/>
              <a:t>21/06/1443</a:t>
            </a:fld>
            <a:endParaRPr lang="ar-SA" dirty="0"/>
          </a:p>
        </p:txBody>
      </p:sp>
      <p:sp>
        <p:nvSpPr>
          <p:cNvPr id="3" name="مستطيل 2">
            <a:extLst>
              <a:ext uri="{FF2B5EF4-FFF2-40B4-BE49-F238E27FC236}">
                <a16:creationId xmlns:a16="http://schemas.microsoft.com/office/drawing/2014/main" id="{6007F418-D539-4F25-9F5A-19386F82C581}"/>
              </a:ext>
            </a:extLst>
          </p:cNvPr>
          <p:cNvSpPr/>
          <p:nvPr/>
        </p:nvSpPr>
        <p:spPr>
          <a:xfrm>
            <a:off x="2976465" y="653142"/>
            <a:ext cx="6484776" cy="1138335"/>
          </a:xfrm>
          <a:prstGeom prst="rect">
            <a:avLst/>
          </a:prstGeom>
        </p:spPr>
        <p:style>
          <a:lnRef idx="1">
            <a:schemeClr val="accent1"/>
          </a:lnRef>
          <a:fillRef idx="2">
            <a:schemeClr val="accent1"/>
          </a:fillRef>
          <a:effectRef idx="1">
            <a:schemeClr val="accent1"/>
          </a:effectRef>
          <a:fontRef idx="minor">
            <a:schemeClr val="dk1"/>
          </a:fontRef>
        </p:style>
        <p:txBody>
          <a:bodyPr rtlCol="1" anchor="ctr"/>
          <a:lstStyle/>
          <a:p>
            <a:pPr algn="ctr"/>
            <a:endParaRPr lang="ar-SA"/>
          </a:p>
        </p:txBody>
      </p:sp>
      <p:sp>
        <p:nvSpPr>
          <p:cNvPr id="4" name="مربع نص 3">
            <a:extLst>
              <a:ext uri="{FF2B5EF4-FFF2-40B4-BE49-F238E27FC236}">
                <a16:creationId xmlns:a16="http://schemas.microsoft.com/office/drawing/2014/main" id="{798312F2-6861-4B27-A8B7-F5F774909F27}"/>
              </a:ext>
            </a:extLst>
          </p:cNvPr>
          <p:cNvSpPr txBox="1"/>
          <p:nvPr/>
        </p:nvSpPr>
        <p:spPr>
          <a:xfrm>
            <a:off x="3321698" y="923731"/>
            <a:ext cx="5738326" cy="369332"/>
          </a:xfrm>
          <a:prstGeom prst="rect">
            <a:avLst/>
          </a:prstGeom>
          <a:noFill/>
        </p:spPr>
        <p:txBody>
          <a:bodyPr wrap="square" rtlCol="1">
            <a:spAutoFit/>
          </a:bodyPr>
          <a:lstStyle/>
          <a:p>
            <a:r>
              <a:rPr lang="en-US" b="0" i="0" dirty="0">
                <a:solidFill>
                  <a:schemeClr val="bg1">
                    <a:lumMod val="95000"/>
                  </a:schemeClr>
                </a:solidFill>
                <a:effectLst/>
                <a:latin typeface="Arial Black" panose="020B0A04020102020204" pitchFamily="34" charset="0"/>
              </a:rPr>
              <a:t>What was your favorite part of the project</a:t>
            </a:r>
            <a:endParaRPr lang="ar-SA" dirty="0">
              <a:solidFill>
                <a:schemeClr val="bg1">
                  <a:lumMod val="95000"/>
                </a:schemeClr>
              </a:solidFill>
              <a:latin typeface="Arial Black" panose="020B0A04020102020204" pitchFamily="34" charset="0"/>
            </a:endParaRPr>
          </a:p>
        </p:txBody>
      </p:sp>
      <p:sp>
        <p:nvSpPr>
          <p:cNvPr id="5" name="مربع نص 4">
            <a:extLst>
              <a:ext uri="{FF2B5EF4-FFF2-40B4-BE49-F238E27FC236}">
                <a16:creationId xmlns:a16="http://schemas.microsoft.com/office/drawing/2014/main" id="{3374BC6B-D850-4DCA-8911-37A81A079552}"/>
              </a:ext>
            </a:extLst>
          </p:cNvPr>
          <p:cNvSpPr txBox="1"/>
          <p:nvPr/>
        </p:nvSpPr>
        <p:spPr>
          <a:xfrm>
            <a:off x="1007706" y="2397967"/>
            <a:ext cx="9629192" cy="1846659"/>
          </a:xfrm>
          <a:prstGeom prst="rect">
            <a:avLst/>
          </a:prstGeom>
          <a:noFill/>
        </p:spPr>
        <p:txBody>
          <a:bodyPr wrap="square" rtlCol="1">
            <a:spAutoFit/>
          </a:bodyPr>
          <a:lstStyle/>
          <a:p>
            <a:r>
              <a:rPr lang="ar-SA" sz="3200" dirty="0">
                <a:latin typeface="Arial Narrow" panose="020B0606020202030204" pitchFamily="34" charset="0"/>
              </a:rPr>
              <a:t>افضل جزء بالمشروع كان وجود الوقت الكافي والكثير له    </a:t>
            </a:r>
            <a:r>
              <a:rPr lang="en-US" sz="3200" dirty="0">
                <a:latin typeface="Arial Narrow" panose="020B0606020202030204" pitchFamily="34" charset="0"/>
              </a:rPr>
              <a:t>The best part of the project was having enough time and a lot for it ..                                        </a:t>
            </a:r>
          </a:p>
          <a:p>
            <a:r>
              <a:rPr lang="en-US" dirty="0"/>
              <a:t> </a:t>
            </a:r>
            <a:r>
              <a:rPr lang="ar-SA" dirty="0"/>
              <a:t>                                       </a:t>
            </a:r>
          </a:p>
        </p:txBody>
      </p:sp>
    </p:spTree>
    <p:extLst>
      <p:ext uri="{BB962C8B-B14F-4D97-AF65-F5344CB8AC3E}">
        <p14:creationId xmlns:p14="http://schemas.microsoft.com/office/powerpoint/2010/main" val="23199269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لتاريخ 1">
            <a:extLst>
              <a:ext uri="{FF2B5EF4-FFF2-40B4-BE49-F238E27FC236}">
                <a16:creationId xmlns:a16="http://schemas.microsoft.com/office/drawing/2014/main" id="{7ADA220A-FBE4-474F-BFC7-701180C66B67}"/>
              </a:ext>
            </a:extLst>
          </p:cNvPr>
          <p:cNvSpPr>
            <a:spLocks noGrp="1"/>
          </p:cNvSpPr>
          <p:nvPr>
            <p:ph type="dt" sz="half" idx="10"/>
          </p:nvPr>
        </p:nvSpPr>
        <p:spPr/>
        <p:txBody>
          <a:bodyPr/>
          <a:lstStyle/>
          <a:p>
            <a:fld id="{D82BA24A-1A51-443E-924D-77F5F6652CB2}" type="datetime1">
              <a:rPr lang="ar-SA" smtClean="0"/>
              <a:t>21/06/1443</a:t>
            </a:fld>
            <a:endParaRPr lang="ar-SA" dirty="0"/>
          </a:p>
        </p:txBody>
      </p:sp>
      <p:sp>
        <p:nvSpPr>
          <p:cNvPr id="3" name="مستطيل 2">
            <a:extLst>
              <a:ext uri="{FF2B5EF4-FFF2-40B4-BE49-F238E27FC236}">
                <a16:creationId xmlns:a16="http://schemas.microsoft.com/office/drawing/2014/main" id="{7B95BC25-9F71-4965-AFE9-0927F978A100}"/>
              </a:ext>
            </a:extLst>
          </p:cNvPr>
          <p:cNvSpPr/>
          <p:nvPr/>
        </p:nvSpPr>
        <p:spPr>
          <a:xfrm>
            <a:off x="2472612" y="382555"/>
            <a:ext cx="7791061" cy="1558212"/>
          </a:xfrm>
          <a:prstGeom prst="rect">
            <a:avLst/>
          </a:prstGeom>
        </p:spPr>
        <p:style>
          <a:lnRef idx="1">
            <a:schemeClr val="accent1"/>
          </a:lnRef>
          <a:fillRef idx="2">
            <a:schemeClr val="accent1"/>
          </a:fillRef>
          <a:effectRef idx="1">
            <a:schemeClr val="accent1"/>
          </a:effectRef>
          <a:fontRef idx="minor">
            <a:schemeClr val="dk1"/>
          </a:fontRef>
        </p:style>
        <p:txBody>
          <a:bodyPr rtlCol="1" anchor="ctr"/>
          <a:lstStyle/>
          <a:p>
            <a:pPr algn="ctr"/>
            <a:endParaRPr lang="ar-SA"/>
          </a:p>
        </p:txBody>
      </p:sp>
      <p:sp>
        <p:nvSpPr>
          <p:cNvPr id="4" name="مربع نص 3">
            <a:extLst>
              <a:ext uri="{FF2B5EF4-FFF2-40B4-BE49-F238E27FC236}">
                <a16:creationId xmlns:a16="http://schemas.microsoft.com/office/drawing/2014/main" id="{8A4907B3-13B8-4384-9BD1-F145E6BC150D}"/>
              </a:ext>
            </a:extLst>
          </p:cNvPr>
          <p:cNvSpPr txBox="1"/>
          <p:nvPr/>
        </p:nvSpPr>
        <p:spPr>
          <a:xfrm>
            <a:off x="3116424" y="681135"/>
            <a:ext cx="6602964" cy="1077218"/>
          </a:xfrm>
          <a:prstGeom prst="rect">
            <a:avLst/>
          </a:prstGeom>
          <a:noFill/>
        </p:spPr>
        <p:txBody>
          <a:bodyPr wrap="square" rtlCol="1">
            <a:spAutoFit/>
          </a:bodyPr>
          <a:lstStyle/>
          <a:p>
            <a:r>
              <a:rPr lang="en-US" sz="3200" b="0" i="0" dirty="0">
                <a:solidFill>
                  <a:schemeClr val="bg1">
                    <a:lumMod val="95000"/>
                  </a:schemeClr>
                </a:solidFill>
                <a:effectLst/>
                <a:latin typeface="Arial Narrow" panose="020B0606020202030204" pitchFamily="34" charset="0"/>
              </a:rPr>
              <a:t>What are the new things you learned creating this application</a:t>
            </a:r>
            <a:endParaRPr lang="ar-SA" sz="3200" dirty="0">
              <a:solidFill>
                <a:schemeClr val="bg1">
                  <a:lumMod val="95000"/>
                </a:schemeClr>
              </a:solidFill>
              <a:latin typeface="Arial Narrow" panose="020B0606020202030204" pitchFamily="34" charset="0"/>
            </a:endParaRPr>
          </a:p>
        </p:txBody>
      </p:sp>
      <p:sp>
        <p:nvSpPr>
          <p:cNvPr id="5" name="مربع نص 4">
            <a:extLst>
              <a:ext uri="{FF2B5EF4-FFF2-40B4-BE49-F238E27FC236}">
                <a16:creationId xmlns:a16="http://schemas.microsoft.com/office/drawing/2014/main" id="{3E9F55E4-A8EE-4B28-A524-FB69026F2AE7}"/>
              </a:ext>
            </a:extLst>
          </p:cNvPr>
          <p:cNvSpPr txBox="1"/>
          <p:nvPr/>
        </p:nvSpPr>
        <p:spPr>
          <a:xfrm>
            <a:off x="1875453" y="2537927"/>
            <a:ext cx="8388220" cy="2831544"/>
          </a:xfrm>
          <a:prstGeom prst="rect">
            <a:avLst/>
          </a:prstGeom>
          <a:noFill/>
        </p:spPr>
        <p:txBody>
          <a:bodyPr wrap="square" rtlCol="1">
            <a:spAutoFit/>
          </a:bodyPr>
          <a:lstStyle/>
          <a:p>
            <a:r>
              <a:rPr lang="ar-SA" sz="3200" dirty="0">
                <a:latin typeface="Arial Narrow" panose="020B0606020202030204" pitchFamily="34" charset="0"/>
              </a:rPr>
              <a:t>تعلمت أشياء كثيره بالمشروع مثل الربط بين العلاقات واستخدام الكثير من تطبيقات </a:t>
            </a:r>
            <a:r>
              <a:rPr lang="ar-SA" sz="3200" dirty="0" err="1">
                <a:latin typeface="Arial Narrow" panose="020B0606020202030204" pitchFamily="34" charset="0"/>
              </a:rPr>
              <a:t>البرمجه</a:t>
            </a:r>
            <a:r>
              <a:rPr lang="ar-SA" sz="3200" dirty="0">
                <a:latin typeface="Arial Narrow" panose="020B0606020202030204" pitchFamily="34" charset="0"/>
              </a:rPr>
              <a:t> ..</a:t>
            </a:r>
          </a:p>
          <a:p>
            <a:r>
              <a:rPr lang="en-US" sz="3200" dirty="0">
                <a:latin typeface="Arial Narrow" panose="020B0606020202030204" pitchFamily="34" charset="0"/>
              </a:rPr>
              <a:t>I learned a lot of things in the project like linking relationships and using a lot of programming applications..</a:t>
            </a:r>
          </a:p>
          <a:p>
            <a:endParaRPr lang="ar-SA" dirty="0"/>
          </a:p>
        </p:txBody>
      </p:sp>
    </p:spTree>
    <p:extLst>
      <p:ext uri="{BB962C8B-B14F-4D97-AF65-F5344CB8AC3E}">
        <p14:creationId xmlns:p14="http://schemas.microsoft.com/office/powerpoint/2010/main" val="40665994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نوع الخشب">
  <a:themeElements>
    <a:clrScheme name="نوع الخشب">
      <a:dk1>
        <a:sysClr val="windowText" lastClr="000000"/>
      </a:dk1>
      <a:lt1>
        <a:sysClr val="window" lastClr="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نوع الخشب">
      <a:majorFont>
        <a:latin typeface="Arial Black" panose="020B0A04020102020204"/>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panose="020B0604020202020204"/>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نوع الخشب">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BE1B6DD8-9976-4550-A6F4-B2DD4EA939DA}"/>
    </a:ext>
  </a:extLst>
</a:theme>
</file>

<file path=ppt/theme/theme2.xml><?xml version="1.0" encoding="utf-8"?>
<a:theme xmlns:a="http://schemas.openxmlformats.org/drawingml/2006/main" name="نسق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نسق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TM03090434[[fn=نوع الخشب]]</Template>
  <TotalTime>757</TotalTime>
  <Words>267</Words>
  <Application>Microsoft Office PowerPoint</Application>
  <PresentationFormat>شاشة عريضة</PresentationFormat>
  <Paragraphs>35</Paragraphs>
  <Slides>10</Slides>
  <Notes>0</Notes>
  <HiddenSlides>0</HiddenSlides>
  <MMClips>0</MMClips>
  <ScaleCrop>false</ScaleCrop>
  <HeadingPairs>
    <vt:vector size="6" baseType="variant">
      <vt:variant>
        <vt:lpstr>الخطوط المستخدمة</vt:lpstr>
      </vt:variant>
      <vt:variant>
        <vt:i4>7</vt:i4>
      </vt:variant>
      <vt:variant>
        <vt:lpstr>نسق</vt:lpstr>
      </vt:variant>
      <vt:variant>
        <vt:i4>1</vt:i4>
      </vt:variant>
      <vt:variant>
        <vt:lpstr>عناوين الشرائح</vt:lpstr>
      </vt:variant>
      <vt:variant>
        <vt:i4>10</vt:i4>
      </vt:variant>
    </vt:vector>
  </HeadingPairs>
  <TitlesOfParts>
    <vt:vector size="18" baseType="lpstr">
      <vt:lpstr>Arabic Typesetting</vt:lpstr>
      <vt:lpstr>Arial</vt:lpstr>
      <vt:lpstr>Arial Black</vt:lpstr>
      <vt:lpstr>Arial Narrow</vt:lpstr>
      <vt:lpstr>Bahnschrift Condensed</vt:lpstr>
      <vt:lpstr>Calibri</vt:lpstr>
      <vt:lpstr>Wingdings</vt:lpstr>
      <vt:lpstr>نوع الخشب</vt:lpstr>
      <vt:lpstr>Glamour </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Glamour </dc:title>
  <dc:creator>asmahn1996@gmail.com</dc:creator>
  <cp:lastModifiedBy>asmahn1996@gmail.com</cp:lastModifiedBy>
  <cp:revision>1</cp:revision>
  <dcterms:created xsi:type="dcterms:W3CDTF">2022-01-23T23:13:44Z</dcterms:created>
  <dcterms:modified xsi:type="dcterms:W3CDTF">2022-01-24T11:51:38Z</dcterms:modified>
</cp:coreProperties>
</file>