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0"/>
  </p:notesMasterIdLst>
  <p:sldIdLst>
    <p:sldId id="258" r:id="rId2"/>
    <p:sldId id="259" r:id="rId3"/>
    <p:sldId id="278" r:id="rId4"/>
    <p:sldId id="282" r:id="rId5"/>
    <p:sldId id="262" r:id="rId6"/>
    <p:sldId id="263" r:id="rId7"/>
    <p:sldId id="264" r:id="rId8"/>
    <p:sldId id="283" r:id="rId9"/>
    <p:sldId id="281" r:id="rId10"/>
    <p:sldId id="289" r:id="rId11"/>
    <p:sldId id="290" r:id="rId12"/>
    <p:sldId id="267" r:id="rId13"/>
    <p:sldId id="268" r:id="rId14"/>
    <p:sldId id="273" r:id="rId15"/>
    <p:sldId id="269" r:id="rId16"/>
    <p:sldId id="274" r:id="rId17"/>
    <p:sldId id="275" r:id="rId18"/>
    <p:sldId id="276" r:id="rId19"/>
    <p:sldId id="270" r:id="rId20"/>
    <p:sldId id="272" r:id="rId21"/>
    <p:sldId id="271" r:id="rId22"/>
    <p:sldId id="277" r:id="rId23"/>
    <p:sldId id="287" r:id="rId24"/>
    <p:sldId id="288" r:id="rId25"/>
    <p:sldId id="284" r:id="rId26"/>
    <p:sldId id="286" r:id="rId27"/>
    <p:sldId id="291"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09E"/>
    <a:srgbClr val="00B0F0"/>
    <a:srgbClr val="7F7F7F"/>
    <a:srgbClr val="F6921E"/>
    <a:srgbClr val="A9C1D7"/>
    <a:srgbClr val="426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6586" autoAdjust="0"/>
  </p:normalViewPr>
  <p:slideViewPr>
    <p:cSldViewPr snapToGrid="0">
      <p:cViewPr>
        <p:scale>
          <a:sx n="130" d="100"/>
          <a:sy n="130" d="100"/>
        </p:scale>
        <p:origin x="-315" y="-609"/>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obric" userId="fb75f6578d0f5bc2" providerId="LiveId" clId="{CF4C97A8-46E1-45A4-B09C-0CAFBC48DB1A}"/>
    <pc:docChg chg="custSel delSld modSld">
      <pc:chgData name="Damir Dobric" userId="fb75f6578d0f5bc2" providerId="LiveId" clId="{CF4C97A8-46E1-45A4-B09C-0CAFBC48DB1A}" dt="2017-10-21T11:14:03.832" v="56" actId="1076"/>
      <pc:docMkLst>
        <pc:docMk/>
      </pc:docMkLst>
      <pc:sldChg chg="addSp delSp">
        <pc:chgData name="Damir Dobric" userId="fb75f6578d0f5bc2" providerId="LiveId" clId="{CF4C97A8-46E1-45A4-B09C-0CAFBC48DB1A}" dt="2017-10-21T10:50:21.748" v="1" actId="1076"/>
        <pc:sldMkLst>
          <pc:docMk/>
          <pc:sldMk cId="2994638756" sldId="258"/>
        </pc:sldMkLst>
        <pc:spChg chg="del">
          <ac:chgData name="Damir Dobric" userId="fb75f6578d0f5bc2" providerId="LiveId" clId="{CF4C97A8-46E1-45A4-B09C-0CAFBC48DB1A}" dt="2017-10-21T10:50:21.046" v="0" actId="478"/>
          <ac:spMkLst>
            <pc:docMk/>
            <pc:sldMk cId="2994638756" sldId="258"/>
            <ac:spMk id="4" creationId="{00000000-0000-0000-0000-000000000000}"/>
          </ac:spMkLst>
        </pc:spChg>
        <pc:spChg chg="del">
          <ac:chgData name="Damir Dobric" userId="fb75f6578d0f5bc2" providerId="LiveId" clId="{CF4C97A8-46E1-45A4-B09C-0CAFBC48DB1A}" dt="2017-10-21T10:50:21.046" v="0" actId="478"/>
          <ac:spMkLst>
            <pc:docMk/>
            <pc:sldMk cId="2994638756" sldId="258"/>
            <ac:spMk id="8" creationId="{00000000-0000-0000-0000-000000000000}"/>
          </ac:spMkLst>
        </pc:spChg>
        <pc:spChg chg="del">
          <ac:chgData name="Damir Dobric" userId="fb75f6578d0f5bc2" providerId="LiveId" clId="{CF4C97A8-46E1-45A4-B09C-0CAFBC48DB1A}" dt="2017-10-21T10:50:21.046" v="0" actId="478"/>
          <ac:spMkLst>
            <pc:docMk/>
            <pc:sldMk cId="2994638756" sldId="258"/>
            <ac:spMk id="9" creationId="{00000000-0000-0000-0000-000000000000}"/>
          </ac:spMkLst>
        </pc:spChg>
        <pc:spChg chg="del">
          <ac:chgData name="Damir Dobric" userId="fb75f6578d0f5bc2" providerId="LiveId" clId="{CF4C97A8-46E1-45A4-B09C-0CAFBC48DB1A}" dt="2017-10-21T10:50:21.046" v="0" actId="478"/>
          <ac:spMkLst>
            <pc:docMk/>
            <pc:sldMk cId="2994638756" sldId="258"/>
            <ac:spMk id="10" creationId="{00000000-0000-0000-0000-000000000000}"/>
          </ac:spMkLst>
        </pc:spChg>
        <pc:spChg chg="del">
          <ac:chgData name="Damir Dobric" userId="fb75f6578d0f5bc2" providerId="LiveId" clId="{CF4C97A8-46E1-45A4-B09C-0CAFBC48DB1A}" dt="2017-10-21T10:50:21.046" v="0" actId="478"/>
          <ac:spMkLst>
            <pc:docMk/>
            <pc:sldMk cId="2994638756" sldId="258"/>
            <ac:spMk id="12" creationId="{00000000-0000-0000-0000-000000000000}"/>
          </ac:spMkLst>
        </pc:spChg>
        <pc:spChg chg="del">
          <ac:chgData name="Damir Dobric" userId="fb75f6578d0f5bc2" providerId="LiveId" clId="{CF4C97A8-46E1-45A4-B09C-0CAFBC48DB1A}" dt="2017-10-21T10:50:21.046" v="0" actId="478"/>
          <ac:spMkLst>
            <pc:docMk/>
            <pc:sldMk cId="2994638756" sldId="258"/>
            <ac:spMk id="13" creationId="{00000000-0000-0000-0000-000000000000}"/>
          </ac:spMkLst>
        </pc:spChg>
        <pc:spChg chg="del">
          <ac:chgData name="Damir Dobric" userId="fb75f6578d0f5bc2" providerId="LiveId" clId="{CF4C97A8-46E1-45A4-B09C-0CAFBC48DB1A}" dt="2017-10-21T10:50:21.046" v="0" actId="478"/>
          <ac:spMkLst>
            <pc:docMk/>
            <pc:sldMk cId="2994638756" sldId="258"/>
            <ac:spMk id="14" creationId="{00000000-0000-0000-0000-000000000000}"/>
          </ac:spMkLst>
        </pc:spChg>
        <pc:spChg chg="del">
          <ac:chgData name="Damir Dobric" userId="fb75f6578d0f5bc2" providerId="LiveId" clId="{CF4C97A8-46E1-45A4-B09C-0CAFBC48DB1A}" dt="2017-10-21T10:50:21.046" v="0" actId="478"/>
          <ac:spMkLst>
            <pc:docMk/>
            <pc:sldMk cId="2994638756" sldId="258"/>
            <ac:spMk id="15" creationId="{00000000-0000-0000-0000-000000000000}"/>
          </ac:spMkLst>
        </pc:spChg>
        <pc:spChg chg="del">
          <ac:chgData name="Damir Dobric" userId="fb75f6578d0f5bc2" providerId="LiveId" clId="{CF4C97A8-46E1-45A4-B09C-0CAFBC48DB1A}" dt="2017-10-21T10:50:21.046" v="0" actId="478"/>
          <ac:spMkLst>
            <pc:docMk/>
            <pc:sldMk cId="2994638756" sldId="258"/>
            <ac:spMk id="17" creationId="{00000000-0000-0000-0000-000000000000}"/>
          </ac:spMkLst>
        </pc:spChg>
        <pc:spChg chg="del">
          <ac:chgData name="Damir Dobric" userId="fb75f6578d0f5bc2" providerId="LiveId" clId="{CF4C97A8-46E1-45A4-B09C-0CAFBC48DB1A}" dt="2017-10-21T10:50:21.046" v="0" actId="478"/>
          <ac:spMkLst>
            <pc:docMk/>
            <pc:sldMk cId="2994638756" sldId="258"/>
            <ac:spMk id="20" creationId="{00000000-0000-0000-0000-000000000000}"/>
          </ac:spMkLst>
        </pc:spChg>
        <pc:spChg chg="add">
          <ac:chgData name="Damir Dobric" userId="fb75f6578d0f5bc2" providerId="LiveId" clId="{CF4C97A8-46E1-45A4-B09C-0CAFBC48DB1A}" dt="2017-10-21T10:50:21.748" v="1" actId="1076"/>
          <ac:spMkLst>
            <pc:docMk/>
            <pc:sldMk cId="2994638756" sldId="258"/>
            <ac:spMk id="21" creationId="{75DC17F0-86FE-43A3-8304-61D81FB5827F}"/>
          </ac:spMkLst>
        </pc:spChg>
        <pc:spChg chg="add">
          <ac:chgData name="Damir Dobric" userId="fb75f6578d0f5bc2" providerId="LiveId" clId="{CF4C97A8-46E1-45A4-B09C-0CAFBC48DB1A}" dt="2017-10-21T10:50:21.748" v="1" actId="1076"/>
          <ac:spMkLst>
            <pc:docMk/>
            <pc:sldMk cId="2994638756" sldId="258"/>
            <ac:spMk id="22" creationId="{C47FB7D3-0CFC-47FA-8902-55C89C29F113}"/>
          </ac:spMkLst>
        </pc:spChg>
        <pc:spChg chg="del">
          <ac:chgData name="Damir Dobric" userId="fb75f6578d0f5bc2" providerId="LiveId" clId="{CF4C97A8-46E1-45A4-B09C-0CAFBC48DB1A}" dt="2017-10-21T10:50:21.046" v="0" actId="478"/>
          <ac:spMkLst>
            <pc:docMk/>
            <pc:sldMk cId="2994638756" sldId="258"/>
            <ac:spMk id="23" creationId="{00000000-0000-0000-0000-000000000000}"/>
          </ac:spMkLst>
        </pc:spChg>
        <pc:spChg chg="del">
          <ac:chgData name="Damir Dobric" userId="fb75f6578d0f5bc2" providerId="LiveId" clId="{CF4C97A8-46E1-45A4-B09C-0CAFBC48DB1A}" dt="2017-10-21T10:50:21.046" v="0" actId="478"/>
          <ac:spMkLst>
            <pc:docMk/>
            <pc:sldMk cId="2994638756" sldId="258"/>
            <ac:spMk id="24" creationId="{00000000-0000-0000-0000-000000000000}"/>
          </ac:spMkLst>
        </pc:spChg>
        <pc:spChg chg="del">
          <ac:chgData name="Damir Dobric" userId="fb75f6578d0f5bc2" providerId="LiveId" clId="{CF4C97A8-46E1-45A4-B09C-0CAFBC48DB1A}" dt="2017-10-21T10:50:21.046" v="0" actId="478"/>
          <ac:spMkLst>
            <pc:docMk/>
            <pc:sldMk cId="2994638756" sldId="258"/>
            <ac:spMk id="25" creationId="{00000000-0000-0000-0000-000000000000}"/>
          </ac:spMkLst>
        </pc:spChg>
        <pc:spChg chg="del">
          <ac:chgData name="Damir Dobric" userId="fb75f6578d0f5bc2" providerId="LiveId" clId="{CF4C97A8-46E1-45A4-B09C-0CAFBC48DB1A}" dt="2017-10-21T10:50:21.046" v="0" actId="478"/>
          <ac:spMkLst>
            <pc:docMk/>
            <pc:sldMk cId="2994638756" sldId="258"/>
            <ac:spMk id="26" creationId="{00000000-0000-0000-0000-000000000000}"/>
          </ac:spMkLst>
        </pc:spChg>
        <pc:spChg chg="del">
          <ac:chgData name="Damir Dobric" userId="fb75f6578d0f5bc2" providerId="LiveId" clId="{CF4C97A8-46E1-45A4-B09C-0CAFBC48DB1A}" dt="2017-10-21T10:50:21.046" v="0" actId="478"/>
          <ac:spMkLst>
            <pc:docMk/>
            <pc:sldMk cId="2994638756" sldId="258"/>
            <ac:spMk id="27" creationId="{00000000-0000-0000-0000-000000000000}"/>
          </ac:spMkLst>
        </pc:spChg>
        <pc:spChg chg="del">
          <ac:chgData name="Damir Dobric" userId="fb75f6578d0f5bc2" providerId="LiveId" clId="{CF4C97A8-46E1-45A4-B09C-0CAFBC48DB1A}" dt="2017-10-21T10:50:21.046" v="0" actId="478"/>
          <ac:spMkLst>
            <pc:docMk/>
            <pc:sldMk cId="2994638756" sldId="258"/>
            <ac:spMk id="28" creationId="{00000000-0000-0000-0000-000000000000}"/>
          </ac:spMkLst>
        </pc:spChg>
        <pc:spChg chg="add">
          <ac:chgData name="Damir Dobric" userId="fb75f6578d0f5bc2" providerId="LiveId" clId="{CF4C97A8-46E1-45A4-B09C-0CAFBC48DB1A}" dt="2017-10-21T10:50:21.748" v="1" actId="1076"/>
          <ac:spMkLst>
            <pc:docMk/>
            <pc:sldMk cId="2994638756" sldId="258"/>
            <ac:spMk id="29" creationId="{40535A1E-8E47-4EF7-B713-B035EE29E9FF}"/>
          </ac:spMkLst>
        </pc:spChg>
        <pc:spChg chg="del">
          <ac:chgData name="Damir Dobric" userId="fb75f6578d0f5bc2" providerId="LiveId" clId="{CF4C97A8-46E1-45A4-B09C-0CAFBC48DB1A}" dt="2017-10-21T10:50:21.046" v="0" actId="478"/>
          <ac:spMkLst>
            <pc:docMk/>
            <pc:sldMk cId="2994638756" sldId="258"/>
            <ac:spMk id="30" creationId="{00000000-0000-0000-0000-000000000000}"/>
          </ac:spMkLst>
        </pc:spChg>
        <pc:spChg chg="add">
          <ac:chgData name="Damir Dobric" userId="fb75f6578d0f5bc2" providerId="LiveId" clId="{CF4C97A8-46E1-45A4-B09C-0CAFBC48DB1A}" dt="2017-10-21T10:50:21.748" v="1" actId="1076"/>
          <ac:spMkLst>
            <pc:docMk/>
            <pc:sldMk cId="2994638756" sldId="258"/>
            <ac:spMk id="31" creationId="{21887423-7CC9-4770-A095-13F243114C1C}"/>
          </ac:spMkLst>
        </pc:spChg>
        <pc:spChg chg="add">
          <ac:chgData name="Damir Dobric" userId="fb75f6578d0f5bc2" providerId="LiveId" clId="{CF4C97A8-46E1-45A4-B09C-0CAFBC48DB1A}" dt="2017-10-21T10:50:21.748" v="1" actId="1076"/>
          <ac:spMkLst>
            <pc:docMk/>
            <pc:sldMk cId="2994638756" sldId="258"/>
            <ac:spMk id="32" creationId="{D5503EF5-BD89-42FC-9848-5C021D9AE83C}"/>
          </ac:spMkLst>
        </pc:spChg>
        <pc:spChg chg="del">
          <ac:chgData name="Damir Dobric" userId="fb75f6578d0f5bc2" providerId="LiveId" clId="{CF4C97A8-46E1-45A4-B09C-0CAFBC48DB1A}" dt="2017-10-21T10:50:21.046" v="0" actId="478"/>
          <ac:spMkLst>
            <pc:docMk/>
            <pc:sldMk cId="2994638756" sldId="258"/>
            <ac:spMk id="33" creationId="{00000000-0000-0000-0000-000000000000}"/>
          </ac:spMkLst>
        </pc:spChg>
        <pc:spChg chg="add">
          <ac:chgData name="Damir Dobric" userId="fb75f6578d0f5bc2" providerId="LiveId" clId="{CF4C97A8-46E1-45A4-B09C-0CAFBC48DB1A}" dt="2017-10-21T10:50:21.748" v="1" actId="1076"/>
          <ac:spMkLst>
            <pc:docMk/>
            <pc:sldMk cId="2994638756" sldId="258"/>
            <ac:spMk id="34" creationId="{E5476731-650C-4067-B1E5-7DE698444A71}"/>
          </ac:spMkLst>
        </pc:spChg>
        <pc:spChg chg="add">
          <ac:chgData name="Damir Dobric" userId="fb75f6578d0f5bc2" providerId="LiveId" clId="{CF4C97A8-46E1-45A4-B09C-0CAFBC48DB1A}" dt="2017-10-21T10:50:21.748" v="1" actId="1076"/>
          <ac:spMkLst>
            <pc:docMk/>
            <pc:sldMk cId="2994638756" sldId="258"/>
            <ac:spMk id="35" creationId="{65A35114-7447-4A8C-9B5D-3DDCD9E2FB74}"/>
          </ac:spMkLst>
        </pc:spChg>
        <pc:spChg chg="add">
          <ac:chgData name="Damir Dobric" userId="fb75f6578d0f5bc2" providerId="LiveId" clId="{CF4C97A8-46E1-45A4-B09C-0CAFBC48DB1A}" dt="2017-10-21T10:50:21.748" v="1" actId="1076"/>
          <ac:spMkLst>
            <pc:docMk/>
            <pc:sldMk cId="2994638756" sldId="258"/>
            <ac:spMk id="36" creationId="{F0A7D6DB-DEFB-4736-97C0-7906C8C7F6FA}"/>
          </ac:spMkLst>
        </pc:spChg>
        <pc:spChg chg="add">
          <ac:chgData name="Damir Dobric" userId="fb75f6578d0f5bc2" providerId="LiveId" clId="{CF4C97A8-46E1-45A4-B09C-0CAFBC48DB1A}" dt="2017-10-21T10:50:21.748" v="1" actId="1076"/>
          <ac:spMkLst>
            <pc:docMk/>
            <pc:sldMk cId="2994638756" sldId="258"/>
            <ac:spMk id="37" creationId="{970780CB-9CAA-48E6-AB34-3AA735393AFB}"/>
          </ac:spMkLst>
        </pc:spChg>
        <pc:spChg chg="add">
          <ac:chgData name="Damir Dobric" userId="fb75f6578d0f5bc2" providerId="LiveId" clId="{CF4C97A8-46E1-45A4-B09C-0CAFBC48DB1A}" dt="2017-10-21T10:50:21.748" v="1" actId="1076"/>
          <ac:spMkLst>
            <pc:docMk/>
            <pc:sldMk cId="2994638756" sldId="258"/>
            <ac:spMk id="38" creationId="{04AB76E9-6B7A-49B3-8AB2-700267754F27}"/>
          </ac:spMkLst>
        </pc:spChg>
        <pc:spChg chg="add">
          <ac:chgData name="Damir Dobric" userId="fb75f6578d0f5bc2" providerId="LiveId" clId="{CF4C97A8-46E1-45A4-B09C-0CAFBC48DB1A}" dt="2017-10-21T10:50:21.748" v="1" actId="1076"/>
          <ac:spMkLst>
            <pc:docMk/>
            <pc:sldMk cId="2994638756" sldId="258"/>
            <ac:spMk id="39" creationId="{2963663C-2E93-4C15-9019-E460DD26EE27}"/>
          </ac:spMkLst>
        </pc:spChg>
        <pc:spChg chg="add">
          <ac:chgData name="Damir Dobric" userId="fb75f6578d0f5bc2" providerId="LiveId" clId="{CF4C97A8-46E1-45A4-B09C-0CAFBC48DB1A}" dt="2017-10-21T10:50:21.748" v="1" actId="1076"/>
          <ac:spMkLst>
            <pc:docMk/>
            <pc:sldMk cId="2994638756" sldId="258"/>
            <ac:spMk id="40" creationId="{76980E69-7AAB-4A38-8484-6F8F564CD840}"/>
          </ac:spMkLst>
        </pc:spChg>
        <pc:spChg chg="add">
          <ac:chgData name="Damir Dobric" userId="fb75f6578d0f5bc2" providerId="LiveId" clId="{CF4C97A8-46E1-45A4-B09C-0CAFBC48DB1A}" dt="2017-10-21T10:50:21.748" v="1" actId="1076"/>
          <ac:spMkLst>
            <pc:docMk/>
            <pc:sldMk cId="2994638756" sldId="258"/>
            <ac:spMk id="41" creationId="{47D3F746-B63D-475E-AC51-23EF69E3D50E}"/>
          </ac:spMkLst>
        </pc:spChg>
        <pc:spChg chg="add">
          <ac:chgData name="Damir Dobric" userId="fb75f6578d0f5bc2" providerId="LiveId" clId="{CF4C97A8-46E1-45A4-B09C-0CAFBC48DB1A}" dt="2017-10-21T10:50:21.748" v="1" actId="1076"/>
          <ac:spMkLst>
            <pc:docMk/>
            <pc:sldMk cId="2994638756" sldId="258"/>
            <ac:spMk id="42" creationId="{51321A25-0D8D-4F49-A4D3-93B5F76783FB}"/>
          </ac:spMkLst>
        </pc:spChg>
        <pc:spChg chg="add">
          <ac:chgData name="Damir Dobric" userId="fb75f6578d0f5bc2" providerId="LiveId" clId="{CF4C97A8-46E1-45A4-B09C-0CAFBC48DB1A}" dt="2017-10-21T10:50:21.748" v="1" actId="1076"/>
          <ac:spMkLst>
            <pc:docMk/>
            <pc:sldMk cId="2994638756" sldId="258"/>
            <ac:spMk id="43" creationId="{05DC34E8-05F2-4565-9213-CE91F5BD7084}"/>
          </ac:spMkLst>
        </pc:spChg>
        <pc:spChg chg="add">
          <ac:chgData name="Damir Dobric" userId="fb75f6578d0f5bc2" providerId="LiveId" clId="{CF4C97A8-46E1-45A4-B09C-0CAFBC48DB1A}" dt="2017-10-21T10:50:21.748" v="1" actId="1076"/>
          <ac:spMkLst>
            <pc:docMk/>
            <pc:sldMk cId="2994638756" sldId="258"/>
            <ac:spMk id="44" creationId="{F7E69B22-D11E-4CB5-A7EE-6BD3B9EF0B60}"/>
          </ac:spMkLst>
        </pc:spChg>
        <pc:spChg chg="add">
          <ac:chgData name="Damir Dobric" userId="fb75f6578d0f5bc2" providerId="LiveId" clId="{CF4C97A8-46E1-45A4-B09C-0CAFBC48DB1A}" dt="2017-10-21T10:50:21.748" v="1" actId="1076"/>
          <ac:spMkLst>
            <pc:docMk/>
            <pc:sldMk cId="2994638756" sldId="258"/>
            <ac:spMk id="46" creationId="{AD948734-9B5E-45EE-962C-11EAAF050415}"/>
          </ac:spMkLst>
        </pc:spChg>
        <pc:spChg chg="add">
          <ac:chgData name="Damir Dobric" userId="fb75f6578d0f5bc2" providerId="LiveId" clId="{CF4C97A8-46E1-45A4-B09C-0CAFBC48DB1A}" dt="2017-10-21T10:50:21.748" v="1" actId="1076"/>
          <ac:spMkLst>
            <pc:docMk/>
            <pc:sldMk cId="2994638756" sldId="258"/>
            <ac:spMk id="47" creationId="{5876176B-EB1E-47B4-AAD3-1403C905BD41}"/>
          </ac:spMkLst>
        </pc:spChg>
        <pc:spChg chg="add">
          <ac:chgData name="Damir Dobric" userId="fb75f6578d0f5bc2" providerId="LiveId" clId="{CF4C97A8-46E1-45A4-B09C-0CAFBC48DB1A}" dt="2017-10-21T10:50:21.748" v="1" actId="1076"/>
          <ac:spMkLst>
            <pc:docMk/>
            <pc:sldMk cId="2994638756" sldId="258"/>
            <ac:spMk id="48" creationId="{2F57A3C7-C265-4064-9D25-31AE4A8C6D09}"/>
          </ac:spMkLst>
        </pc:spChg>
        <pc:spChg chg="add">
          <ac:chgData name="Damir Dobric" userId="fb75f6578d0f5bc2" providerId="LiveId" clId="{CF4C97A8-46E1-45A4-B09C-0CAFBC48DB1A}" dt="2017-10-21T10:50:21.748" v="1" actId="1076"/>
          <ac:spMkLst>
            <pc:docMk/>
            <pc:sldMk cId="2994638756" sldId="258"/>
            <ac:spMk id="49" creationId="{FEA2EAB8-856F-472C-8070-1A7F689987F5}"/>
          </ac:spMkLst>
        </pc:spChg>
        <pc:picChg chg="del">
          <ac:chgData name="Damir Dobric" userId="fb75f6578d0f5bc2" providerId="LiveId" clId="{CF4C97A8-46E1-45A4-B09C-0CAFBC48DB1A}" dt="2017-10-21T10:50:21.046" v="0" actId="478"/>
          <ac:picMkLst>
            <pc:docMk/>
            <pc:sldMk cId="2994638756" sldId="258"/>
            <ac:picMk id="3" creationId="{00000000-0000-0000-0000-000000000000}"/>
          </ac:picMkLst>
        </pc:picChg>
        <pc:picChg chg="add">
          <ac:chgData name="Damir Dobric" userId="fb75f6578d0f5bc2" providerId="LiveId" clId="{CF4C97A8-46E1-45A4-B09C-0CAFBC48DB1A}" dt="2017-10-21T10:50:21.748" v="1" actId="1076"/>
          <ac:picMkLst>
            <pc:docMk/>
            <pc:sldMk cId="2994638756" sldId="258"/>
            <ac:picMk id="45" creationId="{95D4F194-BD35-4D22-A844-4FE0236D8456}"/>
          </ac:picMkLst>
        </pc:picChg>
      </pc:sldChg>
      <pc:sldChg chg="modSp">
        <pc:chgData name="Damir Dobric" userId="fb75f6578d0f5bc2" providerId="LiveId" clId="{CF4C97A8-46E1-45A4-B09C-0CAFBC48DB1A}" dt="2017-10-21T10:51:07.002" v="11" actId="14100"/>
        <pc:sldMkLst>
          <pc:docMk/>
          <pc:sldMk cId="3090984762" sldId="261"/>
        </pc:sldMkLst>
        <pc:picChg chg="mod">
          <ac:chgData name="Damir Dobric" userId="fb75f6578d0f5bc2" providerId="LiveId" clId="{CF4C97A8-46E1-45A4-B09C-0CAFBC48DB1A}" dt="2017-10-21T10:51:07.002" v="11" actId="14100"/>
          <ac:picMkLst>
            <pc:docMk/>
            <pc:sldMk cId="3090984762" sldId="261"/>
            <ac:picMk id="3" creationId="{00000000-0000-0000-0000-000000000000}"/>
          </ac:picMkLst>
        </pc:picChg>
      </pc:sldChg>
      <pc:sldChg chg="addSp delSp modSp">
        <pc:chgData name="Damir Dobric" userId="fb75f6578d0f5bc2" providerId="LiveId" clId="{CF4C97A8-46E1-45A4-B09C-0CAFBC48DB1A}" dt="2017-10-21T10:50:51.715" v="9" actId="20577"/>
        <pc:sldMkLst>
          <pc:docMk/>
          <pc:sldMk cId="2825250015" sldId="265"/>
        </pc:sldMkLst>
        <pc:spChg chg="mod">
          <ac:chgData name="Damir Dobric" userId="fb75f6578d0f5bc2" providerId="LiveId" clId="{CF4C97A8-46E1-45A4-B09C-0CAFBC48DB1A}" dt="2017-10-21T10:50:51.715" v="9" actId="20577"/>
          <ac:spMkLst>
            <pc:docMk/>
            <pc:sldMk cId="2825250015" sldId="265"/>
            <ac:spMk id="5" creationId="{00000000-0000-0000-0000-000000000000}"/>
          </ac:spMkLst>
        </pc:spChg>
        <pc:picChg chg="del">
          <ac:chgData name="Damir Dobric" userId="fb75f6578d0f5bc2" providerId="LiveId" clId="{CF4C97A8-46E1-45A4-B09C-0CAFBC48DB1A}" dt="2017-10-21T10:50:35.925" v="2" actId="478"/>
          <ac:picMkLst>
            <pc:docMk/>
            <pc:sldMk cId="2825250015" sldId="265"/>
            <ac:picMk id="6" creationId="{00000000-0000-0000-0000-000000000000}"/>
          </ac:picMkLst>
        </pc:picChg>
        <pc:picChg chg="add mod">
          <ac:chgData name="Damir Dobric" userId="fb75f6578d0f5bc2" providerId="LiveId" clId="{CF4C97A8-46E1-45A4-B09C-0CAFBC48DB1A}" dt="2017-10-21T10:50:38.947" v="4" actId="1076"/>
          <ac:picMkLst>
            <pc:docMk/>
            <pc:sldMk cId="2825250015" sldId="265"/>
            <ac:picMk id="7" creationId="{513C4300-8D7C-449D-BB15-F288D122D2D3}"/>
          </ac:picMkLst>
        </pc:picChg>
      </pc:sldChg>
      <pc:sldChg chg="modSp">
        <pc:chgData name="Damir Dobric" userId="fb75f6578d0f5bc2" providerId="LiveId" clId="{CF4C97A8-46E1-45A4-B09C-0CAFBC48DB1A}" dt="2017-10-21T10:51:24.995" v="14" actId="20577"/>
        <pc:sldMkLst>
          <pc:docMk/>
          <pc:sldMk cId="2589731096" sldId="267"/>
        </pc:sldMkLst>
        <pc:spChg chg="mod">
          <ac:chgData name="Damir Dobric" userId="fb75f6578d0f5bc2" providerId="LiveId" clId="{CF4C97A8-46E1-45A4-B09C-0CAFBC48DB1A}" dt="2017-10-21T10:51:24.995" v="14" actId="20577"/>
          <ac:spMkLst>
            <pc:docMk/>
            <pc:sldMk cId="2589731096" sldId="267"/>
            <ac:spMk id="3" creationId="{00000000-0000-0000-0000-000000000000}"/>
          </ac:spMkLst>
        </pc:spChg>
      </pc:sldChg>
      <pc:sldChg chg="delSp modSp">
        <pc:chgData name="Damir Dobric" userId="fb75f6578d0f5bc2" providerId="LiveId" clId="{CF4C97A8-46E1-45A4-B09C-0CAFBC48DB1A}" dt="2017-10-21T11:14:03.832" v="56" actId="1076"/>
        <pc:sldMkLst>
          <pc:docMk/>
          <pc:sldMk cId="3579640712" sldId="278"/>
        </pc:sldMkLst>
        <pc:spChg chg="mod">
          <ac:chgData name="Damir Dobric" userId="fb75f6578d0f5bc2" providerId="LiveId" clId="{CF4C97A8-46E1-45A4-B09C-0CAFBC48DB1A}" dt="2017-10-21T11:13:30.466" v="50" actId="20577"/>
          <ac:spMkLst>
            <pc:docMk/>
            <pc:sldMk cId="3579640712" sldId="278"/>
            <ac:spMk id="2" creationId="{00000000-0000-0000-0000-000000000000}"/>
          </ac:spMkLst>
        </pc:spChg>
        <pc:spChg chg="mod">
          <ac:chgData name="Damir Dobric" userId="fb75f6578d0f5bc2" providerId="LiveId" clId="{CF4C97A8-46E1-45A4-B09C-0CAFBC48DB1A}" dt="2017-10-21T11:14:03.832" v="56" actId="1076"/>
          <ac:spMkLst>
            <pc:docMk/>
            <pc:sldMk cId="3579640712" sldId="278"/>
            <ac:spMk id="4" creationId="{00000000-0000-0000-0000-000000000000}"/>
          </ac:spMkLst>
        </pc:spChg>
        <pc:spChg chg="mod">
          <ac:chgData name="Damir Dobric" userId="fb75f6578d0f5bc2" providerId="LiveId" clId="{CF4C97A8-46E1-45A4-B09C-0CAFBC48DB1A}" dt="2017-10-21T11:14:03.832" v="56" actId="1076"/>
          <ac:spMkLst>
            <pc:docMk/>
            <pc:sldMk cId="3579640712" sldId="278"/>
            <ac:spMk id="5" creationId="{00000000-0000-0000-0000-000000000000}"/>
          </ac:spMkLst>
        </pc:spChg>
        <pc:spChg chg="del">
          <ac:chgData name="Damir Dobric" userId="fb75f6578d0f5bc2" providerId="LiveId" clId="{CF4C97A8-46E1-45A4-B09C-0CAFBC48DB1A}" dt="2017-10-21T11:13:58.987" v="55" actId="478"/>
          <ac:spMkLst>
            <pc:docMk/>
            <pc:sldMk cId="3579640712" sldId="278"/>
            <ac:spMk id="6" creationId="{00000000-0000-0000-0000-000000000000}"/>
          </ac:spMkLst>
        </pc:spChg>
        <pc:spChg chg="mod">
          <ac:chgData name="Damir Dobric" userId="fb75f6578d0f5bc2" providerId="LiveId" clId="{CF4C97A8-46E1-45A4-B09C-0CAFBC48DB1A}" dt="2017-10-21T11:14:03.832" v="56" actId="1076"/>
          <ac:spMkLst>
            <pc:docMk/>
            <pc:sldMk cId="3579640712" sldId="278"/>
            <ac:spMk id="9" creationId="{00000000-0000-0000-0000-000000000000}"/>
          </ac:spMkLst>
        </pc:spChg>
        <pc:spChg chg="mod">
          <ac:chgData name="Damir Dobric" userId="fb75f6578d0f5bc2" providerId="LiveId" clId="{CF4C97A8-46E1-45A4-B09C-0CAFBC48DB1A}" dt="2017-10-21T11:14:03.832" v="56" actId="1076"/>
          <ac:spMkLst>
            <pc:docMk/>
            <pc:sldMk cId="3579640712" sldId="278"/>
            <ac:spMk id="10" creationId="{00000000-0000-0000-0000-000000000000}"/>
          </ac:spMkLst>
        </pc:spChg>
        <pc:spChg chg="del">
          <ac:chgData name="Damir Dobric" userId="fb75f6578d0f5bc2" providerId="LiveId" clId="{CF4C97A8-46E1-45A4-B09C-0CAFBC48DB1A}" dt="2017-10-21T11:13:58.987" v="55" actId="478"/>
          <ac:spMkLst>
            <pc:docMk/>
            <pc:sldMk cId="3579640712" sldId="278"/>
            <ac:spMk id="11" creationId="{00000000-0000-0000-0000-000000000000}"/>
          </ac:spMkLst>
        </pc:spChg>
      </pc:sldChg>
      <pc:sldChg chg="modSp">
        <pc:chgData name="Damir Dobric" userId="fb75f6578d0f5bc2" providerId="LiveId" clId="{CF4C97A8-46E1-45A4-B09C-0CAFBC48DB1A}" dt="2017-10-21T11:13:01.066" v="34" actId="20577"/>
        <pc:sldMkLst>
          <pc:docMk/>
          <pc:sldMk cId="3831360814" sldId="282"/>
        </pc:sldMkLst>
        <pc:spChg chg="mod">
          <ac:chgData name="Damir Dobric" userId="fb75f6578d0f5bc2" providerId="LiveId" clId="{CF4C97A8-46E1-45A4-B09C-0CAFBC48DB1A}" dt="2017-10-21T11:13:01.066" v="34" actId="20577"/>
          <ac:spMkLst>
            <pc:docMk/>
            <pc:sldMk cId="3831360814" sldId="282"/>
            <ac:spMk id="4" creationId="{00000000-0000-0000-0000-000000000000}"/>
          </ac:spMkLst>
        </pc:spChg>
      </pc:sldChg>
      <pc:sldChg chg="addSp delSp modSp">
        <pc:chgData name="Damir Dobric" userId="fb75f6578d0f5bc2" providerId="LiveId" clId="{CF4C97A8-46E1-45A4-B09C-0CAFBC48DB1A}" dt="2017-10-21T10:55:55.523" v="32" actId="1076"/>
        <pc:sldMkLst>
          <pc:docMk/>
          <pc:sldMk cId="2064073049" sldId="283"/>
        </pc:sldMkLst>
        <pc:spChg chg="mod">
          <ac:chgData name="Damir Dobric" userId="fb75f6578d0f5bc2" providerId="LiveId" clId="{CF4C97A8-46E1-45A4-B09C-0CAFBC48DB1A}" dt="2017-10-21T10:55:02.243" v="27" actId="1076"/>
          <ac:spMkLst>
            <pc:docMk/>
            <pc:sldMk cId="2064073049" sldId="283"/>
            <ac:spMk id="2" creationId="{00000000-0000-0000-0000-000000000000}"/>
          </ac:spMkLst>
        </pc:spChg>
        <pc:spChg chg="del mod">
          <ac:chgData name="Damir Dobric" userId="fb75f6578d0f5bc2" providerId="LiveId" clId="{CF4C97A8-46E1-45A4-B09C-0CAFBC48DB1A}" dt="2017-10-21T10:52:37.029" v="18" actId="478"/>
          <ac:spMkLst>
            <pc:docMk/>
            <pc:sldMk cId="2064073049" sldId="283"/>
            <ac:spMk id="4" creationId="{00000000-0000-0000-0000-000000000000}"/>
          </ac:spMkLst>
        </pc:spChg>
        <pc:spChg chg="add mod">
          <ac:chgData name="Damir Dobric" userId="fb75f6578d0f5bc2" providerId="LiveId" clId="{CF4C97A8-46E1-45A4-B09C-0CAFBC48DB1A}" dt="2017-10-21T10:55:53.491" v="31" actId="1076"/>
          <ac:spMkLst>
            <pc:docMk/>
            <pc:sldMk cId="2064073049" sldId="283"/>
            <ac:spMk id="6" creationId="{16F471F4-2CBC-4179-B51B-68068EB61DE8}"/>
          </ac:spMkLst>
        </pc:spChg>
        <pc:spChg chg="mod">
          <ac:chgData name="Damir Dobric" userId="fb75f6578d0f5bc2" providerId="LiveId" clId="{CF4C97A8-46E1-45A4-B09C-0CAFBC48DB1A}" dt="2017-10-21T10:55:55.523" v="32" actId="1076"/>
          <ac:spMkLst>
            <pc:docMk/>
            <pc:sldMk cId="2064073049" sldId="283"/>
            <ac:spMk id="7" creationId="{00000000-0000-0000-0000-000000000000}"/>
          </ac:spMkLst>
        </pc:spChg>
        <pc:picChg chg="add mod">
          <ac:chgData name="Damir Dobric" userId="fb75f6578d0f5bc2" providerId="LiveId" clId="{CF4C97A8-46E1-45A4-B09C-0CAFBC48DB1A}" dt="2017-10-21T10:54:59.899" v="26" actId="1076"/>
          <ac:picMkLst>
            <pc:docMk/>
            <pc:sldMk cId="2064073049" sldId="283"/>
            <ac:picMk id="3" creationId="{DB89D950-E582-4468-B0CA-DCB589AC7495}"/>
          </ac:picMkLst>
        </pc:picChg>
        <pc:picChg chg="del">
          <ac:chgData name="Damir Dobric" userId="fb75f6578d0f5bc2" providerId="LiveId" clId="{CF4C97A8-46E1-45A4-B09C-0CAFBC48DB1A}" dt="2017-10-21T10:54:45.710" v="19" actId="478"/>
          <ac:picMkLst>
            <pc:docMk/>
            <pc:sldMk cId="2064073049" sldId="283"/>
            <ac:picMk id="5" creationId="{00000000-0000-0000-0000-000000000000}"/>
          </ac:picMkLst>
        </pc:picChg>
      </pc:sldChg>
      <pc:sldChg chg="delSp del">
        <pc:chgData name="Damir Dobric" userId="fb75f6578d0f5bc2" providerId="LiveId" clId="{CF4C97A8-46E1-45A4-B09C-0CAFBC48DB1A}" dt="2017-10-21T11:00:41.116" v="33" actId="2696"/>
        <pc:sldMkLst>
          <pc:docMk/>
          <pc:sldMk cId="3895097457" sldId="284"/>
        </pc:sldMkLst>
        <pc:spChg chg="del">
          <ac:chgData name="Damir Dobric" userId="fb75f6578d0f5bc2" providerId="LiveId" clId="{CF4C97A8-46E1-45A4-B09C-0CAFBC48DB1A}" dt="2017-10-21T10:52:21.019" v="16" actId="478"/>
          <ac:spMkLst>
            <pc:docMk/>
            <pc:sldMk cId="3895097457" sldId="284"/>
            <ac:spMk id="4" creationId="{00000000-0000-0000-0000-000000000000}"/>
          </ac:spMkLst>
        </pc:spChg>
        <pc:spChg chg="del">
          <ac:chgData name="Damir Dobric" userId="fb75f6578d0f5bc2" providerId="LiveId" clId="{CF4C97A8-46E1-45A4-B09C-0CAFBC48DB1A}" dt="2017-10-21T10:52:18.610" v="15" actId="478"/>
          <ac:spMkLst>
            <pc:docMk/>
            <pc:sldMk cId="3895097457" sldId="284"/>
            <ac:spMk id="5" creationId="{00000000-0000-0000-0000-000000000000}"/>
          </ac:spMkLst>
        </pc:spChg>
      </pc:sldChg>
    </pc:docChg>
  </pc:docChgLst>
  <pc:docChgLst>
    <pc:chgData name="Damir Dobric" userId="fb75f6578d0f5bc2" providerId="LiveId" clId="{5EBBCFA3-0B0B-4B77-B58C-1ADBC11A8D80}"/>
    <pc:docChg chg="undo custSel addSld modSld modMainMaster">
      <pc:chgData name="Damir Dobric" userId="fb75f6578d0f5bc2" providerId="LiveId" clId="{5EBBCFA3-0B0B-4B77-B58C-1ADBC11A8D80}" dt="2017-10-23T15:51:40.838" v="719" actId="1076"/>
      <pc:docMkLst>
        <pc:docMk/>
      </pc:docMkLst>
      <pc:sldChg chg="addSp modSp">
        <pc:chgData name="Damir Dobric" userId="fb75f6578d0f5bc2" providerId="LiveId" clId="{5EBBCFA3-0B0B-4B77-B58C-1ADBC11A8D80}" dt="2017-10-21T11:31:55.772" v="11" actId="1076"/>
        <pc:sldMkLst>
          <pc:docMk/>
          <pc:sldMk cId="1627656644" sldId="259"/>
        </pc:sldMkLst>
        <pc:spChg chg="add mod">
          <ac:chgData name="Damir Dobric" userId="fb75f6578d0f5bc2" providerId="LiveId" clId="{5EBBCFA3-0B0B-4B77-B58C-1ADBC11A8D80}" dt="2017-10-21T11:31:55.772" v="11" actId="1076"/>
          <ac:spMkLst>
            <pc:docMk/>
            <pc:sldMk cId="1627656644" sldId="259"/>
            <ac:spMk id="2" creationId="{F9F52539-F06A-4196-8FEA-70D78F2F28D3}"/>
          </ac:spMkLst>
        </pc:spChg>
        <pc:spChg chg="mod">
          <ac:chgData name="Damir Dobric" userId="fb75f6578d0f5bc2" providerId="LiveId" clId="{5EBBCFA3-0B0B-4B77-B58C-1ADBC11A8D80}" dt="2017-10-21T11:31:46.189" v="9" actId="1076"/>
          <ac:spMkLst>
            <pc:docMk/>
            <pc:sldMk cId="1627656644" sldId="259"/>
            <ac:spMk id="7" creationId="{00000000-0000-0000-0000-000000000000}"/>
          </ac:spMkLst>
        </pc:spChg>
        <pc:spChg chg="mod">
          <ac:chgData name="Damir Dobric" userId="fb75f6578d0f5bc2" providerId="LiveId" clId="{5EBBCFA3-0B0B-4B77-B58C-1ADBC11A8D80}" dt="2017-10-21T11:31:33.451" v="5" actId="1076"/>
          <ac:spMkLst>
            <pc:docMk/>
            <pc:sldMk cId="1627656644" sldId="259"/>
            <ac:spMk id="8" creationId="{00000000-0000-0000-0000-000000000000}"/>
          </ac:spMkLst>
        </pc:spChg>
      </pc:sldChg>
      <pc:sldChg chg="modSp">
        <pc:chgData name="Damir Dobric" userId="fb75f6578d0f5bc2" providerId="LiveId" clId="{5EBBCFA3-0B0B-4B77-B58C-1ADBC11A8D80}" dt="2017-10-21T11:36:13.800" v="90" actId="1076"/>
        <pc:sldMkLst>
          <pc:docMk/>
          <pc:sldMk cId="3797750139" sldId="260"/>
        </pc:sldMkLst>
        <pc:spChg chg="mod">
          <ac:chgData name="Damir Dobric" userId="fb75f6578d0f5bc2" providerId="LiveId" clId="{5EBBCFA3-0B0B-4B77-B58C-1ADBC11A8D80}" dt="2017-10-21T11:36:13.800" v="90" actId="1076"/>
          <ac:spMkLst>
            <pc:docMk/>
            <pc:sldMk cId="3797750139" sldId="260"/>
            <ac:spMk id="2" creationId="{00000000-0000-0000-0000-000000000000}"/>
          </ac:spMkLst>
        </pc:spChg>
        <pc:spChg chg="mod">
          <ac:chgData name="Damir Dobric" userId="fb75f6578d0f5bc2" providerId="LiveId" clId="{5EBBCFA3-0B0B-4B77-B58C-1ADBC11A8D80}" dt="2017-10-21T11:36:04.261" v="89" actId="1076"/>
          <ac:spMkLst>
            <pc:docMk/>
            <pc:sldMk cId="3797750139" sldId="260"/>
            <ac:spMk id="27" creationId="{00000000-0000-0000-0000-000000000000}"/>
          </ac:spMkLst>
        </pc:spChg>
        <pc:spChg chg="mod">
          <ac:chgData name="Damir Dobric" userId="fb75f6578d0f5bc2" providerId="LiveId" clId="{5EBBCFA3-0B0B-4B77-B58C-1ADBC11A8D80}" dt="2017-10-21T11:36:04.261" v="89" actId="1076"/>
          <ac:spMkLst>
            <pc:docMk/>
            <pc:sldMk cId="3797750139" sldId="260"/>
            <ac:spMk id="29" creationId="{00000000-0000-0000-0000-000000000000}"/>
          </ac:spMkLst>
        </pc:spChg>
      </pc:sldChg>
      <pc:sldChg chg="modSp">
        <pc:chgData name="Damir Dobric" userId="fb75f6578d0f5bc2" providerId="LiveId" clId="{5EBBCFA3-0B0B-4B77-B58C-1ADBC11A8D80}" dt="2017-10-21T11:37:30.173" v="125" actId="1076"/>
        <pc:sldMkLst>
          <pc:docMk/>
          <pc:sldMk cId="4043018492" sldId="262"/>
        </pc:sldMkLst>
        <pc:spChg chg="mod">
          <ac:chgData name="Damir Dobric" userId="fb75f6578d0f5bc2" providerId="LiveId" clId="{5EBBCFA3-0B0B-4B77-B58C-1ADBC11A8D80}" dt="2017-10-21T11:37:30.173" v="125" actId="1076"/>
          <ac:spMkLst>
            <pc:docMk/>
            <pc:sldMk cId="4043018492" sldId="262"/>
            <ac:spMk id="3" creationId="{00000000-0000-0000-0000-000000000000}"/>
          </ac:spMkLst>
        </pc:spChg>
      </pc:sldChg>
      <pc:sldChg chg="modSp modAnim">
        <pc:chgData name="Damir Dobric" userId="fb75f6578d0f5bc2" providerId="LiveId" clId="{5EBBCFA3-0B0B-4B77-B58C-1ADBC11A8D80}" dt="2017-10-21T11:40:46.152" v="156" actId="20577"/>
        <pc:sldMkLst>
          <pc:docMk/>
          <pc:sldMk cId="3275779248" sldId="263"/>
        </pc:sldMkLst>
        <pc:spChg chg="mod">
          <ac:chgData name="Damir Dobric" userId="fb75f6578d0f5bc2" providerId="LiveId" clId="{5EBBCFA3-0B0B-4B77-B58C-1ADBC11A8D80}" dt="2017-10-21T11:40:46.152" v="156" actId="20577"/>
          <ac:spMkLst>
            <pc:docMk/>
            <pc:sldMk cId="3275779248" sldId="263"/>
            <ac:spMk id="3" creationId="{00000000-0000-0000-0000-000000000000}"/>
          </ac:spMkLst>
        </pc:spChg>
      </pc:sldChg>
      <pc:sldChg chg="modSp modAnim">
        <pc:chgData name="Damir Dobric" userId="fb75f6578d0f5bc2" providerId="LiveId" clId="{5EBBCFA3-0B0B-4B77-B58C-1ADBC11A8D80}" dt="2017-10-21T11:42:11.090" v="200" actId="20577"/>
        <pc:sldMkLst>
          <pc:docMk/>
          <pc:sldMk cId="2247652596" sldId="264"/>
        </pc:sldMkLst>
        <pc:spChg chg="mod">
          <ac:chgData name="Damir Dobric" userId="fb75f6578d0f5bc2" providerId="LiveId" clId="{5EBBCFA3-0B0B-4B77-B58C-1ADBC11A8D80}" dt="2017-10-21T11:41:48.122" v="186" actId="1076"/>
          <ac:spMkLst>
            <pc:docMk/>
            <pc:sldMk cId="2247652596" sldId="264"/>
            <ac:spMk id="2" creationId="{00000000-0000-0000-0000-000000000000}"/>
          </ac:spMkLst>
        </pc:spChg>
        <pc:spChg chg="mod">
          <ac:chgData name="Damir Dobric" userId="fb75f6578d0f5bc2" providerId="LiveId" clId="{5EBBCFA3-0B0B-4B77-B58C-1ADBC11A8D80}" dt="2017-10-21T11:42:11.090" v="200" actId="20577"/>
          <ac:spMkLst>
            <pc:docMk/>
            <pc:sldMk cId="2247652596" sldId="264"/>
            <ac:spMk id="3" creationId="{00000000-0000-0000-0000-000000000000}"/>
          </ac:spMkLst>
        </pc:spChg>
      </pc:sldChg>
      <pc:sldChg chg="modSp">
        <pc:chgData name="Damir Dobric" userId="fb75f6578d0f5bc2" providerId="LiveId" clId="{5EBBCFA3-0B0B-4B77-B58C-1ADBC11A8D80}" dt="2017-10-21T11:43:48.007" v="220" actId="1076"/>
        <pc:sldMkLst>
          <pc:docMk/>
          <pc:sldMk cId="2825250015" sldId="265"/>
        </pc:sldMkLst>
        <pc:spChg chg="mod">
          <ac:chgData name="Damir Dobric" userId="fb75f6578d0f5bc2" providerId="LiveId" clId="{5EBBCFA3-0B0B-4B77-B58C-1ADBC11A8D80}" dt="2017-10-21T11:43:43.920" v="218" actId="1076"/>
          <ac:spMkLst>
            <pc:docMk/>
            <pc:sldMk cId="2825250015" sldId="265"/>
            <ac:spMk id="2" creationId="{00000000-0000-0000-0000-000000000000}"/>
          </ac:spMkLst>
        </pc:spChg>
        <pc:spChg chg="mod">
          <ac:chgData name="Damir Dobric" userId="fb75f6578d0f5bc2" providerId="LiveId" clId="{5EBBCFA3-0B0B-4B77-B58C-1ADBC11A8D80}" dt="2017-10-21T11:43:48.007" v="220" actId="1076"/>
          <ac:spMkLst>
            <pc:docMk/>
            <pc:sldMk cId="2825250015" sldId="265"/>
            <ac:spMk id="5" creationId="{00000000-0000-0000-0000-000000000000}"/>
          </ac:spMkLst>
        </pc:spChg>
        <pc:picChg chg="mod">
          <ac:chgData name="Damir Dobric" userId="fb75f6578d0f5bc2" providerId="LiveId" clId="{5EBBCFA3-0B0B-4B77-B58C-1ADBC11A8D80}" dt="2017-10-21T11:43:45.343" v="219" actId="1076"/>
          <ac:picMkLst>
            <pc:docMk/>
            <pc:sldMk cId="2825250015" sldId="265"/>
            <ac:picMk id="7" creationId="{513C4300-8D7C-449D-BB15-F288D122D2D3}"/>
          </ac:picMkLst>
        </pc:picChg>
      </pc:sldChg>
      <pc:sldChg chg="modSp">
        <pc:chgData name="Damir Dobric" userId="fb75f6578d0f5bc2" providerId="LiveId" clId="{5EBBCFA3-0B0B-4B77-B58C-1ADBC11A8D80}" dt="2017-10-21T11:44:03.288" v="226" actId="20577"/>
        <pc:sldMkLst>
          <pc:docMk/>
          <pc:sldMk cId="2589731096" sldId="267"/>
        </pc:sldMkLst>
        <pc:spChg chg="mod">
          <ac:chgData name="Damir Dobric" userId="fb75f6578d0f5bc2" providerId="LiveId" clId="{5EBBCFA3-0B0B-4B77-B58C-1ADBC11A8D80}" dt="2017-10-21T11:44:03.288" v="226" actId="20577"/>
          <ac:spMkLst>
            <pc:docMk/>
            <pc:sldMk cId="2589731096" sldId="267"/>
            <ac:spMk id="3" creationId="{00000000-0000-0000-0000-000000000000}"/>
          </ac:spMkLst>
        </pc:spChg>
      </pc:sldChg>
      <pc:sldChg chg="modSp">
        <pc:chgData name="Damir Dobric" userId="fb75f6578d0f5bc2" providerId="LiveId" clId="{5EBBCFA3-0B0B-4B77-B58C-1ADBC11A8D80}" dt="2017-10-21T11:50:34.032" v="582" actId="20577"/>
        <pc:sldMkLst>
          <pc:docMk/>
          <pc:sldMk cId="3342251579" sldId="268"/>
        </pc:sldMkLst>
        <pc:spChg chg="mod">
          <ac:chgData name="Damir Dobric" userId="fb75f6578d0f5bc2" providerId="LiveId" clId="{5EBBCFA3-0B0B-4B77-B58C-1ADBC11A8D80}" dt="2017-10-21T11:45:38.184" v="303" actId="20577"/>
          <ac:spMkLst>
            <pc:docMk/>
            <pc:sldMk cId="3342251579" sldId="268"/>
            <ac:spMk id="2" creationId="{00000000-0000-0000-0000-000000000000}"/>
          </ac:spMkLst>
        </pc:spChg>
        <pc:spChg chg="mod">
          <ac:chgData name="Damir Dobric" userId="fb75f6578d0f5bc2" providerId="LiveId" clId="{5EBBCFA3-0B0B-4B77-B58C-1ADBC11A8D80}" dt="2017-10-21T11:50:34.032" v="582" actId="20577"/>
          <ac:spMkLst>
            <pc:docMk/>
            <pc:sldMk cId="3342251579" sldId="268"/>
            <ac:spMk id="3" creationId="{00000000-0000-0000-0000-000000000000}"/>
          </ac:spMkLst>
        </pc:spChg>
      </pc:sldChg>
      <pc:sldChg chg="modSp">
        <pc:chgData name="Damir Dobric" userId="fb75f6578d0f5bc2" providerId="LiveId" clId="{5EBBCFA3-0B0B-4B77-B58C-1ADBC11A8D80}" dt="2017-10-21T11:50:53.765" v="589" actId="20577"/>
        <pc:sldMkLst>
          <pc:docMk/>
          <pc:sldMk cId="3692399497" sldId="277"/>
        </pc:sldMkLst>
        <pc:spChg chg="mod">
          <ac:chgData name="Damir Dobric" userId="fb75f6578d0f5bc2" providerId="LiveId" clId="{5EBBCFA3-0B0B-4B77-B58C-1ADBC11A8D80}" dt="2017-10-21T11:50:44.256" v="583" actId="1076"/>
          <ac:spMkLst>
            <pc:docMk/>
            <pc:sldMk cId="3692399497" sldId="277"/>
            <ac:spMk id="2" creationId="{00000000-0000-0000-0000-000000000000}"/>
          </ac:spMkLst>
        </pc:spChg>
        <pc:spChg chg="mod">
          <ac:chgData name="Damir Dobric" userId="fb75f6578d0f5bc2" providerId="LiveId" clId="{5EBBCFA3-0B0B-4B77-B58C-1ADBC11A8D80}" dt="2017-10-21T11:50:53.765" v="589" actId="20577"/>
          <ac:spMkLst>
            <pc:docMk/>
            <pc:sldMk cId="3692399497" sldId="277"/>
            <ac:spMk id="5" creationId="{00000000-0000-0000-0000-000000000000}"/>
          </ac:spMkLst>
        </pc:spChg>
      </pc:sldChg>
      <pc:sldChg chg="modSp modAnim">
        <pc:chgData name="Damir Dobric" userId="fb75f6578d0f5bc2" providerId="LiveId" clId="{5EBBCFA3-0B0B-4B77-B58C-1ADBC11A8D80}" dt="2017-10-21T11:34:42.643" v="34" actId="113"/>
        <pc:sldMkLst>
          <pc:docMk/>
          <pc:sldMk cId="3579640712" sldId="278"/>
        </pc:sldMkLst>
        <pc:spChg chg="mod">
          <ac:chgData name="Damir Dobric" userId="fb75f6578d0f5bc2" providerId="LiveId" clId="{5EBBCFA3-0B0B-4B77-B58C-1ADBC11A8D80}" dt="2017-10-21T11:34:14.199" v="31" actId="1076"/>
          <ac:spMkLst>
            <pc:docMk/>
            <pc:sldMk cId="3579640712" sldId="278"/>
            <ac:spMk id="2" creationId="{00000000-0000-0000-0000-000000000000}"/>
          </ac:spMkLst>
        </pc:spChg>
      </pc:sldChg>
      <pc:sldChg chg="addSp modSp">
        <pc:chgData name="Damir Dobric" userId="fb75f6578d0f5bc2" providerId="LiveId" clId="{5EBBCFA3-0B0B-4B77-B58C-1ADBC11A8D80}" dt="2017-10-21T11:43:24.403" v="217" actId="1076"/>
        <pc:sldMkLst>
          <pc:docMk/>
          <pc:sldMk cId="1527376129" sldId="281"/>
        </pc:sldMkLst>
        <pc:spChg chg="mod">
          <ac:chgData name="Damir Dobric" userId="fb75f6578d0f5bc2" providerId="LiveId" clId="{5EBBCFA3-0B0B-4B77-B58C-1ADBC11A8D80}" dt="2017-10-21T11:43:24.403" v="217" actId="1076"/>
          <ac:spMkLst>
            <pc:docMk/>
            <pc:sldMk cId="1527376129" sldId="281"/>
            <ac:spMk id="2" creationId="{00000000-0000-0000-0000-000000000000}"/>
          </ac:spMkLst>
        </pc:spChg>
        <pc:spChg chg="add mod">
          <ac:chgData name="Damir Dobric" userId="fb75f6578d0f5bc2" providerId="LiveId" clId="{5EBBCFA3-0B0B-4B77-B58C-1ADBC11A8D80}" dt="2017-10-21T11:43:20.984" v="216" actId="1076"/>
          <ac:spMkLst>
            <pc:docMk/>
            <pc:sldMk cId="1527376129" sldId="281"/>
            <ac:spMk id="3" creationId="{1DF47010-4780-46B8-9CF2-468D208DDE4D}"/>
          </ac:spMkLst>
        </pc:spChg>
        <pc:picChg chg="mod">
          <ac:chgData name="Damir Dobric" userId="fb75f6578d0f5bc2" providerId="LiveId" clId="{5EBBCFA3-0B0B-4B77-B58C-1ADBC11A8D80}" dt="2017-10-21T11:43:18.782" v="215" actId="14100"/>
          <ac:picMkLst>
            <pc:docMk/>
            <pc:sldMk cId="1527376129" sldId="281"/>
            <ac:picMk id="4" creationId="{00000000-0000-0000-0000-000000000000}"/>
          </ac:picMkLst>
        </pc:picChg>
      </pc:sldChg>
      <pc:sldChg chg="modSp">
        <pc:chgData name="Damir Dobric" userId="fb75f6578d0f5bc2" providerId="LiveId" clId="{5EBBCFA3-0B0B-4B77-B58C-1ADBC11A8D80}" dt="2017-10-21T11:35:02.712" v="41" actId="20577"/>
        <pc:sldMkLst>
          <pc:docMk/>
          <pc:sldMk cId="3831360814" sldId="282"/>
        </pc:sldMkLst>
        <pc:spChg chg="mod">
          <ac:chgData name="Damir Dobric" userId="fb75f6578d0f5bc2" providerId="LiveId" clId="{5EBBCFA3-0B0B-4B77-B58C-1ADBC11A8D80}" dt="2017-10-21T11:35:02.712" v="41" actId="20577"/>
          <ac:spMkLst>
            <pc:docMk/>
            <pc:sldMk cId="3831360814" sldId="282"/>
            <ac:spMk id="4" creationId="{00000000-0000-0000-0000-000000000000}"/>
          </ac:spMkLst>
        </pc:spChg>
      </pc:sldChg>
      <pc:sldChg chg="addSp delSp modSp add">
        <pc:chgData name="Damir Dobric" userId="fb75f6578d0f5bc2" providerId="LiveId" clId="{5EBBCFA3-0B0B-4B77-B58C-1ADBC11A8D80}" dt="2017-10-21T11:54:20.898" v="651" actId="113"/>
        <pc:sldMkLst>
          <pc:docMk/>
          <pc:sldMk cId="2289907819" sldId="284"/>
        </pc:sldMkLst>
        <pc:spChg chg="del">
          <ac:chgData name="Damir Dobric" userId="fb75f6578d0f5bc2" providerId="LiveId" clId="{5EBBCFA3-0B0B-4B77-B58C-1ADBC11A8D80}" dt="2017-10-21T11:51:57.758" v="591" actId="113"/>
          <ac:spMkLst>
            <pc:docMk/>
            <pc:sldMk cId="2289907819" sldId="284"/>
            <ac:spMk id="2" creationId="{EEB79FCF-C31A-420B-8630-73A973ECA4C3}"/>
          </ac:spMkLst>
        </pc:spChg>
        <pc:spChg chg="del">
          <ac:chgData name="Damir Dobric" userId="fb75f6578d0f5bc2" providerId="LiveId" clId="{5EBBCFA3-0B0B-4B77-B58C-1ADBC11A8D80}" dt="2017-10-21T11:51:57.758" v="591" actId="113"/>
          <ac:spMkLst>
            <pc:docMk/>
            <pc:sldMk cId="2289907819" sldId="284"/>
            <ac:spMk id="3" creationId="{90B8147C-26D8-4EB9-B6D2-409DB2C1F6BF}"/>
          </ac:spMkLst>
        </pc:spChg>
        <pc:spChg chg="add mod">
          <ac:chgData name="Damir Dobric" userId="fb75f6578d0f5bc2" providerId="LiveId" clId="{5EBBCFA3-0B0B-4B77-B58C-1ADBC11A8D80}" dt="2017-10-21T11:54:14.655" v="649" actId="113"/>
          <ac:spMkLst>
            <pc:docMk/>
            <pc:sldMk cId="2289907819" sldId="284"/>
            <ac:spMk id="4" creationId="{3161F3CF-210F-411D-BA34-8A31EF64F5D4}"/>
          </ac:spMkLst>
        </pc:spChg>
        <pc:spChg chg="add mod">
          <ac:chgData name="Damir Dobric" userId="fb75f6578d0f5bc2" providerId="LiveId" clId="{5EBBCFA3-0B0B-4B77-B58C-1ADBC11A8D80}" dt="2017-10-21T11:54:20.898" v="651" actId="113"/>
          <ac:spMkLst>
            <pc:docMk/>
            <pc:sldMk cId="2289907819" sldId="284"/>
            <ac:spMk id="5" creationId="{1BB1F01A-AB61-4C0E-9FA0-270221921047}"/>
          </ac:spMkLst>
        </pc:spChg>
      </pc:sldChg>
      <pc:sldChg chg="addSp delSp modSp add">
        <pc:chgData name="Damir Dobric" userId="fb75f6578d0f5bc2" providerId="LiveId" clId="{5EBBCFA3-0B0B-4B77-B58C-1ADBC11A8D80}" dt="2017-10-23T15:14:49.305" v="671" actId="1076"/>
        <pc:sldMkLst>
          <pc:docMk/>
          <pc:sldMk cId="3614840169" sldId="285"/>
        </pc:sldMkLst>
        <pc:spChg chg="add mod">
          <ac:chgData name="Damir Dobric" userId="fb75f6578d0f5bc2" providerId="LiveId" clId="{5EBBCFA3-0B0B-4B77-B58C-1ADBC11A8D80}" dt="2017-10-23T15:14:49.305" v="671" actId="1076"/>
          <ac:spMkLst>
            <pc:docMk/>
            <pc:sldMk cId="3614840169" sldId="285"/>
            <ac:spMk id="2" creationId="{1D38B79A-FA8F-404E-9481-270220601DFC}"/>
          </ac:spMkLst>
        </pc:spChg>
        <pc:spChg chg="add mod">
          <ac:chgData name="Damir Dobric" userId="fb75f6578d0f5bc2" providerId="LiveId" clId="{5EBBCFA3-0B0B-4B77-B58C-1ADBC11A8D80}" dt="2017-10-23T15:14:38.811" v="669" actId="20577"/>
          <ac:spMkLst>
            <pc:docMk/>
            <pc:sldMk cId="3614840169" sldId="285"/>
            <ac:spMk id="3" creationId="{18DC7AC5-9A41-4E71-A143-49E576AFE560}"/>
          </ac:spMkLst>
        </pc:spChg>
        <pc:spChg chg="add del mod">
          <ac:chgData name="Damir Dobric" userId="fb75f6578d0f5bc2" providerId="LiveId" clId="{5EBBCFA3-0B0B-4B77-B58C-1ADBC11A8D80}" dt="2017-10-23T15:14:26.905" v="658"/>
          <ac:spMkLst>
            <pc:docMk/>
            <pc:sldMk cId="3614840169" sldId="285"/>
            <ac:spMk id="4" creationId="{33A320D1-3ADE-4C7D-947A-764CBEB89F71}"/>
          </ac:spMkLst>
        </pc:spChg>
        <pc:spChg chg="add del mod">
          <ac:chgData name="Damir Dobric" userId="fb75f6578d0f5bc2" providerId="LiveId" clId="{5EBBCFA3-0B0B-4B77-B58C-1ADBC11A8D80}" dt="2017-10-23T15:14:26.905" v="658"/>
          <ac:spMkLst>
            <pc:docMk/>
            <pc:sldMk cId="3614840169" sldId="285"/>
            <ac:spMk id="5" creationId="{A434C1F1-EC4F-46CF-BB69-D048490F0711}"/>
          </ac:spMkLst>
        </pc:spChg>
      </pc:sldChg>
      <pc:sldChg chg="addSp modSp add">
        <pc:chgData name="Damir Dobric" userId="fb75f6578d0f5bc2" providerId="LiveId" clId="{5EBBCFA3-0B0B-4B77-B58C-1ADBC11A8D80}" dt="2017-10-23T15:51:40.838" v="719" actId="1076"/>
        <pc:sldMkLst>
          <pc:docMk/>
          <pc:sldMk cId="2137673571" sldId="286"/>
        </pc:sldMkLst>
        <pc:spChg chg="add mod">
          <ac:chgData name="Damir Dobric" userId="fb75f6578d0f5bc2" providerId="LiveId" clId="{5EBBCFA3-0B0B-4B77-B58C-1ADBC11A8D80}" dt="2017-10-23T15:51:40.838" v="719" actId="1076"/>
          <ac:spMkLst>
            <pc:docMk/>
            <pc:sldMk cId="2137673571" sldId="286"/>
            <ac:spMk id="2" creationId="{DB4B10E9-4F5E-4AF8-B028-573858CEEE32}"/>
          </ac:spMkLst>
        </pc:spChg>
        <pc:spChg chg="add mod">
          <ac:chgData name="Damir Dobric" userId="fb75f6578d0f5bc2" providerId="LiveId" clId="{5EBBCFA3-0B0B-4B77-B58C-1ADBC11A8D80}" dt="2017-10-23T15:51:10.708" v="701" actId="20577"/>
          <ac:spMkLst>
            <pc:docMk/>
            <pc:sldMk cId="2137673571" sldId="286"/>
            <ac:spMk id="3" creationId="{7A8BD332-F91E-4708-96EE-3245887A8995}"/>
          </ac:spMkLst>
        </pc:spChg>
      </pc:sldChg>
      <pc:sldMasterChg chg="delSldLayout modSldLayout">
        <pc:chgData name="Damir Dobric" userId="fb75f6578d0f5bc2" providerId="LiveId" clId="{5EBBCFA3-0B0B-4B77-B58C-1ADBC11A8D80}" dt="2017-10-21T11:33:48.810" v="29" actId="2696"/>
        <pc:sldMasterMkLst>
          <pc:docMk/>
          <pc:sldMasterMk cId="4262256894" sldId="2147483695"/>
        </pc:sldMasterMkLst>
        <pc:sldLayoutChg chg="addSp modSp setBg">
          <pc:chgData name="Damir Dobric" userId="fb75f6578d0f5bc2" providerId="LiveId" clId="{5EBBCFA3-0B0B-4B77-B58C-1ADBC11A8D80}" dt="2017-10-21T11:27:47.034" v="2" actId="1076"/>
          <pc:sldLayoutMkLst>
            <pc:docMk/>
            <pc:sldMasterMk cId="4262256894" sldId="2147483695"/>
            <pc:sldLayoutMk cId="1422259096" sldId="2147483698"/>
          </pc:sldLayoutMkLst>
          <pc:picChg chg="add mod">
            <ac:chgData name="Damir Dobric" userId="fb75f6578d0f5bc2" providerId="LiveId" clId="{5EBBCFA3-0B0B-4B77-B58C-1ADBC11A8D80}" dt="2017-10-21T11:27:47.034" v="2" actId="1076"/>
            <ac:picMkLst>
              <pc:docMk/>
              <pc:sldMasterMk cId="4262256894" sldId="2147483695"/>
              <pc:sldLayoutMk cId="1422259096" sldId="2147483698"/>
              <ac:picMk id="2" creationId="{88912191-2305-4521-8FD7-8C6C211957A4}"/>
            </ac:picMkLst>
          </pc:picChg>
        </pc:sldLayoutChg>
        <pc:sldLayoutChg chg="addSp modSp setBg">
          <pc:chgData name="Damir Dobric" userId="fb75f6578d0f5bc2" providerId="LiveId" clId="{5EBBCFA3-0B0B-4B77-B58C-1ADBC11A8D80}" dt="2017-10-21T11:32:25.599" v="15" actId="1076"/>
          <pc:sldLayoutMkLst>
            <pc:docMk/>
            <pc:sldMasterMk cId="4262256894" sldId="2147483695"/>
            <pc:sldLayoutMk cId="1146512881" sldId="2147483699"/>
          </pc:sldLayoutMkLst>
          <pc:picChg chg="add mod">
            <ac:chgData name="Damir Dobric" userId="fb75f6578d0f5bc2" providerId="LiveId" clId="{5EBBCFA3-0B0B-4B77-B58C-1ADBC11A8D80}" dt="2017-10-21T11:32:25.599" v="15" actId="1076"/>
            <ac:picMkLst>
              <pc:docMk/>
              <pc:sldMasterMk cId="4262256894" sldId="2147483695"/>
              <pc:sldLayoutMk cId="1146512881" sldId="2147483699"/>
              <ac:picMk id="4" creationId="{173FF724-F2D5-4226-9090-60696DAEA41C}"/>
            </ac:picMkLst>
          </pc:picChg>
        </pc:sldLayoutChg>
        <pc:sldLayoutChg chg="del">
          <pc:chgData name="Damir Dobric" userId="fb75f6578d0f5bc2" providerId="LiveId" clId="{5EBBCFA3-0B0B-4B77-B58C-1ADBC11A8D80}" dt="2017-10-21T11:32:59.004" v="16" actId="2696"/>
          <pc:sldLayoutMkLst>
            <pc:docMk/>
            <pc:sldMasterMk cId="4262256894" sldId="2147483695"/>
            <pc:sldLayoutMk cId="2222169970" sldId="2147483700"/>
          </pc:sldLayoutMkLst>
        </pc:sldLayoutChg>
        <pc:sldLayoutChg chg="del">
          <pc:chgData name="Damir Dobric" userId="fb75f6578d0f5bc2" providerId="LiveId" clId="{5EBBCFA3-0B0B-4B77-B58C-1ADBC11A8D80}" dt="2017-10-21T11:33:01.753" v="17" actId="2696"/>
          <pc:sldLayoutMkLst>
            <pc:docMk/>
            <pc:sldMasterMk cId="4262256894" sldId="2147483695"/>
            <pc:sldLayoutMk cId="4268578979" sldId="2147483701"/>
          </pc:sldLayoutMkLst>
        </pc:sldLayoutChg>
        <pc:sldLayoutChg chg="del">
          <pc:chgData name="Damir Dobric" userId="fb75f6578d0f5bc2" providerId="LiveId" clId="{5EBBCFA3-0B0B-4B77-B58C-1ADBC11A8D80}" dt="2017-10-21T11:33:03.677" v="18" actId="2696"/>
          <pc:sldLayoutMkLst>
            <pc:docMk/>
            <pc:sldMasterMk cId="4262256894" sldId="2147483695"/>
            <pc:sldLayoutMk cId="629127225" sldId="2147483702"/>
          </pc:sldLayoutMkLst>
        </pc:sldLayoutChg>
        <pc:sldLayoutChg chg="del">
          <pc:chgData name="Damir Dobric" userId="fb75f6578d0f5bc2" providerId="LiveId" clId="{5EBBCFA3-0B0B-4B77-B58C-1ADBC11A8D80}" dt="2017-10-21T11:33:04.873" v="19" actId="2696"/>
          <pc:sldLayoutMkLst>
            <pc:docMk/>
            <pc:sldMasterMk cId="4262256894" sldId="2147483695"/>
            <pc:sldLayoutMk cId="316540221" sldId="2147483703"/>
          </pc:sldLayoutMkLst>
        </pc:sldLayoutChg>
        <pc:sldLayoutChg chg="del">
          <pc:chgData name="Damir Dobric" userId="fb75f6578d0f5bc2" providerId="LiveId" clId="{5EBBCFA3-0B0B-4B77-B58C-1ADBC11A8D80}" dt="2017-10-21T11:33:06.795" v="20" actId="2696"/>
          <pc:sldLayoutMkLst>
            <pc:docMk/>
            <pc:sldMasterMk cId="4262256894" sldId="2147483695"/>
            <pc:sldLayoutMk cId="2601229052" sldId="2147483704"/>
          </pc:sldLayoutMkLst>
        </pc:sldLayoutChg>
        <pc:sldLayoutChg chg="addSp setBg">
          <pc:chgData name="Damir Dobric" userId="fb75f6578d0f5bc2" providerId="LiveId" clId="{5EBBCFA3-0B0B-4B77-B58C-1ADBC11A8D80}" dt="2017-10-21T11:33:18.067" v="22" actId="2696"/>
          <pc:sldLayoutMkLst>
            <pc:docMk/>
            <pc:sldMasterMk cId="4262256894" sldId="2147483695"/>
            <pc:sldLayoutMk cId="2247794811" sldId="2147483705"/>
          </pc:sldLayoutMkLst>
          <pc:picChg chg="add">
            <ac:chgData name="Damir Dobric" userId="fb75f6578d0f5bc2" providerId="LiveId" clId="{5EBBCFA3-0B0B-4B77-B58C-1ADBC11A8D80}" dt="2017-10-21T11:33:18.067" v="22" actId="2696"/>
            <ac:picMkLst>
              <pc:docMk/>
              <pc:sldMasterMk cId="4262256894" sldId="2147483695"/>
              <pc:sldLayoutMk cId="2247794811" sldId="2147483705"/>
              <ac:picMk id="3" creationId="{3D9115F5-BE88-4FDC-910A-D1FD8CFD0089}"/>
            </ac:picMkLst>
          </pc:picChg>
        </pc:sldLayoutChg>
        <pc:sldLayoutChg chg="addSp setBg">
          <pc:chgData name="Damir Dobric" userId="fb75f6578d0f5bc2" providerId="LiveId" clId="{5EBBCFA3-0B0B-4B77-B58C-1ADBC11A8D80}" dt="2017-10-21T11:33:23.892" v="24" actId="2696"/>
          <pc:sldLayoutMkLst>
            <pc:docMk/>
            <pc:sldMasterMk cId="4262256894" sldId="2147483695"/>
            <pc:sldLayoutMk cId="1770867335" sldId="2147483706"/>
          </pc:sldLayoutMkLst>
          <pc:picChg chg="add">
            <ac:chgData name="Damir Dobric" userId="fb75f6578d0f5bc2" providerId="LiveId" clId="{5EBBCFA3-0B0B-4B77-B58C-1ADBC11A8D80}" dt="2017-10-21T11:33:23.892" v="24" actId="2696"/>
            <ac:picMkLst>
              <pc:docMk/>
              <pc:sldMasterMk cId="4262256894" sldId="2147483695"/>
              <pc:sldLayoutMk cId="1770867335" sldId="2147483706"/>
              <ac:picMk id="5" creationId="{D27E18CD-76A2-4E18-B494-61C9B2CBE232}"/>
            </ac:picMkLst>
          </pc:picChg>
        </pc:sldLayoutChg>
        <pc:sldLayoutChg chg="addSp setBg">
          <pc:chgData name="Damir Dobric" userId="fb75f6578d0f5bc2" providerId="LiveId" clId="{5EBBCFA3-0B0B-4B77-B58C-1ADBC11A8D80}" dt="2017-10-21T11:33:31.915" v="26" actId="2696"/>
          <pc:sldLayoutMkLst>
            <pc:docMk/>
            <pc:sldMasterMk cId="4262256894" sldId="2147483695"/>
            <pc:sldLayoutMk cId="1857033348" sldId="2147483709"/>
          </pc:sldLayoutMkLst>
          <pc:picChg chg="add">
            <ac:chgData name="Damir Dobric" userId="fb75f6578d0f5bc2" providerId="LiveId" clId="{5EBBCFA3-0B0B-4B77-B58C-1ADBC11A8D80}" dt="2017-10-21T11:33:31.915" v="26" actId="2696"/>
            <ac:picMkLst>
              <pc:docMk/>
              <pc:sldMasterMk cId="4262256894" sldId="2147483695"/>
              <pc:sldLayoutMk cId="1857033348" sldId="2147483709"/>
              <ac:picMk id="5" creationId="{E8697B3B-87FA-445D-AB9B-78F0FA0441D6}"/>
            </ac:picMkLst>
          </pc:picChg>
        </pc:sldLayoutChg>
        <pc:sldLayoutChg chg="addSp setBg">
          <pc:chgData name="Damir Dobric" userId="fb75f6578d0f5bc2" providerId="LiveId" clId="{5EBBCFA3-0B0B-4B77-B58C-1ADBC11A8D80}" dt="2017-10-21T11:33:43.613" v="28" actId="2696"/>
          <pc:sldLayoutMkLst>
            <pc:docMk/>
            <pc:sldMasterMk cId="4262256894" sldId="2147483695"/>
            <pc:sldLayoutMk cId="2043911803" sldId="2147483715"/>
          </pc:sldLayoutMkLst>
          <pc:picChg chg="add">
            <ac:chgData name="Damir Dobric" userId="fb75f6578d0f5bc2" providerId="LiveId" clId="{5EBBCFA3-0B0B-4B77-B58C-1ADBC11A8D80}" dt="2017-10-21T11:33:43.613" v="28" actId="2696"/>
            <ac:picMkLst>
              <pc:docMk/>
              <pc:sldMasterMk cId="4262256894" sldId="2147483695"/>
              <pc:sldLayoutMk cId="2043911803" sldId="2147483715"/>
              <ac:picMk id="4" creationId="{3B9273B2-0D7F-458E-80E8-89C0E647BDAC}"/>
            </ac:picMkLst>
          </pc:picChg>
        </pc:sldLayoutChg>
        <pc:sldLayoutChg chg="del">
          <pc:chgData name="Damir Dobric" userId="fb75f6578d0f5bc2" providerId="LiveId" clId="{5EBBCFA3-0B0B-4B77-B58C-1ADBC11A8D80}" dt="2017-10-21T11:33:48.810" v="29" actId="2696"/>
          <pc:sldLayoutMkLst>
            <pc:docMk/>
            <pc:sldMasterMk cId="4262256894" sldId="2147483695"/>
            <pc:sldLayoutMk cId="2382933092" sldId="214748371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C8CBD-F1D1-4A81-A424-841DDC8D9B17}" type="datetimeFigureOut">
              <a:rPr lang="en-US" smtClean="0"/>
              <a:t>10/22/2018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01954-0C9C-4572-8076-B108CCA438E7}" type="slidenum">
              <a:rPr lang="en-US" smtClean="0"/>
              <a:t>‹#›</a:t>
            </a:fld>
            <a:endParaRPr lang="en-US"/>
          </a:p>
        </p:txBody>
      </p:sp>
    </p:spTree>
    <p:extLst>
      <p:ext uri="{BB962C8B-B14F-4D97-AF65-F5344CB8AC3E}">
        <p14:creationId xmlns:p14="http://schemas.microsoft.com/office/powerpoint/2010/main" val="191381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C79401-EC55-4A3C-8281-C33AE51334E0}" type="slidenum">
              <a:rPr lang="de-DE" smtClean="0"/>
              <a:t>2</a:t>
            </a:fld>
            <a:endParaRPr lang="de-DE"/>
          </a:p>
        </p:txBody>
      </p:sp>
    </p:spTree>
    <p:extLst>
      <p:ext uri="{BB962C8B-B14F-4D97-AF65-F5344CB8AC3E}">
        <p14:creationId xmlns:p14="http://schemas.microsoft.com/office/powerpoint/2010/main" val="175643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1BFC0D85-4EAA-4772-A189-29F0F78FA72C}" type="slidenum">
              <a:rPr lang="de-DE" smtClean="0"/>
              <a:t>3</a:t>
            </a:fld>
            <a:endParaRPr lang="de-DE"/>
          </a:p>
        </p:txBody>
      </p:sp>
    </p:spTree>
    <p:extLst>
      <p:ext uri="{BB962C8B-B14F-4D97-AF65-F5344CB8AC3E}">
        <p14:creationId xmlns:p14="http://schemas.microsoft.com/office/powerpoint/2010/main" val="16858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C79401-EC55-4A3C-8281-C33AE51334E0}" type="slidenum">
              <a:rPr lang="de-DE" smtClean="0"/>
              <a:t>14</a:t>
            </a:fld>
            <a:endParaRPr lang="de-DE"/>
          </a:p>
        </p:txBody>
      </p:sp>
    </p:spTree>
    <p:extLst>
      <p:ext uri="{BB962C8B-B14F-4D97-AF65-F5344CB8AC3E}">
        <p14:creationId xmlns:p14="http://schemas.microsoft.com/office/powerpoint/2010/main" val="1240693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Slid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2905125" y="638175"/>
            <a:ext cx="3366134" cy="439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3504" y="882806"/>
            <a:ext cx="924526" cy="505495"/>
          </a:xfrm>
          <a:prstGeom prst="rect">
            <a:avLst/>
          </a:prstGeom>
        </p:spPr>
      </p:pic>
      <p:sp>
        <p:nvSpPr>
          <p:cNvPr id="10" name="Title 1"/>
          <p:cNvSpPr>
            <a:spLocks noGrp="1"/>
          </p:cNvSpPr>
          <p:nvPr>
            <p:ph type="ctrTitle" hasCustomPrompt="1"/>
          </p:nvPr>
        </p:nvSpPr>
        <p:spPr>
          <a:xfrm>
            <a:off x="2998806" y="1588638"/>
            <a:ext cx="3272453" cy="1263282"/>
          </a:xfrm>
          <a:prstGeom prst="rect">
            <a:avLst/>
          </a:prstGeom>
        </p:spPr>
        <p:txBody>
          <a:bodyPr anchor="t">
            <a:noAutofit/>
          </a:bodyPr>
          <a:lstStyle>
            <a:lvl1pPr algn="l">
              <a:lnSpc>
                <a:spcPts val="4000"/>
              </a:lnSpc>
              <a:defRPr sz="4300">
                <a:solidFill>
                  <a:srgbClr val="09009E"/>
                </a:solidFill>
                <a:latin typeface="Segoe UI" panose="020B0502040204020203" pitchFamily="34" charset="0"/>
                <a:ea typeface="Segoe UI Black" panose="020B0A02040204020203" pitchFamily="34" charset="0"/>
                <a:cs typeface="Segoe UI" panose="020B0502040204020203" pitchFamily="34" charset="0"/>
              </a:defRPr>
            </a:lvl1pPr>
          </a:lstStyle>
          <a:p>
            <a:r>
              <a:rPr lang="en-US" dirty="0" err="1"/>
              <a:t>Tresentation</a:t>
            </a:r>
            <a:r>
              <a:rPr lang="en-US" dirty="0"/>
              <a:t> Title</a:t>
            </a:r>
          </a:p>
        </p:txBody>
      </p:sp>
      <p:sp>
        <p:nvSpPr>
          <p:cNvPr id="11" name="Subtitle 2"/>
          <p:cNvSpPr>
            <a:spLocks noGrp="1"/>
          </p:cNvSpPr>
          <p:nvPr>
            <p:ph type="subTitle" idx="1" hasCustomPrompt="1"/>
          </p:nvPr>
        </p:nvSpPr>
        <p:spPr>
          <a:xfrm>
            <a:off x="2998806" y="2732030"/>
            <a:ext cx="3272453" cy="283408"/>
          </a:xfrm>
          <a:prstGeom prst="rect">
            <a:avLst/>
          </a:prstGeom>
        </p:spPr>
        <p:txBody>
          <a:bodyPr>
            <a:noAutofit/>
          </a:bodyPr>
          <a:lstStyle>
            <a:lvl1pPr marL="0" indent="0" algn="l">
              <a:buNone/>
              <a:defRPr sz="1600">
                <a:solidFill>
                  <a:srgbClr val="09009E"/>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Name Presenter</a:t>
            </a:r>
          </a:p>
        </p:txBody>
      </p:sp>
      <p:sp>
        <p:nvSpPr>
          <p:cNvPr id="18" name="Text Placeholder 17"/>
          <p:cNvSpPr>
            <a:spLocks noGrp="1"/>
          </p:cNvSpPr>
          <p:nvPr>
            <p:ph type="body" sz="quarter" idx="10" hasCustomPrompt="1"/>
          </p:nvPr>
        </p:nvSpPr>
        <p:spPr>
          <a:xfrm>
            <a:off x="2998808" y="3173031"/>
            <a:ext cx="3272452" cy="211231"/>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000" kern="1200" dirty="0">
                <a:solidFill>
                  <a:schemeClr val="bg1">
                    <a:lumMod val="50000"/>
                  </a:schemeClr>
                </a:solidFill>
                <a:latin typeface="Segoe UI" panose="020B0502040204020203" pitchFamily="34" charset="0"/>
                <a:ea typeface="+mn-ea"/>
                <a:cs typeface="Segoe UI" panose="020B0502040204020203" pitchFamily="34" charset="0"/>
              </a:defRPr>
            </a:lvl1pPr>
          </a:lstStyle>
          <a:p>
            <a:pPr lvl="0"/>
            <a:r>
              <a:rPr lang="ca-ES" dirty="0"/>
              <a:t>presenterMail@daenet.eu</a:t>
            </a:r>
            <a:endParaRPr lang="en-US" dirty="0"/>
          </a:p>
        </p:txBody>
      </p:sp>
      <p:sp>
        <p:nvSpPr>
          <p:cNvPr id="21" name="TextBox 20"/>
          <p:cNvSpPr txBox="1"/>
          <p:nvPr userDrawn="1"/>
        </p:nvSpPr>
        <p:spPr>
          <a:xfrm>
            <a:off x="3397462" y="3743984"/>
            <a:ext cx="1663970"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3397461" y="3965068"/>
            <a:ext cx="1663970"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3397461" y="4207242"/>
            <a:ext cx="1663970"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3397461" y="4449416"/>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3397461" y="4691590"/>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3" name="Text Placeholder 2"/>
          <p:cNvSpPr>
            <a:spLocks noGrp="1"/>
          </p:cNvSpPr>
          <p:nvPr>
            <p:ph type="body" sz="quarter" idx="11" hasCustomPrompt="1"/>
          </p:nvPr>
        </p:nvSpPr>
        <p:spPr>
          <a:xfrm>
            <a:off x="2998806" y="3015438"/>
            <a:ext cx="3272453" cy="200337"/>
          </a:xfrm>
          <a:prstGeom prst="rect">
            <a:avLst/>
          </a:prstGeom>
        </p:spPr>
        <p:txBody>
          <a:bodyPr>
            <a:normAutofit/>
          </a:bodyPr>
          <a:lstStyle>
            <a:lvl1pPr marL="0" indent="0">
              <a:buNone/>
              <a:defRPr lang="en-US" sz="1000" kern="1200" dirty="0">
                <a:solidFill>
                  <a:srgbClr val="09009E"/>
                </a:solidFill>
                <a:latin typeface="Segoe UI" panose="020B0502040204020203" pitchFamily="34" charset="0"/>
                <a:ea typeface="+mn-ea"/>
                <a:cs typeface="Segoe UI" panose="020B0502040204020203" pitchFamily="34" charset="0"/>
              </a:defRPr>
            </a:lvl1pPr>
          </a:lstStyle>
          <a:p>
            <a:pPr lvl="0"/>
            <a:r>
              <a:rPr lang="en-GB" dirty="0"/>
              <a:t>Presenter role</a:t>
            </a:r>
            <a:endParaRPr lang="en-US" dirty="0"/>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93504" y="3678583"/>
            <a:ext cx="214846" cy="1189517"/>
          </a:xfrm>
          <a:prstGeom prst="rect">
            <a:avLst/>
          </a:prstGeom>
        </p:spPr>
      </p:pic>
    </p:spTree>
    <p:extLst>
      <p:ext uri="{BB962C8B-B14F-4D97-AF65-F5344CB8AC3E}">
        <p14:creationId xmlns:p14="http://schemas.microsoft.com/office/powerpoint/2010/main" val="236238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3"/>
          </a:xfrm>
          <a:prstGeom prst="rect">
            <a:avLst/>
          </a:prstGeom>
        </p:spPr>
        <p:txBody>
          <a:bodyPr/>
          <a:lstStyle>
            <a:lvl1pPr>
              <a:defRPr>
                <a:latin typeface="Segoe UI Symbol" pitchFamily="34" charset="0"/>
                <a:ea typeface="Segoe UI Symbol" pitchFamily="34" charset="0"/>
              </a:defRPr>
            </a:lvl1pPr>
          </a:lstStyle>
          <a:p>
            <a:r>
              <a:rPr lang="en-US" dirty="0"/>
              <a:t>Click to edit Master title style</a:t>
            </a:r>
            <a:endParaRPr lang="de-DE"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Segoe UI" pitchFamily="34" charset="0"/>
                <a:ea typeface="Segoe UI" pitchFamily="34" charset="0"/>
                <a:cs typeface="Segoe UI" pitchFamily="34" charset="0"/>
              </a:defRPr>
            </a:lvl1pPr>
            <a:lvl2pPr marL="457113"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3" indent="0" algn="ctr">
              <a:buNone/>
              <a:defRPr>
                <a:solidFill>
                  <a:schemeClr val="tx1">
                    <a:tint val="75000"/>
                  </a:schemeClr>
                </a:solidFill>
              </a:defRPr>
            </a:lvl5pPr>
            <a:lvl6pPr marL="2285566" indent="0" algn="ctr">
              <a:buNone/>
              <a:defRPr>
                <a:solidFill>
                  <a:schemeClr val="tx1">
                    <a:tint val="75000"/>
                  </a:schemeClr>
                </a:solidFill>
              </a:defRPr>
            </a:lvl6pPr>
            <a:lvl7pPr marL="2742679" indent="0" algn="ctr">
              <a:buNone/>
              <a:defRPr>
                <a:solidFill>
                  <a:schemeClr val="tx1">
                    <a:tint val="75000"/>
                  </a:schemeClr>
                </a:solidFill>
              </a:defRPr>
            </a:lvl7pPr>
            <a:lvl8pPr marL="3199794" indent="0" algn="ctr">
              <a:buNone/>
              <a:defRPr>
                <a:solidFill>
                  <a:schemeClr val="tx1">
                    <a:tint val="75000"/>
                  </a:schemeClr>
                </a:solidFill>
              </a:defRPr>
            </a:lvl8pPr>
            <a:lvl9pPr marL="3656907" indent="0" algn="ctr">
              <a:buNone/>
              <a:defRPr>
                <a:solidFill>
                  <a:schemeClr val="tx1">
                    <a:tint val="75000"/>
                  </a:schemeClr>
                </a:solidFill>
              </a:defRPr>
            </a:lvl9pPr>
          </a:lstStyle>
          <a:p>
            <a:r>
              <a:rPr lang="en-US" dirty="0"/>
              <a:t>Click to edit Master subtitle style</a:t>
            </a:r>
            <a:endParaRPr lang="de-DE" dirty="0"/>
          </a:p>
        </p:txBody>
      </p:sp>
      <p:pic>
        <p:nvPicPr>
          <p:cNvPr id="4" name="Picture 3">
            <a:extLst>
              <a:ext uri="{FF2B5EF4-FFF2-40B4-BE49-F238E27FC236}">
                <a16:creationId xmlns:a16="http://schemas.microsoft.com/office/drawing/2014/main" id="{3B9273B2-0D7F-458E-80E8-89C0E647BD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9434" y="6501948"/>
            <a:ext cx="13498800" cy="301865"/>
          </a:xfrm>
          <a:prstGeom prst="rect">
            <a:avLst/>
          </a:prstGeom>
        </p:spPr>
      </p:pic>
    </p:spTree>
    <p:extLst>
      <p:ext uri="{BB962C8B-B14F-4D97-AF65-F5344CB8AC3E}">
        <p14:creationId xmlns:p14="http://schemas.microsoft.com/office/powerpoint/2010/main" val="11280988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10635" y="2103007"/>
            <a:ext cx="1722730" cy="941923"/>
          </a:xfrm>
          <a:prstGeom prst="rect">
            <a:avLst/>
          </a:prstGeom>
        </p:spPr>
      </p:pic>
      <p:sp>
        <p:nvSpPr>
          <p:cNvPr id="21" name="TextBox 20"/>
          <p:cNvSpPr txBox="1"/>
          <p:nvPr userDrawn="1"/>
        </p:nvSpPr>
        <p:spPr>
          <a:xfrm>
            <a:off x="4164172" y="3544125"/>
            <a:ext cx="1663970"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4164171" y="3765209"/>
            <a:ext cx="1663970"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4164171" y="4007383"/>
            <a:ext cx="1663970"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4164171" y="4249557"/>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4164171" y="4491731"/>
            <a:ext cx="1663970"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60214" y="3478724"/>
            <a:ext cx="214846" cy="1189517"/>
          </a:xfrm>
          <a:prstGeom prst="rect">
            <a:avLst/>
          </a:prstGeom>
        </p:spPr>
      </p:pic>
    </p:spTree>
    <p:extLst>
      <p:ext uri="{BB962C8B-B14F-4D97-AF65-F5344CB8AC3E}">
        <p14:creationId xmlns:p14="http://schemas.microsoft.com/office/powerpoint/2010/main" val="169653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are icon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181" y="1646656"/>
            <a:ext cx="1768252" cy="176825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6140" y="1646656"/>
            <a:ext cx="1768252" cy="176825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5099" y="1646656"/>
            <a:ext cx="1768252" cy="1768252"/>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72528" y="3600431"/>
            <a:ext cx="1768252" cy="176825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06591" y="3600431"/>
            <a:ext cx="1768252" cy="1768252"/>
          </a:xfrm>
          <a:prstGeom prst="rect">
            <a:avLst/>
          </a:prstGeom>
        </p:spPr>
      </p:pic>
    </p:spTree>
    <p:extLst>
      <p:ext uri="{BB962C8B-B14F-4D97-AF65-F5344CB8AC3E}">
        <p14:creationId xmlns:p14="http://schemas.microsoft.com/office/powerpoint/2010/main" val="17259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Small Globe">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912191-2305-4521-8FD7-8C6C21195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48794" y="6556135"/>
            <a:ext cx="13498800" cy="301865"/>
          </a:xfrm>
          <a:prstGeom prst="rect">
            <a:avLst/>
          </a:prstGeom>
        </p:spPr>
      </p:pic>
    </p:spTree>
    <p:extLst>
      <p:ext uri="{BB962C8B-B14F-4D97-AF65-F5344CB8AC3E}">
        <p14:creationId xmlns:p14="http://schemas.microsoft.com/office/powerpoint/2010/main" val="142225909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amp;A Title">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0863" y="1418050"/>
            <a:ext cx="3542271" cy="3542271"/>
          </a:xfrm>
          <a:prstGeom prst="rect">
            <a:avLst/>
          </a:prstGeom>
        </p:spPr>
      </p:pic>
      <p:sp>
        <p:nvSpPr>
          <p:cNvPr id="8" name="TextBox 7"/>
          <p:cNvSpPr txBox="1"/>
          <p:nvPr userDrawn="1"/>
        </p:nvSpPr>
        <p:spPr>
          <a:xfrm>
            <a:off x="2800865" y="4435438"/>
            <a:ext cx="3542269" cy="400110"/>
          </a:xfrm>
          <a:prstGeom prst="rect">
            <a:avLst/>
          </a:prstGeom>
          <a:noFill/>
        </p:spPr>
        <p:txBody>
          <a:bodyPr wrap="square" rtlCol="0">
            <a:spAutoFit/>
          </a:bodyPr>
          <a:lstStyle/>
          <a:p>
            <a:pPr algn="ctr"/>
            <a:r>
              <a:rPr lang="en-GB" sz="2000" dirty="0">
                <a:solidFill>
                  <a:schemeClr val="bg1"/>
                </a:solidFill>
                <a:latin typeface="Segoe UI" panose="020B0502040204020203" pitchFamily="34" charset="0"/>
                <a:cs typeface="Segoe UI" panose="020B0502040204020203" pitchFamily="34" charset="0"/>
              </a:rPr>
              <a:t>Questions</a:t>
            </a:r>
            <a:r>
              <a:rPr lang="en-GB" sz="2000" baseline="0" dirty="0">
                <a:solidFill>
                  <a:schemeClr val="bg1"/>
                </a:solidFill>
                <a:latin typeface="Segoe UI" panose="020B0502040204020203" pitchFamily="34" charset="0"/>
                <a:cs typeface="Segoe UI" panose="020B0502040204020203" pitchFamily="34" charset="0"/>
              </a:rPr>
              <a:t> &amp; Answers</a:t>
            </a:r>
            <a:endParaRPr lang="en-US" sz="2000" dirty="0">
              <a:solidFill>
                <a:schemeClr val="bg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73FF724-F2D5-4226-9090-60696DAEA4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9434" y="6501948"/>
            <a:ext cx="13498800" cy="301865"/>
          </a:xfrm>
          <a:prstGeom prst="rect">
            <a:avLst/>
          </a:prstGeom>
        </p:spPr>
      </p:pic>
    </p:spTree>
    <p:extLst>
      <p:ext uri="{BB962C8B-B14F-4D97-AF65-F5344CB8AC3E}">
        <p14:creationId xmlns:p14="http://schemas.microsoft.com/office/powerpoint/2010/main" val="114651288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Classic">
    <p:bg>
      <p:bgRef idx="1001">
        <a:schemeClr val="bg1"/>
      </p:bgRef>
    </p:bg>
    <p:spTree>
      <p:nvGrpSpPr>
        <p:cNvPr id="1" name=""/>
        <p:cNvGrpSpPr/>
        <p:nvPr/>
      </p:nvGrpSpPr>
      <p:grpSpPr>
        <a:xfrm>
          <a:off x="0" y="0"/>
          <a:ext cx="0" cy="0"/>
          <a:chOff x="0" y="0"/>
          <a:chExt cx="0" cy="0"/>
        </a:xfrm>
      </p:grpSpPr>
      <p:sp>
        <p:nvSpPr>
          <p:cNvPr id="14" name="Content Placeholder 2"/>
          <p:cNvSpPr>
            <a:spLocks noGrp="1"/>
          </p:cNvSpPr>
          <p:nvPr>
            <p:ph idx="11" hasCustomPrompt="1"/>
          </p:nvPr>
        </p:nvSpPr>
        <p:spPr>
          <a:xfrm>
            <a:off x="1672281" y="988970"/>
            <a:ext cx="5750012" cy="5081282"/>
          </a:xfrm>
          <a:prstGeom prst="rect">
            <a:avLst/>
          </a:prstGeom>
        </p:spPr>
        <p:txBody>
          <a:bodyPr lIns="0" tIns="0" rIns="0">
            <a:noAutofit/>
          </a:bodyPr>
          <a:lstStyle>
            <a:lvl1pPr marL="228600" indent="-228600">
              <a:buSzPct val="100000"/>
              <a:buFontTx/>
              <a:buBlip>
                <a:blip r:embed="rId2"/>
              </a:buBlip>
              <a:defRPr baseline="0">
                <a:latin typeface="Segoe UI Semibold" panose="020B0702040204020203" pitchFamily="34" charset="0"/>
                <a:cs typeface="Segoe UI Semibold" panose="020B0702040204020203" pitchFamily="34" charset="0"/>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Section name</a:t>
            </a:r>
          </a:p>
        </p:txBody>
      </p:sp>
      <p:pic>
        <p:nvPicPr>
          <p:cNvPr id="3" name="Picture 2">
            <a:extLst>
              <a:ext uri="{FF2B5EF4-FFF2-40B4-BE49-F238E27FC236}">
                <a16:creationId xmlns:a16="http://schemas.microsoft.com/office/drawing/2014/main" id="{3D9115F5-BE88-4FDC-910A-D1FD8CFD00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9434" y="6501948"/>
            <a:ext cx="13498800" cy="301865"/>
          </a:xfrm>
          <a:prstGeom prst="rect">
            <a:avLst/>
          </a:prstGeom>
        </p:spPr>
      </p:pic>
    </p:spTree>
    <p:extLst>
      <p:ext uri="{BB962C8B-B14F-4D97-AF65-F5344CB8AC3E}">
        <p14:creationId xmlns:p14="http://schemas.microsoft.com/office/powerpoint/2010/main" val="224779481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42693"/>
            <a:ext cx="7886700" cy="652721"/>
          </a:xfrm>
          <a:prstGeom prst="rect">
            <a:avLst/>
          </a:prstGeom>
        </p:spPr>
        <p:txBody>
          <a:bodyPr/>
          <a:lstStyle>
            <a:lvl1pPr>
              <a:defRPr>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4" name="Content Placeholder 2"/>
          <p:cNvSpPr>
            <a:spLocks noGrp="1"/>
          </p:cNvSpPr>
          <p:nvPr>
            <p:ph sz="half" idx="1"/>
          </p:nvPr>
        </p:nvSpPr>
        <p:spPr>
          <a:xfrm>
            <a:off x="628650" y="1492337"/>
            <a:ext cx="7886700" cy="4389352"/>
          </a:xfrm>
          <a:prstGeom prst="rect">
            <a:avLst/>
          </a:prstGeom>
        </p:spPr>
        <p:txBody>
          <a:bodyPr/>
          <a:lstStyle>
            <a:lvl1pPr marL="228600" indent="-228600">
              <a:buFontTx/>
              <a:buBlip>
                <a:blip r:embed="rId2"/>
              </a:buBlip>
              <a:defRPr>
                <a:latin typeface="Segoe UI" panose="020B0502040204020203" pitchFamily="34" charset="0"/>
                <a:cs typeface="Segoe UI" panose="020B0502040204020203" pitchFamily="34" charset="0"/>
              </a:defRPr>
            </a:lvl1pPr>
            <a:lvl2pPr marL="685800" indent="-228600">
              <a:buFontTx/>
              <a:buBlip>
                <a:blip r:embed="rId2"/>
              </a:buBlip>
              <a:defRPr>
                <a:latin typeface="Segoe UI" panose="020B0502040204020203" pitchFamily="34" charset="0"/>
                <a:cs typeface="Segoe UI" panose="020B0502040204020203" pitchFamily="34" charset="0"/>
              </a:defRPr>
            </a:lvl2pPr>
            <a:lvl3pPr marL="1143000" indent="-228600">
              <a:buFontTx/>
              <a:buBlip>
                <a:blip r:embed="rId2"/>
              </a:buBlip>
              <a:defRPr>
                <a:latin typeface="Segoe UI" panose="020B0502040204020203" pitchFamily="34" charset="0"/>
                <a:cs typeface="Segoe UI" panose="020B0502040204020203" pitchFamily="34" charset="0"/>
              </a:defRPr>
            </a:lvl3pPr>
            <a:lvl4pPr marL="1600200" indent="-228600">
              <a:buFontTx/>
              <a:buBlip>
                <a:blip r:embed="rId2"/>
              </a:buBlip>
              <a:defRPr>
                <a:latin typeface="Segoe UI" panose="020B0502040204020203" pitchFamily="34" charset="0"/>
                <a:cs typeface="Segoe UI" panose="020B0502040204020203" pitchFamily="34" charset="0"/>
              </a:defRPr>
            </a:lvl4pPr>
            <a:lvl5pPr marL="2057400" indent="-228600">
              <a:buFontTx/>
              <a:buBlip>
                <a:blip r:embed="rId2"/>
              </a:buBlip>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27E18CD-76A2-4E18-B494-61C9B2CBE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9434" y="6501948"/>
            <a:ext cx="13498800" cy="301865"/>
          </a:xfrm>
          <a:prstGeom prst="rect">
            <a:avLst/>
          </a:prstGeom>
        </p:spPr>
      </p:pic>
    </p:spTree>
    <p:extLst>
      <p:ext uri="{BB962C8B-B14F-4D97-AF65-F5344CB8AC3E}">
        <p14:creationId xmlns:p14="http://schemas.microsoft.com/office/powerpoint/2010/main" val="17708673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742693"/>
            <a:ext cx="2949178" cy="1412874"/>
          </a:xfrm>
          <a:prstGeom prst="rect">
            <a:avLst/>
          </a:prstGeom>
        </p:spPr>
        <p:txBody>
          <a:bodyPr anchor="b"/>
          <a:lstStyle>
            <a:lvl1pPr>
              <a:defRPr sz="3200">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887391" y="742693"/>
            <a:ext cx="4629150" cy="5286632"/>
          </a:xfrm>
          <a:prstGeom prst="rect">
            <a:avLst/>
          </a:prstGeom>
        </p:spPr>
        <p:txBody>
          <a:bodyPr/>
          <a:lstStyle>
            <a:lvl1pPr marL="228600" indent="-228600">
              <a:buFontTx/>
              <a:buBlip>
                <a:blip r:embed="rId2"/>
              </a:buBlip>
              <a:defRPr sz="3200">
                <a:latin typeface="Segoe UI" panose="020B0502040204020203" pitchFamily="34" charset="0"/>
                <a:cs typeface="Segoe UI" panose="020B0502040204020203" pitchFamily="34" charset="0"/>
              </a:defRPr>
            </a:lvl1pPr>
            <a:lvl2pPr marL="685800" indent="-228600">
              <a:buFontTx/>
              <a:buBlip>
                <a:blip r:embed="rId2"/>
              </a:buBlip>
              <a:defRPr sz="2800">
                <a:latin typeface="Segoe UI" panose="020B0502040204020203" pitchFamily="34" charset="0"/>
                <a:cs typeface="Segoe UI" panose="020B0502040204020203" pitchFamily="34" charset="0"/>
              </a:defRPr>
            </a:lvl2pPr>
            <a:lvl3pPr marL="1143000" indent="-228600">
              <a:buFontTx/>
              <a:buBlip>
                <a:blip r:embed="rId2"/>
              </a:buBlip>
              <a:defRPr sz="2400">
                <a:latin typeface="Segoe UI" panose="020B0502040204020203" pitchFamily="34" charset="0"/>
                <a:cs typeface="Segoe UI" panose="020B0502040204020203" pitchFamily="34" charset="0"/>
              </a:defRPr>
            </a:lvl3pPr>
            <a:lvl4pPr marL="1600200" indent="-228600">
              <a:buFontTx/>
              <a:buBlip>
                <a:blip r:embed="rId2"/>
              </a:buBlip>
              <a:defRPr sz="2000">
                <a:latin typeface="Segoe UI" panose="020B0502040204020203" pitchFamily="34" charset="0"/>
                <a:cs typeface="Segoe UI" panose="020B0502040204020203" pitchFamily="34" charset="0"/>
              </a:defRPr>
            </a:lvl4pPr>
            <a:lvl5pPr marL="2057400" indent="-228600">
              <a:buFontTx/>
              <a:buBlip>
                <a:blip r:embed="rId2"/>
              </a:buBlip>
              <a:defRPr sz="2000">
                <a:latin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155567"/>
            <a:ext cx="2949178" cy="3873758"/>
          </a:xfrm>
          <a:prstGeom prst="rect">
            <a:avLst/>
          </a:prstGeom>
        </p:spPr>
        <p:txBody>
          <a:bodyPr/>
          <a:lstStyle>
            <a:lvl1pPr marL="0" indent="0">
              <a:buNone/>
              <a:defRPr sz="1600">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a:extLst>
              <a:ext uri="{FF2B5EF4-FFF2-40B4-BE49-F238E27FC236}">
                <a16:creationId xmlns:a16="http://schemas.microsoft.com/office/drawing/2014/main" id="{E8697B3B-87FA-445D-AB9B-78F0FA0441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9434" y="6501948"/>
            <a:ext cx="13498800" cy="301865"/>
          </a:xfrm>
          <a:prstGeom prst="rect">
            <a:avLst/>
          </a:prstGeom>
        </p:spPr>
      </p:pic>
    </p:spTree>
    <p:extLst>
      <p:ext uri="{BB962C8B-B14F-4D97-AF65-F5344CB8AC3E}">
        <p14:creationId xmlns:p14="http://schemas.microsoft.com/office/powerpoint/2010/main" val="18570333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44008" y="6165304"/>
            <a:ext cx="1296144" cy="365123"/>
          </a:xfrm>
          <a:prstGeom prst="rect">
            <a:avLst/>
          </a:prstGeom>
        </p:spPr>
        <p:txBody>
          <a:bodyPr anchor="ctr"/>
          <a:lstStyle>
            <a:lvl1pPr algn="ctr">
              <a:defRPr sz="1600"/>
            </a:lvl1pPr>
          </a:lstStyle>
          <a:p>
            <a:fld id="{07AD179B-A691-46B4-9789-AE58F71D9AD9}" type="datetimeFigureOut">
              <a:rPr lang="de-DE" smtClean="0"/>
              <a:pPr/>
              <a:t>22.10.2018</a:t>
            </a:fld>
            <a:endParaRPr lang="de-DE" dirty="0"/>
          </a:p>
        </p:txBody>
      </p:sp>
      <p:sp>
        <p:nvSpPr>
          <p:cNvPr id="5" name="Footer Placeholder 4"/>
          <p:cNvSpPr>
            <a:spLocks noGrp="1"/>
          </p:cNvSpPr>
          <p:nvPr>
            <p:ph type="ftr" sz="quarter" idx="11"/>
          </p:nvPr>
        </p:nvSpPr>
        <p:spPr>
          <a:xfrm>
            <a:off x="2051720" y="6165304"/>
            <a:ext cx="2448272" cy="365123"/>
          </a:xfrm>
          <a:prstGeom prst="rect">
            <a:avLst/>
          </a:prstGeom>
        </p:spPr>
        <p:txBody>
          <a:bodyPr anchor="ctr"/>
          <a:lstStyle>
            <a:lvl1pPr>
              <a:defRPr sz="1600"/>
            </a:lvl1pPr>
          </a:lstStyle>
          <a:p>
            <a:endParaRPr lang="de-DE" dirty="0"/>
          </a:p>
        </p:txBody>
      </p:sp>
      <p:sp>
        <p:nvSpPr>
          <p:cNvPr id="6" name="Slide Number Placeholder 5"/>
          <p:cNvSpPr>
            <a:spLocks noGrp="1"/>
          </p:cNvSpPr>
          <p:nvPr>
            <p:ph type="sldNum" sz="quarter" idx="12"/>
          </p:nvPr>
        </p:nvSpPr>
        <p:spPr>
          <a:xfrm>
            <a:off x="7919864" y="5445225"/>
            <a:ext cx="1044624" cy="288032"/>
          </a:xfrm>
          <a:prstGeom prst="rect">
            <a:avLst/>
          </a:prstGeom>
        </p:spPr>
        <p:txBody>
          <a:bodyPr/>
          <a:lstStyle>
            <a:lvl1pPr algn="r">
              <a:defRPr sz="1600"/>
            </a:lvl1pPr>
          </a:lstStyle>
          <a:p>
            <a:fld id="{A1632D32-6FC0-4A27-A85D-C615F3BA6012}" type="slidenum">
              <a:rPr lang="de-DE" smtClean="0"/>
              <a:pPr/>
              <a:t>‹#›</a:t>
            </a:fld>
            <a:endParaRPr lang="de-DE" dirty="0"/>
          </a:p>
        </p:txBody>
      </p:sp>
      <p:sp>
        <p:nvSpPr>
          <p:cNvPr id="18" name="Content Placeholder 2"/>
          <p:cNvSpPr>
            <a:spLocks noGrp="1"/>
          </p:cNvSpPr>
          <p:nvPr>
            <p:ph idx="1"/>
          </p:nvPr>
        </p:nvSpPr>
        <p:spPr>
          <a:xfrm>
            <a:off x="323528" y="1600200"/>
            <a:ext cx="7488832" cy="4133055"/>
          </a:xfrm>
          <a:prstGeom prst="rect">
            <a:avLst/>
          </a:prstGeom>
        </p:spPr>
        <p:txBody>
          <a:bodyPr/>
          <a:lstStyle>
            <a:lvl1pPr>
              <a:defRPr>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9" name="Title 1"/>
          <p:cNvSpPr>
            <a:spLocks noGrp="1"/>
          </p:cNvSpPr>
          <p:nvPr>
            <p:ph type="title"/>
          </p:nvPr>
        </p:nvSpPr>
        <p:spPr>
          <a:xfrm>
            <a:off x="323528" y="188913"/>
            <a:ext cx="7488831" cy="915506"/>
          </a:xfrm>
          <a:prstGeom prst="rect">
            <a:avLst/>
          </a:prstGeom>
        </p:spPr>
        <p:txBody>
          <a:bodyPr anchor="ctr"/>
          <a:lstStyle>
            <a:lvl1pPr algn="l">
              <a:defRPr sz="6600">
                <a:latin typeface="Segoe WP SemiLight"/>
              </a:defRPr>
            </a:lvl1pPr>
          </a:lstStyle>
          <a:p>
            <a:r>
              <a:rPr lang="en-US" dirty="0"/>
              <a:t>Click to edit Master title style</a:t>
            </a:r>
            <a:endParaRPr lang="de-DE" dirty="0"/>
          </a:p>
        </p:txBody>
      </p:sp>
      <p:grpSp>
        <p:nvGrpSpPr>
          <p:cNvPr id="10" name="Group 9"/>
          <p:cNvGrpSpPr/>
          <p:nvPr userDrawn="1"/>
        </p:nvGrpSpPr>
        <p:grpSpPr>
          <a:xfrm>
            <a:off x="8308801" y="198165"/>
            <a:ext cx="588267" cy="641161"/>
            <a:chOff x="7945250" y="195487"/>
            <a:chExt cx="588267" cy="641161"/>
          </a:xfrm>
        </p:grpSpPr>
        <p:sp>
          <p:nvSpPr>
            <p:cNvPr id="11" name="Rectangle 10"/>
            <p:cNvSpPr/>
            <p:nvPr userDrawn="1"/>
          </p:nvSpPr>
          <p:spPr>
            <a:xfrm>
              <a:off x="7956376" y="260648"/>
              <a:ext cx="576000" cy="576000"/>
            </a:xfrm>
            <a:prstGeom prst="rect">
              <a:avLst/>
            </a:prstGeom>
            <a:solidFill>
              <a:srgbClr val="A8D3F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bIns="36000" rtlCol="0" anchor="b"/>
            <a:lstStyle/>
            <a:p>
              <a:pPr algn="l"/>
              <a:endParaRPr lang="de-DE" sz="900" kern="1200" spc="0" baseline="0">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5250" y="195487"/>
              <a:ext cx="588267" cy="588267"/>
            </a:xfrm>
            <a:prstGeom prst="rect">
              <a:avLst/>
            </a:prstGeom>
          </p:spPr>
        </p:pic>
      </p:grpSp>
    </p:spTree>
    <p:extLst>
      <p:ext uri="{BB962C8B-B14F-4D97-AF65-F5344CB8AC3E}">
        <p14:creationId xmlns:p14="http://schemas.microsoft.com/office/powerpoint/2010/main" val="227321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256894"/>
      </p:ext>
    </p:extLst>
  </p:cSld>
  <p:clrMap bg1="lt1" tx1="dk1" bg2="lt2" tx2="dk2" accent1="accent1" accent2="accent2" accent3="accent3" accent4="accent4" accent5="accent5" accent6="accent6" hlink="hlink" folHlink="folHlink"/>
  <p:sldLayoutIdLst>
    <p:sldLayoutId id="2147483696" r:id="rId1"/>
    <p:sldLayoutId id="2147483711" r:id="rId2"/>
    <p:sldLayoutId id="2147483712" r:id="rId3"/>
    <p:sldLayoutId id="2147483698" r:id="rId4"/>
    <p:sldLayoutId id="2147483699" r:id="rId5"/>
    <p:sldLayoutId id="2147483705" r:id="rId6"/>
    <p:sldLayoutId id="2147483706" r:id="rId7"/>
    <p:sldLayoutId id="2147483709" r:id="rId8"/>
    <p:sldLayoutId id="2147483714" r:id="rId9"/>
    <p:sldLayoutId id="21474837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inkedin.com/groups/8689804/"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s.de/blogs/damir_dobric/default.aspx" TargetMode="External"/><Relationship Id="rId2" Type="http://schemas.openxmlformats.org/officeDocument/2006/relationships/hyperlink" Target="https://twitter.com/ddobric"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en.wikipedia.org/wiki/Continuous_integration" TargetMode="External"/><Relationship Id="rId3" Type="http://schemas.openxmlformats.org/officeDocument/2006/relationships/hyperlink" Target="http://en.wikipedia.org/wiki/Software_architecture" TargetMode="External"/><Relationship Id="rId7" Type="http://schemas.openxmlformats.org/officeDocument/2006/relationships/hyperlink" Target="http://en.wikipedia.org/wiki/Change_management_(engineering)" TargetMode="External"/><Relationship Id="rId2" Type="http://schemas.openxmlformats.org/officeDocument/2006/relationships/hyperlink" Target="http://en.wikipedia.org/wiki/Requirements_management" TargetMode="External"/><Relationship Id="rId1" Type="http://schemas.openxmlformats.org/officeDocument/2006/relationships/slideLayout" Target="../slideLayouts/slideLayout7.xml"/><Relationship Id="rId6" Type="http://schemas.openxmlformats.org/officeDocument/2006/relationships/hyperlink" Target="http://en.wikipedia.org/wiki/Software_maintenance" TargetMode="External"/><Relationship Id="rId5" Type="http://schemas.openxmlformats.org/officeDocument/2006/relationships/hyperlink" Target="http://en.wikipedia.org/wiki/Software_testing" TargetMode="External"/><Relationship Id="rId10" Type="http://schemas.openxmlformats.org/officeDocument/2006/relationships/hyperlink" Target="http://en.wikipedia.org/wiki/Release_management" TargetMode="External"/><Relationship Id="rId4" Type="http://schemas.openxmlformats.org/officeDocument/2006/relationships/hyperlink" Target="http://en.wikipedia.org/wiki/Computer_programming" TargetMode="External"/><Relationship Id="rId9" Type="http://schemas.openxmlformats.org/officeDocument/2006/relationships/hyperlink" Target="http://en.wikipedia.org/wiki/Project_manage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s://about.me/damirdobri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UniversityOfAppliedSciencesFrankfurt/se-dystsys-2018-2019-softwareengineering" TargetMode="External"/><Relationship Id="rId2" Type="http://schemas.openxmlformats.org/officeDocument/2006/relationships/hyperlink" Target="https://github.com/UniversityOfAppliedSciencesFrankfurt"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microsoft.com/net/tutorials/csharp/getting-started"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groups/8689804/" TargetMode="External"/><Relationship Id="rId2" Type="http://schemas.openxmlformats.org/officeDocument/2006/relationships/hyperlink" Target="https://www.linkedin.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47FB7D3-0CFC-47FA-8902-55C89C29F113}"/>
              </a:ext>
            </a:extLst>
          </p:cNvPr>
          <p:cNvSpPr/>
          <p:nvPr/>
        </p:nvSpPr>
        <p:spPr>
          <a:xfrm>
            <a:off x="548424" y="279614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05.Nov</a:t>
            </a:r>
            <a:endParaRPr lang="de-DE" dirty="0">
              <a:latin typeface="Segoe UI" pitchFamily="34" charset="0"/>
              <a:ea typeface="Segoe UI" pitchFamily="34" charset="0"/>
              <a:cs typeface="Segoe UI" pitchFamily="34" charset="0"/>
            </a:endParaRPr>
          </a:p>
        </p:txBody>
      </p:sp>
      <p:sp>
        <p:nvSpPr>
          <p:cNvPr id="29" name="Rectangle 28">
            <a:extLst>
              <a:ext uri="{FF2B5EF4-FFF2-40B4-BE49-F238E27FC236}">
                <a16:creationId xmlns:a16="http://schemas.microsoft.com/office/drawing/2014/main" id="{40535A1E-8E47-4EF7-B713-B035EE29E9FF}"/>
              </a:ext>
            </a:extLst>
          </p:cNvPr>
          <p:cNvSpPr/>
          <p:nvPr/>
        </p:nvSpPr>
        <p:spPr>
          <a:xfrm>
            <a:off x="1700552" y="279614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12.Nov</a:t>
            </a:r>
            <a:endParaRPr lang="de-DE" dirty="0">
              <a:latin typeface="Segoe UI" pitchFamily="34" charset="0"/>
              <a:ea typeface="Segoe UI" pitchFamily="34" charset="0"/>
              <a:cs typeface="Segoe UI" pitchFamily="34" charset="0"/>
            </a:endParaRPr>
          </a:p>
        </p:txBody>
      </p:sp>
      <p:sp>
        <p:nvSpPr>
          <p:cNvPr id="31" name="Rectangle 30">
            <a:extLst>
              <a:ext uri="{FF2B5EF4-FFF2-40B4-BE49-F238E27FC236}">
                <a16:creationId xmlns:a16="http://schemas.microsoft.com/office/drawing/2014/main" id="{21887423-7CC9-4770-A095-13F243114C1C}"/>
              </a:ext>
            </a:extLst>
          </p:cNvPr>
          <p:cNvSpPr/>
          <p:nvPr/>
        </p:nvSpPr>
        <p:spPr>
          <a:xfrm>
            <a:off x="2852680" y="279614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19.Nov</a:t>
            </a:r>
            <a:endParaRPr lang="de-DE" dirty="0">
              <a:latin typeface="Segoe UI" pitchFamily="34" charset="0"/>
              <a:ea typeface="Segoe UI" pitchFamily="34" charset="0"/>
              <a:cs typeface="Segoe UI" pitchFamily="34" charset="0"/>
            </a:endParaRPr>
          </a:p>
        </p:txBody>
      </p:sp>
      <p:sp>
        <p:nvSpPr>
          <p:cNvPr id="32" name="Rectangle 31">
            <a:extLst>
              <a:ext uri="{FF2B5EF4-FFF2-40B4-BE49-F238E27FC236}">
                <a16:creationId xmlns:a16="http://schemas.microsoft.com/office/drawing/2014/main" id="{D5503EF5-BD89-42FC-9848-5C021D9AE83C}"/>
              </a:ext>
            </a:extLst>
          </p:cNvPr>
          <p:cNvSpPr/>
          <p:nvPr/>
        </p:nvSpPr>
        <p:spPr>
          <a:xfrm>
            <a:off x="548424" y="352654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03.Dec</a:t>
            </a:r>
            <a:endParaRPr lang="de-DE" dirty="0">
              <a:latin typeface="Segoe UI" pitchFamily="34" charset="0"/>
              <a:ea typeface="Segoe UI" pitchFamily="34" charset="0"/>
              <a:cs typeface="Segoe UI" pitchFamily="34" charset="0"/>
            </a:endParaRPr>
          </a:p>
        </p:txBody>
      </p:sp>
      <p:sp>
        <p:nvSpPr>
          <p:cNvPr id="34" name="Rectangle 33">
            <a:extLst>
              <a:ext uri="{FF2B5EF4-FFF2-40B4-BE49-F238E27FC236}">
                <a16:creationId xmlns:a16="http://schemas.microsoft.com/office/drawing/2014/main" id="{E5476731-650C-4067-B1E5-7DE698444A71}"/>
              </a:ext>
            </a:extLst>
          </p:cNvPr>
          <p:cNvSpPr/>
          <p:nvPr/>
        </p:nvSpPr>
        <p:spPr>
          <a:xfrm>
            <a:off x="6580056" y="1961910"/>
            <a:ext cx="2232248" cy="7920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pitchFamily="34" charset="0"/>
                <a:ea typeface="Segoe UI" pitchFamily="34" charset="0"/>
                <a:cs typeface="Segoe UI" pitchFamily="34" charset="0"/>
              </a:rPr>
              <a:t>From 15.00-18.30 h Room 8-103</a:t>
            </a:r>
            <a:endParaRPr lang="de-DE" dirty="0">
              <a:latin typeface="Segoe UI" pitchFamily="34" charset="0"/>
              <a:ea typeface="Segoe UI" pitchFamily="34" charset="0"/>
              <a:cs typeface="Segoe UI" pitchFamily="34" charset="0"/>
            </a:endParaRPr>
          </a:p>
        </p:txBody>
      </p:sp>
      <p:sp>
        <p:nvSpPr>
          <p:cNvPr id="37" name="Rectangle 36">
            <a:extLst>
              <a:ext uri="{FF2B5EF4-FFF2-40B4-BE49-F238E27FC236}">
                <a16:creationId xmlns:a16="http://schemas.microsoft.com/office/drawing/2014/main" id="{970780CB-9CAA-48E6-AB34-3AA735393AFB}"/>
              </a:ext>
            </a:extLst>
          </p:cNvPr>
          <p:cNvSpPr/>
          <p:nvPr/>
        </p:nvSpPr>
        <p:spPr>
          <a:xfrm>
            <a:off x="539552" y="2066491"/>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22.</a:t>
            </a:r>
            <a:r>
              <a:rPr lang="en-US" dirty="0">
                <a:latin typeface="Segoe UI" pitchFamily="34" charset="0"/>
                <a:cs typeface="Segoe UI" pitchFamily="34" charset="0"/>
              </a:rPr>
              <a:t> Oct</a:t>
            </a:r>
            <a:endParaRPr lang="de-DE" dirty="0">
              <a:latin typeface="Segoe UI" pitchFamily="34" charset="0"/>
              <a:ea typeface="Segoe UI" pitchFamily="34" charset="0"/>
              <a:cs typeface="Segoe UI" pitchFamily="34" charset="0"/>
            </a:endParaRPr>
          </a:p>
        </p:txBody>
      </p:sp>
      <p:sp>
        <p:nvSpPr>
          <p:cNvPr id="38" name="Rectangle 37">
            <a:extLst>
              <a:ext uri="{FF2B5EF4-FFF2-40B4-BE49-F238E27FC236}">
                <a16:creationId xmlns:a16="http://schemas.microsoft.com/office/drawing/2014/main" id="{04AB76E9-6B7A-49B3-8AB2-700267754F27}"/>
              </a:ext>
            </a:extLst>
          </p:cNvPr>
          <p:cNvSpPr/>
          <p:nvPr/>
        </p:nvSpPr>
        <p:spPr>
          <a:xfrm>
            <a:off x="539552" y="824539"/>
            <a:ext cx="8352928" cy="10081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Software Engineering</a:t>
            </a:r>
          </a:p>
          <a:p>
            <a:pPr algn="ctr"/>
            <a:r>
              <a:rPr lang="en-US" sz="2000" dirty="0"/>
              <a:t>WS-2018-2019</a:t>
            </a:r>
          </a:p>
        </p:txBody>
      </p:sp>
      <p:sp>
        <p:nvSpPr>
          <p:cNvPr id="40" name="Rectangle 39">
            <a:extLst>
              <a:ext uri="{FF2B5EF4-FFF2-40B4-BE49-F238E27FC236}">
                <a16:creationId xmlns:a16="http://schemas.microsoft.com/office/drawing/2014/main" id="{76980E69-7AAB-4A38-8484-6F8F564CD840}"/>
              </a:ext>
            </a:extLst>
          </p:cNvPr>
          <p:cNvSpPr/>
          <p:nvPr/>
        </p:nvSpPr>
        <p:spPr>
          <a:xfrm>
            <a:off x="1700552" y="352654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10.Dec</a:t>
            </a:r>
            <a:endParaRPr lang="de-DE" dirty="0">
              <a:latin typeface="Segoe UI" pitchFamily="34" charset="0"/>
              <a:ea typeface="Segoe UI" pitchFamily="34" charset="0"/>
              <a:cs typeface="Segoe UI" pitchFamily="34" charset="0"/>
            </a:endParaRPr>
          </a:p>
        </p:txBody>
      </p:sp>
      <p:sp>
        <p:nvSpPr>
          <p:cNvPr id="41" name="Rectangle 40">
            <a:extLst>
              <a:ext uri="{FF2B5EF4-FFF2-40B4-BE49-F238E27FC236}">
                <a16:creationId xmlns:a16="http://schemas.microsoft.com/office/drawing/2014/main" id="{47D3F746-B63D-475E-AC51-23EF69E3D50E}"/>
              </a:ext>
            </a:extLst>
          </p:cNvPr>
          <p:cNvSpPr/>
          <p:nvPr/>
        </p:nvSpPr>
        <p:spPr>
          <a:xfrm>
            <a:off x="2852680" y="3516228"/>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17.Dec</a:t>
            </a:r>
            <a:endParaRPr lang="de-DE" dirty="0">
              <a:latin typeface="Segoe UI" pitchFamily="34" charset="0"/>
              <a:ea typeface="Segoe UI" pitchFamily="34" charset="0"/>
              <a:cs typeface="Segoe UI" pitchFamily="34" charset="0"/>
            </a:endParaRPr>
          </a:p>
        </p:txBody>
      </p:sp>
      <p:sp>
        <p:nvSpPr>
          <p:cNvPr id="46" name="Rectangle 45">
            <a:extLst>
              <a:ext uri="{FF2B5EF4-FFF2-40B4-BE49-F238E27FC236}">
                <a16:creationId xmlns:a16="http://schemas.microsoft.com/office/drawing/2014/main" id="{AD948734-9B5E-45EE-962C-11EAAF050415}"/>
              </a:ext>
            </a:extLst>
          </p:cNvPr>
          <p:cNvSpPr/>
          <p:nvPr/>
        </p:nvSpPr>
        <p:spPr>
          <a:xfrm>
            <a:off x="539553" y="4268767"/>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14.Jan</a:t>
            </a:r>
            <a:endParaRPr lang="de-DE" dirty="0">
              <a:latin typeface="Segoe UI" pitchFamily="34" charset="0"/>
              <a:ea typeface="Segoe UI" pitchFamily="34" charset="0"/>
              <a:cs typeface="Segoe UI" pitchFamily="34" charset="0"/>
            </a:endParaRPr>
          </a:p>
        </p:txBody>
      </p:sp>
      <p:sp>
        <p:nvSpPr>
          <p:cNvPr id="47" name="Rectangle 46">
            <a:extLst>
              <a:ext uri="{FF2B5EF4-FFF2-40B4-BE49-F238E27FC236}">
                <a16:creationId xmlns:a16="http://schemas.microsoft.com/office/drawing/2014/main" id="{5876176B-EB1E-47B4-AAD3-1403C905BD41}"/>
              </a:ext>
            </a:extLst>
          </p:cNvPr>
          <p:cNvSpPr/>
          <p:nvPr/>
        </p:nvSpPr>
        <p:spPr>
          <a:xfrm>
            <a:off x="1691681" y="4268767"/>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21.Jan</a:t>
            </a:r>
            <a:endParaRPr lang="de-DE" dirty="0">
              <a:latin typeface="Segoe UI" pitchFamily="34" charset="0"/>
              <a:ea typeface="Segoe UI" pitchFamily="34" charset="0"/>
              <a:cs typeface="Segoe UI" pitchFamily="34" charset="0"/>
            </a:endParaRPr>
          </a:p>
        </p:txBody>
      </p:sp>
      <p:sp>
        <p:nvSpPr>
          <p:cNvPr id="48" name="Rectangle 47">
            <a:extLst>
              <a:ext uri="{FF2B5EF4-FFF2-40B4-BE49-F238E27FC236}">
                <a16:creationId xmlns:a16="http://schemas.microsoft.com/office/drawing/2014/main" id="{2F57A3C7-C265-4064-9D25-31AE4A8C6D09}"/>
              </a:ext>
            </a:extLst>
          </p:cNvPr>
          <p:cNvSpPr/>
          <p:nvPr/>
        </p:nvSpPr>
        <p:spPr>
          <a:xfrm>
            <a:off x="2843809" y="4258447"/>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28.Jan</a:t>
            </a:r>
            <a:endParaRPr lang="de-DE" dirty="0">
              <a:latin typeface="Segoe UI" pitchFamily="34" charset="0"/>
              <a:ea typeface="Segoe UI" pitchFamily="34" charset="0"/>
              <a:cs typeface="Segoe UI" pitchFamily="34" charset="0"/>
            </a:endParaRPr>
          </a:p>
        </p:txBody>
      </p:sp>
      <p:sp>
        <p:nvSpPr>
          <p:cNvPr id="49" name="Rectangle 48">
            <a:extLst>
              <a:ext uri="{FF2B5EF4-FFF2-40B4-BE49-F238E27FC236}">
                <a16:creationId xmlns:a16="http://schemas.microsoft.com/office/drawing/2014/main" id="{FEA2EAB8-856F-472C-8070-1A7F689987F5}"/>
              </a:ext>
            </a:extLst>
          </p:cNvPr>
          <p:cNvSpPr/>
          <p:nvPr/>
        </p:nvSpPr>
        <p:spPr>
          <a:xfrm>
            <a:off x="4004808" y="4262040"/>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26.Jan</a:t>
            </a:r>
            <a:endParaRPr lang="de-DE" dirty="0">
              <a:latin typeface="Segoe UI" pitchFamily="34"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5A32DEC3-A80F-43C8-A744-D19ADA7C67E6}"/>
              </a:ext>
            </a:extLst>
          </p:cNvPr>
          <p:cNvSpPr/>
          <p:nvPr/>
        </p:nvSpPr>
        <p:spPr>
          <a:xfrm>
            <a:off x="1691680" y="2065707"/>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29.</a:t>
            </a:r>
            <a:r>
              <a:rPr lang="en-US" dirty="0">
                <a:latin typeface="Segoe UI" pitchFamily="34" charset="0"/>
                <a:cs typeface="Segoe UI" pitchFamily="34" charset="0"/>
              </a:rPr>
              <a:t> Oct</a:t>
            </a:r>
            <a:endParaRPr lang="de-DE" dirty="0">
              <a:latin typeface="Segoe UI" pitchFamily="34" charset="0"/>
              <a:ea typeface="Segoe UI" pitchFamily="34" charset="0"/>
              <a:cs typeface="Segoe UI" pitchFamily="34" charset="0"/>
            </a:endParaRPr>
          </a:p>
        </p:txBody>
      </p:sp>
      <p:sp>
        <p:nvSpPr>
          <p:cNvPr id="2" name="Rectangle 1">
            <a:extLst>
              <a:ext uri="{FF2B5EF4-FFF2-40B4-BE49-F238E27FC236}">
                <a16:creationId xmlns:a16="http://schemas.microsoft.com/office/drawing/2014/main" id="{A64FAB61-87E8-4685-B7ED-16385FEC8E35}"/>
              </a:ext>
            </a:extLst>
          </p:cNvPr>
          <p:cNvSpPr/>
          <p:nvPr/>
        </p:nvSpPr>
        <p:spPr>
          <a:xfrm>
            <a:off x="4765813" y="6150645"/>
            <a:ext cx="4420569" cy="369332"/>
          </a:xfrm>
          <a:prstGeom prst="rect">
            <a:avLst/>
          </a:prstGeom>
        </p:spPr>
        <p:txBody>
          <a:bodyPr wrap="none">
            <a:spAutoFit/>
          </a:bodyPr>
          <a:lstStyle/>
          <a:p>
            <a:r>
              <a:rPr lang="en-US" dirty="0">
                <a:hlinkClick r:id="rId2"/>
              </a:rPr>
              <a:t>https://www.linkedin.com/groups/8689804/</a:t>
            </a:r>
            <a:r>
              <a:rPr lang="en-US" dirty="0"/>
              <a:t> </a:t>
            </a:r>
          </a:p>
        </p:txBody>
      </p:sp>
      <p:pic>
        <p:nvPicPr>
          <p:cNvPr id="3" name="Picture 2">
            <a:extLst>
              <a:ext uri="{FF2B5EF4-FFF2-40B4-BE49-F238E27FC236}">
                <a16:creationId xmlns:a16="http://schemas.microsoft.com/office/drawing/2014/main" id="{98879973-0652-45BD-88BD-0079614EBD64}"/>
              </a:ext>
            </a:extLst>
          </p:cNvPr>
          <p:cNvPicPr>
            <a:picLocks noChangeAspect="1"/>
          </p:cNvPicPr>
          <p:nvPr/>
        </p:nvPicPr>
        <p:blipFill>
          <a:blip r:embed="rId3"/>
          <a:stretch>
            <a:fillRect/>
          </a:stretch>
        </p:blipFill>
        <p:spPr>
          <a:xfrm>
            <a:off x="6381073" y="3364395"/>
            <a:ext cx="2638304" cy="2555599"/>
          </a:xfrm>
          <a:prstGeom prst="rect">
            <a:avLst/>
          </a:prstGeom>
        </p:spPr>
      </p:pic>
      <p:sp>
        <p:nvSpPr>
          <p:cNvPr id="24" name="Rectangle 23">
            <a:extLst>
              <a:ext uri="{FF2B5EF4-FFF2-40B4-BE49-F238E27FC236}">
                <a16:creationId xmlns:a16="http://schemas.microsoft.com/office/drawing/2014/main" id="{818F04DF-8B7E-4C52-BD31-DA08EA0FBCA5}"/>
              </a:ext>
            </a:extLst>
          </p:cNvPr>
          <p:cNvSpPr/>
          <p:nvPr/>
        </p:nvSpPr>
        <p:spPr>
          <a:xfrm>
            <a:off x="3998127" y="2799851"/>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26.Nov</a:t>
            </a:r>
            <a:endParaRPr lang="de-DE" dirty="0">
              <a:latin typeface="Segoe UI" pitchFamily="34" charset="0"/>
              <a:ea typeface="Segoe UI" pitchFamily="34" charset="0"/>
              <a:cs typeface="Segoe UI" pitchFamily="34" charset="0"/>
            </a:endParaRPr>
          </a:p>
        </p:txBody>
      </p:sp>
      <p:sp>
        <p:nvSpPr>
          <p:cNvPr id="25" name="Rectangle 24">
            <a:extLst>
              <a:ext uri="{FF2B5EF4-FFF2-40B4-BE49-F238E27FC236}">
                <a16:creationId xmlns:a16="http://schemas.microsoft.com/office/drawing/2014/main" id="{7CC8E06C-5080-4919-B77D-E4DB84F7C8AC}"/>
              </a:ext>
            </a:extLst>
          </p:cNvPr>
          <p:cNvSpPr/>
          <p:nvPr/>
        </p:nvSpPr>
        <p:spPr>
          <a:xfrm>
            <a:off x="539552" y="4992486"/>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04.Feb</a:t>
            </a:r>
            <a:endParaRPr lang="de-DE" dirty="0">
              <a:latin typeface="Segoe UI" pitchFamily="34" charset="0"/>
              <a:ea typeface="Segoe UI" pitchFamily="34" charset="0"/>
              <a:cs typeface="Segoe UI" pitchFamily="34" charset="0"/>
            </a:endParaRPr>
          </a:p>
        </p:txBody>
      </p:sp>
      <p:sp>
        <p:nvSpPr>
          <p:cNvPr id="26" name="Rectangle 25">
            <a:extLst>
              <a:ext uri="{FF2B5EF4-FFF2-40B4-BE49-F238E27FC236}">
                <a16:creationId xmlns:a16="http://schemas.microsoft.com/office/drawing/2014/main" id="{42B6CF40-0C5A-4312-A659-77F3F955F2B0}"/>
              </a:ext>
            </a:extLst>
          </p:cNvPr>
          <p:cNvSpPr/>
          <p:nvPr/>
        </p:nvSpPr>
        <p:spPr>
          <a:xfrm>
            <a:off x="1691680" y="4992486"/>
            <a:ext cx="1080120" cy="6328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itchFamily="34" charset="0"/>
                <a:ea typeface="Segoe UI" pitchFamily="34" charset="0"/>
                <a:cs typeface="Segoe UI" pitchFamily="34" charset="0"/>
              </a:rPr>
              <a:t>11.Jan</a:t>
            </a:r>
            <a:endParaRPr lang="de-DE"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463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B570-6539-458C-843B-79549DF7A850}"/>
              </a:ext>
            </a:extLst>
          </p:cNvPr>
          <p:cNvSpPr>
            <a:spLocks noGrp="1"/>
          </p:cNvSpPr>
          <p:nvPr>
            <p:ph type="title"/>
          </p:nvPr>
        </p:nvSpPr>
        <p:spPr/>
        <p:txBody>
          <a:bodyPr/>
          <a:lstStyle/>
          <a:p>
            <a:r>
              <a:rPr lang="en-US" dirty="0"/>
              <a:t>Invite us</a:t>
            </a:r>
          </a:p>
        </p:txBody>
      </p:sp>
      <p:sp>
        <p:nvSpPr>
          <p:cNvPr id="3" name="Content Placeholder 2">
            <a:extLst>
              <a:ext uri="{FF2B5EF4-FFF2-40B4-BE49-F238E27FC236}">
                <a16:creationId xmlns:a16="http://schemas.microsoft.com/office/drawing/2014/main" id="{289DE568-7A54-4894-9F42-57CEE777341A}"/>
              </a:ext>
            </a:extLst>
          </p:cNvPr>
          <p:cNvSpPr>
            <a:spLocks noGrp="1"/>
          </p:cNvSpPr>
          <p:nvPr>
            <p:ph sz="half" idx="1"/>
          </p:nvPr>
        </p:nvSpPr>
        <p:spPr/>
        <p:txBody>
          <a:bodyPr/>
          <a:lstStyle/>
          <a:p>
            <a:r>
              <a:rPr lang="en-US" dirty="0"/>
              <a:t>Damir Dobric</a:t>
            </a:r>
          </a:p>
          <a:p>
            <a:r>
              <a:rPr lang="en-US" dirty="0"/>
              <a:t>Patrick Renner</a:t>
            </a:r>
          </a:p>
        </p:txBody>
      </p:sp>
      <p:pic>
        <p:nvPicPr>
          <p:cNvPr id="4" name="Picture 3">
            <a:extLst>
              <a:ext uri="{FF2B5EF4-FFF2-40B4-BE49-F238E27FC236}">
                <a16:creationId xmlns:a16="http://schemas.microsoft.com/office/drawing/2014/main" id="{1A74020C-23D1-4318-8606-7BC63F014A07}"/>
              </a:ext>
            </a:extLst>
          </p:cNvPr>
          <p:cNvPicPr>
            <a:picLocks noChangeAspect="1"/>
          </p:cNvPicPr>
          <p:nvPr/>
        </p:nvPicPr>
        <p:blipFill>
          <a:blip r:embed="rId2"/>
          <a:stretch>
            <a:fillRect/>
          </a:stretch>
        </p:blipFill>
        <p:spPr>
          <a:xfrm>
            <a:off x="1366558" y="3738001"/>
            <a:ext cx="6115050" cy="1533525"/>
          </a:xfrm>
          <a:prstGeom prst="rect">
            <a:avLst/>
          </a:prstGeom>
        </p:spPr>
      </p:pic>
      <p:cxnSp>
        <p:nvCxnSpPr>
          <p:cNvPr id="6" name="Straight Arrow Connector 5">
            <a:extLst>
              <a:ext uri="{FF2B5EF4-FFF2-40B4-BE49-F238E27FC236}">
                <a16:creationId xmlns:a16="http://schemas.microsoft.com/office/drawing/2014/main" id="{C2E05FAD-9F65-48E4-B585-B54FF26403FE}"/>
              </a:ext>
            </a:extLst>
          </p:cNvPr>
          <p:cNvCxnSpPr/>
          <p:nvPr/>
        </p:nvCxnSpPr>
        <p:spPr>
          <a:xfrm flipH="1">
            <a:off x="2675965" y="2857499"/>
            <a:ext cx="1584000" cy="115200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7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0B56-252A-4CB3-A1CF-09922B5FA209}"/>
              </a:ext>
            </a:extLst>
          </p:cNvPr>
          <p:cNvSpPr>
            <a:spLocks noGrp="1"/>
          </p:cNvSpPr>
          <p:nvPr>
            <p:ph type="title"/>
          </p:nvPr>
        </p:nvSpPr>
        <p:spPr/>
        <p:txBody>
          <a:bodyPr/>
          <a:lstStyle/>
          <a:p>
            <a:r>
              <a:rPr lang="en-US" sz="4000" dirty="0"/>
              <a:t>We will send you invite for group</a:t>
            </a:r>
          </a:p>
        </p:txBody>
      </p:sp>
      <p:pic>
        <p:nvPicPr>
          <p:cNvPr id="4" name="Picture 3">
            <a:extLst>
              <a:ext uri="{FF2B5EF4-FFF2-40B4-BE49-F238E27FC236}">
                <a16:creationId xmlns:a16="http://schemas.microsoft.com/office/drawing/2014/main" id="{1EDEBE87-FC3D-46CB-B356-4D90D1141751}"/>
              </a:ext>
            </a:extLst>
          </p:cNvPr>
          <p:cNvPicPr>
            <a:picLocks noChangeAspect="1"/>
          </p:cNvPicPr>
          <p:nvPr/>
        </p:nvPicPr>
        <p:blipFill>
          <a:blip r:embed="rId2"/>
          <a:stretch>
            <a:fillRect/>
          </a:stretch>
        </p:blipFill>
        <p:spPr>
          <a:xfrm>
            <a:off x="780770" y="1766608"/>
            <a:ext cx="6829425" cy="3943350"/>
          </a:xfrm>
          <a:prstGeom prst="rect">
            <a:avLst/>
          </a:prstGeom>
        </p:spPr>
      </p:pic>
    </p:spTree>
    <p:extLst>
      <p:ext uri="{BB962C8B-B14F-4D97-AF65-F5344CB8AC3E}">
        <p14:creationId xmlns:p14="http://schemas.microsoft.com/office/powerpoint/2010/main" val="328532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77440"/>
            <a:ext cx="7886700" cy="652721"/>
          </a:xfrm>
        </p:spPr>
        <p:txBody>
          <a:bodyPr/>
          <a:lstStyle/>
          <a:p>
            <a:r>
              <a:rPr lang="en-US" dirty="0"/>
              <a:t>How to reach me?</a:t>
            </a:r>
          </a:p>
        </p:txBody>
      </p:sp>
      <p:sp>
        <p:nvSpPr>
          <p:cNvPr id="3" name="Content Placeholder 2"/>
          <p:cNvSpPr>
            <a:spLocks noGrp="1"/>
          </p:cNvSpPr>
          <p:nvPr>
            <p:ph idx="1"/>
          </p:nvPr>
        </p:nvSpPr>
        <p:spPr>
          <a:xfrm>
            <a:off x="323528" y="1412776"/>
            <a:ext cx="8409146" cy="4133055"/>
          </a:xfrm>
        </p:spPr>
        <p:txBody>
          <a:bodyPr/>
          <a:lstStyle/>
          <a:p>
            <a:r>
              <a:rPr lang="en-US" sz="2400" dirty="0"/>
              <a:t>I do </a:t>
            </a:r>
            <a:r>
              <a:rPr lang="en-US" sz="2400" u="sng" dirty="0"/>
              <a:t>not</a:t>
            </a:r>
            <a:r>
              <a:rPr lang="en-US" sz="2400" dirty="0"/>
              <a:t> have an office at university.</a:t>
            </a:r>
            <a:br>
              <a:rPr lang="en-US" sz="2400" dirty="0"/>
            </a:br>
            <a:r>
              <a:rPr lang="en-US" sz="2400" dirty="0"/>
              <a:t>I’ll be mostly at 14.45h Mondays in the meeting room.</a:t>
            </a:r>
          </a:p>
          <a:p>
            <a:r>
              <a:rPr lang="en-US" sz="2400" dirty="0"/>
              <a:t>You can reach me almost every day/night including weekend!</a:t>
            </a:r>
          </a:p>
          <a:p>
            <a:r>
              <a:rPr lang="en-US" sz="2400" dirty="0"/>
              <a:t>Use my Linked-In contact for urgent and </a:t>
            </a:r>
            <a:r>
              <a:rPr lang="en-US" sz="2400" u="sng" dirty="0"/>
              <a:t>private</a:t>
            </a:r>
            <a:r>
              <a:rPr lang="en-US" sz="2400" dirty="0"/>
              <a:t> questions.</a:t>
            </a:r>
            <a:br>
              <a:rPr lang="en-US" sz="2400" dirty="0"/>
            </a:br>
            <a:r>
              <a:rPr lang="en-US" sz="2400" dirty="0"/>
              <a:t>Don’t contact me directly for general questions, which all other might be interested on.</a:t>
            </a:r>
          </a:p>
          <a:p>
            <a:r>
              <a:rPr lang="en-US" sz="2400" dirty="0"/>
              <a:t>For all other project and course related questions </a:t>
            </a:r>
            <a:br>
              <a:rPr lang="en-US" sz="2400" dirty="0"/>
            </a:br>
            <a:r>
              <a:rPr lang="en-US" sz="2400" dirty="0"/>
              <a:t> </a:t>
            </a:r>
            <a:r>
              <a:rPr lang="en-US" sz="2400" u="sng" dirty="0"/>
              <a:t>use linked-in timeline or </a:t>
            </a:r>
            <a:r>
              <a:rPr lang="en-US" sz="2400" u="sng" dirty="0" err="1"/>
              <a:t>github</a:t>
            </a:r>
            <a:r>
              <a:rPr lang="en-US" sz="2400" u="sng" dirty="0"/>
              <a:t> issues.</a:t>
            </a:r>
          </a:p>
          <a:p>
            <a:r>
              <a:rPr lang="en-US" sz="2400" dirty="0"/>
              <a:t>You can follow me on twitter: </a:t>
            </a:r>
            <a:br>
              <a:rPr lang="en-US" sz="2400" dirty="0"/>
            </a:br>
            <a:r>
              <a:rPr lang="en-US" sz="2400" dirty="0">
                <a:hlinkClick r:id="rId2"/>
              </a:rPr>
              <a:t>https://twitter.com/ddobric</a:t>
            </a:r>
            <a:endParaRPr lang="en-US" sz="2400" dirty="0"/>
          </a:p>
          <a:p>
            <a:r>
              <a:rPr lang="en-US" sz="2400" dirty="0"/>
              <a:t>You can follow me on my blog: </a:t>
            </a:r>
            <a:r>
              <a:rPr lang="en-US" sz="2400" dirty="0">
                <a:hlinkClick r:id="rId3"/>
              </a:rPr>
              <a:t>http://developers.de/</a:t>
            </a:r>
            <a:endParaRPr lang="en-US" sz="2400" dirty="0"/>
          </a:p>
          <a:p>
            <a:endParaRPr lang="en-US" sz="2400" dirty="0"/>
          </a:p>
        </p:txBody>
      </p:sp>
    </p:spTree>
    <p:extLst>
      <p:ext uri="{BB962C8B-B14F-4D97-AF65-F5344CB8AC3E}">
        <p14:creationId xmlns:p14="http://schemas.microsoft.com/office/powerpoint/2010/main" val="258973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55406"/>
            <a:ext cx="7886700" cy="652721"/>
          </a:xfrm>
        </p:spPr>
        <p:txBody>
          <a:bodyPr/>
          <a:lstStyle/>
          <a:p>
            <a:r>
              <a:rPr lang="en-US" dirty="0"/>
              <a:t>How the project is scored?</a:t>
            </a:r>
          </a:p>
        </p:txBody>
      </p:sp>
      <p:sp>
        <p:nvSpPr>
          <p:cNvPr id="3" name="Content Placeholder 2"/>
          <p:cNvSpPr>
            <a:spLocks noGrp="1"/>
          </p:cNvSpPr>
          <p:nvPr>
            <p:ph sz="half" idx="1"/>
          </p:nvPr>
        </p:nvSpPr>
        <p:spPr>
          <a:xfrm>
            <a:off x="628650" y="1382168"/>
            <a:ext cx="8179594" cy="4389352"/>
          </a:xfrm>
        </p:spPr>
        <p:txBody>
          <a:bodyPr/>
          <a:lstStyle/>
          <a:p>
            <a:r>
              <a:rPr lang="en-US" dirty="0"/>
              <a:t>Regularly and continuous learning through sprints (2 iterations per month)</a:t>
            </a:r>
          </a:p>
          <a:p>
            <a:r>
              <a:rPr lang="en-US" dirty="0"/>
              <a:t>Your knowledge about .NET Core / C#</a:t>
            </a:r>
          </a:p>
          <a:p>
            <a:r>
              <a:rPr lang="en-US" dirty="0"/>
              <a:t>Your solution must compile, run and fulfill the task.</a:t>
            </a:r>
          </a:p>
          <a:p>
            <a:r>
              <a:rPr lang="en-US" dirty="0"/>
              <a:t>If you run in unsolvable issues, you will not fail.</a:t>
            </a:r>
          </a:p>
          <a:p>
            <a:r>
              <a:rPr lang="en-US" dirty="0"/>
              <a:t>If you want best score (&lt;2.0) you will work on </a:t>
            </a:r>
            <a:r>
              <a:rPr lang="en-US" dirty="0" err="1"/>
              <a:t>github</a:t>
            </a:r>
            <a:r>
              <a:rPr lang="en-US" dirty="0"/>
              <a:t>.</a:t>
            </a:r>
          </a:p>
          <a:p>
            <a:pPr marL="0" indent="0">
              <a:buNone/>
            </a:pPr>
            <a:endParaRPr lang="en-US" dirty="0"/>
          </a:p>
        </p:txBody>
      </p:sp>
    </p:spTree>
    <p:extLst>
      <p:ext uri="{BB962C8B-B14F-4D97-AF65-F5344CB8AC3E}">
        <p14:creationId xmlns:p14="http://schemas.microsoft.com/office/powerpoint/2010/main" val="334225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1509" y="2021424"/>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ALM</a:t>
            </a:r>
            <a:endParaRPr lang="en-US" sz="4000" dirty="0"/>
          </a:p>
          <a:p>
            <a:pPr algn="ctr"/>
            <a:r>
              <a:rPr lang="en-US" sz="3600" dirty="0"/>
              <a:t>Application Life Cycle Management</a:t>
            </a:r>
          </a:p>
          <a:p>
            <a:pPr algn="ctr"/>
            <a:r>
              <a:rPr lang="en-US" sz="2800" dirty="0"/>
              <a:t>(Scoping Software Projects)</a:t>
            </a:r>
            <a:endParaRPr lang="de-DE" sz="2800" dirty="0"/>
          </a:p>
        </p:txBody>
      </p:sp>
    </p:spTree>
    <p:extLst>
      <p:ext uri="{BB962C8B-B14F-4D97-AF65-F5344CB8AC3E}">
        <p14:creationId xmlns:p14="http://schemas.microsoft.com/office/powerpoint/2010/main" val="126335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b="1" dirty="0"/>
              <a:t>Application lifecycle management</a:t>
            </a:r>
            <a:r>
              <a:rPr lang="en-US" dirty="0"/>
              <a:t> (</a:t>
            </a:r>
            <a:r>
              <a:rPr lang="en-US" b="1" dirty="0"/>
              <a:t>ALM</a:t>
            </a:r>
            <a:r>
              <a:rPr lang="en-US" dirty="0"/>
              <a:t>), called also ADLM (Application Development Life-cycle Management)</a:t>
            </a:r>
          </a:p>
        </p:txBody>
      </p:sp>
    </p:spTree>
    <p:extLst>
      <p:ext uri="{BB962C8B-B14F-4D97-AF65-F5344CB8AC3E}">
        <p14:creationId xmlns:p14="http://schemas.microsoft.com/office/powerpoint/2010/main" val="429015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99474"/>
            <a:ext cx="7886700" cy="652721"/>
          </a:xfrm>
        </p:spPr>
        <p:txBody>
          <a:bodyPr/>
          <a:lstStyle/>
          <a:p>
            <a:r>
              <a:rPr lang="en-US" dirty="0"/>
              <a:t>ALM encompasses</a:t>
            </a:r>
          </a:p>
        </p:txBody>
      </p:sp>
      <p:sp>
        <p:nvSpPr>
          <p:cNvPr id="3" name="Content Placeholder 2"/>
          <p:cNvSpPr>
            <a:spLocks noGrp="1"/>
          </p:cNvSpPr>
          <p:nvPr>
            <p:ph sz="half" idx="1"/>
          </p:nvPr>
        </p:nvSpPr>
        <p:spPr/>
        <p:txBody>
          <a:bodyPr/>
          <a:lstStyle/>
          <a:p>
            <a:r>
              <a:rPr lang="en-US" dirty="0">
                <a:hlinkClick r:id="rId2" tooltip="Requirements management"/>
              </a:rPr>
              <a:t>Requirements management</a:t>
            </a:r>
            <a:endParaRPr lang="en-US" dirty="0"/>
          </a:p>
          <a:p>
            <a:r>
              <a:rPr lang="en-US" dirty="0">
                <a:hlinkClick r:id="rId3" tooltip="Software architecture"/>
              </a:rPr>
              <a:t>Software architecture</a:t>
            </a:r>
            <a:r>
              <a:rPr lang="en-US" dirty="0"/>
              <a:t> </a:t>
            </a:r>
          </a:p>
          <a:p>
            <a:r>
              <a:rPr lang="en-US" dirty="0">
                <a:hlinkClick r:id="rId4" tooltip="Computer programming"/>
              </a:rPr>
              <a:t>Implementation</a:t>
            </a:r>
            <a:endParaRPr lang="en-US" dirty="0"/>
          </a:p>
          <a:p>
            <a:r>
              <a:rPr lang="en-US" dirty="0">
                <a:hlinkClick r:id="rId5" tooltip="Software testing"/>
              </a:rPr>
              <a:t>Testing</a:t>
            </a:r>
            <a:endParaRPr lang="en-US" dirty="0"/>
          </a:p>
          <a:p>
            <a:r>
              <a:rPr lang="en-US" dirty="0">
                <a:hlinkClick r:id="rId6" tooltip="Software maintenance"/>
              </a:rPr>
              <a:t>Maintenance</a:t>
            </a:r>
            <a:endParaRPr lang="en-US" dirty="0"/>
          </a:p>
          <a:p>
            <a:r>
              <a:rPr lang="en-US" dirty="0">
                <a:hlinkClick r:id="rId7" tooltip="Change management (engineering)"/>
              </a:rPr>
              <a:t>Change management</a:t>
            </a:r>
            <a:endParaRPr lang="en-US" dirty="0"/>
          </a:p>
          <a:p>
            <a:r>
              <a:rPr lang="en-US" dirty="0">
                <a:hlinkClick r:id="rId8"/>
              </a:rPr>
              <a:t>Continuous integration</a:t>
            </a:r>
            <a:endParaRPr lang="en-US" dirty="0"/>
          </a:p>
          <a:p>
            <a:r>
              <a:rPr lang="en-US" dirty="0">
                <a:hlinkClick r:id="rId9" tooltip="Project management"/>
              </a:rPr>
              <a:t>Project management</a:t>
            </a:r>
            <a:endParaRPr lang="en-US" dirty="0"/>
          </a:p>
          <a:p>
            <a:r>
              <a:rPr lang="en-US" dirty="0">
                <a:hlinkClick r:id="rId10" tooltip="Release management"/>
              </a:rPr>
              <a:t>Release management</a:t>
            </a:r>
            <a:endParaRPr lang="en-US" dirty="0"/>
          </a:p>
          <a:p>
            <a:endParaRPr lang="en-US" dirty="0"/>
          </a:p>
        </p:txBody>
      </p:sp>
    </p:spTree>
    <p:extLst>
      <p:ext uri="{BB962C8B-B14F-4D97-AF65-F5344CB8AC3E}">
        <p14:creationId xmlns:p14="http://schemas.microsoft.com/office/powerpoint/2010/main" val="298524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ALM Frameworks</a:t>
            </a:r>
          </a:p>
        </p:txBody>
      </p:sp>
      <p:sp>
        <p:nvSpPr>
          <p:cNvPr id="3" name="Content Placeholder 2"/>
          <p:cNvSpPr>
            <a:spLocks noGrp="1"/>
          </p:cNvSpPr>
          <p:nvPr>
            <p:ph sz="half" idx="1"/>
          </p:nvPr>
        </p:nvSpPr>
        <p:spPr/>
        <p:txBody>
          <a:bodyPr/>
          <a:lstStyle/>
          <a:p>
            <a:r>
              <a:rPr lang="en-US" dirty="0"/>
              <a:t>CMMI</a:t>
            </a:r>
          </a:p>
          <a:p>
            <a:pPr lvl="1"/>
            <a:r>
              <a:rPr lang="en-US" dirty="0"/>
              <a:t>Capability Maturity Model Integration </a:t>
            </a:r>
          </a:p>
          <a:p>
            <a:pPr lvl="1"/>
            <a:r>
              <a:rPr lang="en-US" dirty="0"/>
              <a:t>Started in 1987 as the Capability Maturity Model (CMM), at the Software Engineering Institute</a:t>
            </a:r>
          </a:p>
          <a:p>
            <a:r>
              <a:rPr lang="en-US" dirty="0"/>
              <a:t>MSF</a:t>
            </a:r>
          </a:p>
          <a:p>
            <a:pPr lvl="1"/>
            <a:r>
              <a:rPr lang="en-US" dirty="0"/>
              <a:t>Microsoft Solution Framework</a:t>
            </a:r>
          </a:p>
          <a:p>
            <a:pPr lvl="1"/>
            <a:r>
              <a:rPr lang="en-US" dirty="0"/>
              <a:t>Set of principles, models, disciplines, concepts, and guidelines for delivering information technology solutions from Microsoft</a:t>
            </a:r>
          </a:p>
          <a:p>
            <a:r>
              <a:rPr lang="en-US" dirty="0"/>
              <a:t>SCRUM</a:t>
            </a:r>
          </a:p>
        </p:txBody>
      </p:sp>
    </p:spTree>
    <p:extLst>
      <p:ext uri="{BB962C8B-B14F-4D97-AF65-F5344CB8AC3E}">
        <p14:creationId xmlns:p14="http://schemas.microsoft.com/office/powerpoint/2010/main" val="259436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MSF-Agile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513"/>
            <a:ext cx="9144000" cy="5684974"/>
          </a:xfrm>
          <a:prstGeom prst="rect">
            <a:avLst/>
          </a:prstGeom>
        </p:spPr>
      </p:pic>
    </p:spTree>
    <p:extLst>
      <p:ext uri="{BB962C8B-B14F-4D97-AF65-F5344CB8AC3E}">
        <p14:creationId xmlns:p14="http://schemas.microsoft.com/office/powerpoint/2010/main" val="308491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0996"/>
            <a:ext cx="7886700" cy="652721"/>
          </a:xfrm>
        </p:spPr>
        <p:txBody>
          <a:bodyPr/>
          <a:lstStyle/>
          <a:p>
            <a:r>
              <a:rPr lang="en-US" dirty="0"/>
              <a:t>Scrum</a:t>
            </a:r>
          </a:p>
        </p:txBody>
      </p:sp>
      <p:sp>
        <p:nvSpPr>
          <p:cNvPr id="3" name="Content Placeholder 2"/>
          <p:cNvSpPr>
            <a:spLocks noGrp="1"/>
          </p:cNvSpPr>
          <p:nvPr>
            <p:ph sz="half" idx="1"/>
          </p:nvPr>
        </p:nvSpPr>
        <p:spPr>
          <a:xfrm>
            <a:off x="628650" y="2384704"/>
            <a:ext cx="7886700" cy="4389352"/>
          </a:xfrm>
        </p:spPr>
        <p:txBody>
          <a:bodyPr/>
          <a:lstStyle/>
          <a:p>
            <a:pPr marL="0" indent="0" algn="ctr">
              <a:buNone/>
            </a:pPr>
            <a:r>
              <a:rPr lang="en-US" dirty="0"/>
              <a:t>“Scrum is a framework for developing and sustaining complex products”.</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268" y="3481292"/>
            <a:ext cx="3732251" cy="2732222"/>
          </a:xfrm>
          <a:prstGeom prst="rect">
            <a:avLst/>
          </a:prstGeom>
        </p:spPr>
      </p:pic>
    </p:spTree>
    <p:extLst>
      <p:ext uri="{BB962C8B-B14F-4D97-AF65-F5344CB8AC3E}">
        <p14:creationId xmlns:p14="http://schemas.microsoft.com/office/powerpoint/2010/main" val="214217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42220" y="900962"/>
            <a:ext cx="7933943"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Who is me?</a:t>
            </a:r>
            <a:endParaRPr lang="de-DE" sz="4000" dirty="0"/>
          </a:p>
        </p:txBody>
      </p:sp>
      <p:sp>
        <p:nvSpPr>
          <p:cNvPr id="8" name="Rectangle 7"/>
          <p:cNvSpPr/>
          <p:nvPr/>
        </p:nvSpPr>
        <p:spPr>
          <a:xfrm>
            <a:off x="742220" y="2924944"/>
            <a:ext cx="4333836" cy="21242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Segoe UI" pitchFamily="34" charset="0"/>
                <a:ea typeface="Segoe UI" pitchFamily="34" charset="0"/>
                <a:cs typeface="Segoe UI" pitchFamily="34" charset="0"/>
              </a:rPr>
              <a:t>             Damir Dobric</a:t>
            </a: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endParaRPr lang="en-US" dirty="0">
              <a:solidFill>
                <a:schemeClr val="bg1"/>
              </a:solidFill>
              <a:latin typeface="Segoe UI" pitchFamily="34" charset="0"/>
              <a:ea typeface="Segoe UI" pitchFamily="34" charset="0"/>
              <a:cs typeface="Segoe UI" pitchFamily="34" charset="0"/>
            </a:endParaRPr>
          </a:p>
        </p:txBody>
      </p:sp>
      <p:sp>
        <p:nvSpPr>
          <p:cNvPr id="9" name="Rectangle 8"/>
          <p:cNvSpPr/>
          <p:nvPr/>
        </p:nvSpPr>
        <p:spPr>
          <a:xfrm>
            <a:off x="5220072" y="4113076"/>
            <a:ext cx="3384376" cy="9361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damir.dobric@daenet.com</a:t>
            </a:r>
          </a:p>
        </p:txBody>
      </p:sp>
      <p:sp>
        <p:nvSpPr>
          <p:cNvPr id="10" name="Rectangle 9"/>
          <p:cNvSpPr/>
          <p:nvPr/>
        </p:nvSpPr>
        <p:spPr>
          <a:xfrm>
            <a:off x="5220072" y="2924944"/>
            <a:ext cx="3384376" cy="10621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Microsoft PTSP </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(Partner Technical Solution Specialist)</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Microsoft Most Valuable Professional</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Microsoft Regional Director</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11" y="3987062"/>
            <a:ext cx="1558067" cy="851892"/>
          </a:xfrm>
          <a:prstGeom prst="rect">
            <a:avLst/>
          </a:prstGeom>
        </p:spPr>
      </p:pic>
      <p:sp>
        <p:nvSpPr>
          <p:cNvPr id="2" name="Rectangle 1">
            <a:extLst>
              <a:ext uri="{FF2B5EF4-FFF2-40B4-BE49-F238E27FC236}">
                <a16:creationId xmlns:a16="http://schemas.microsoft.com/office/drawing/2014/main" id="{F9F52539-F06A-4196-8FEA-70D78F2F28D3}"/>
              </a:ext>
            </a:extLst>
          </p:cNvPr>
          <p:cNvSpPr/>
          <p:nvPr/>
        </p:nvSpPr>
        <p:spPr>
          <a:xfrm>
            <a:off x="3278758" y="5560648"/>
            <a:ext cx="3099503" cy="369332"/>
          </a:xfrm>
          <a:prstGeom prst="rect">
            <a:avLst/>
          </a:prstGeom>
        </p:spPr>
        <p:txBody>
          <a:bodyPr wrap="none">
            <a:spAutoFit/>
          </a:bodyPr>
          <a:lstStyle/>
          <a:p>
            <a:r>
              <a:rPr lang="en-DE" dirty="0">
                <a:hlinkClick r:id="rId4"/>
              </a:rPr>
              <a:t>https://about.me/damirdobric</a:t>
            </a:r>
            <a:r>
              <a:rPr lang="en-US" dirty="0"/>
              <a:t> </a:t>
            </a:r>
            <a:endParaRPr lang="en-DE" dirty="0"/>
          </a:p>
        </p:txBody>
      </p:sp>
    </p:spTree>
    <p:extLst>
      <p:ext uri="{BB962C8B-B14F-4D97-AF65-F5344CB8AC3E}">
        <p14:creationId xmlns:p14="http://schemas.microsoft.com/office/powerpoint/2010/main" val="162765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772" y="914361"/>
            <a:ext cx="7128429" cy="5218419"/>
          </a:xfrm>
          <a:prstGeom prst="rect">
            <a:avLst/>
          </a:prstGeom>
        </p:spPr>
      </p:pic>
    </p:spTree>
    <p:extLst>
      <p:ext uri="{BB962C8B-B14F-4D97-AF65-F5344CB8AC3E}">
        <p14:creationId xmlns:p14="http://schemas.microsoft.com/office/powerpoint/2010/main" val="236251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45" y="-145069"/>
            <a:ext cx="10146535" cy="7173918"/>
          </a:xfrm>
          <a:prstGeom prst="rect">
            <a:avLst/>
          </a:prstGeom>
        </p:spPr>
      </p:pic>
    </p:spTree>
    <p:extLst>
      <p:ext uri="{BB962C8B-B14F-4D97-AF65-F5344CB8AC3E}">
        <p14:creationId xmlns:p14="http://schemas.microsoft.com/office/powerpoint/2010/main" val="406519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4062"/>
            <a:ext cx="7886700" cy="652721"/>
          </a:xfrm>
        </p:spPr>
        <p:txBody>
          <a:bodyPr/>
          <a:lstStyle/>
          <a:p>
            <a:r>
              <a:rPr lang="en-US" dirty="0"/>
              <a:t>SCRUM Model</a:t>
            </a:r>
          </a:p>
        </p:txBody>
      </p:sp>
      <p:sp>
        <p:nvSpPr>
          <p:cNvPr id="5" name="Content Placeholder 4"/>
          <p:cNvSpPr>
            <a:spLocks noGrp="1"/>
          </p:cNvSpPr>
          <p:nvPr>
            <p:ph sz="half" idx="1"/>
          </p:nvPr>
        </p:nvSpPr>
        <p:spPr>
          <a:xfrm>
            <a:off x="557212" y="1234324"/>
            <a:ext cx="7886700" cy="4389352"/>
          </a:xfrm>
        </p:spPr>
        <p:txBody>
          <a:bodyPr/>
          <a:lstStyle/>
          <a:p>
            <a:pPr marL="0" indent="0">
              <a:buNone/>
            </a:pPr>
            <a:r>
              <a:rPr lang="en-US" sz="2400" dirty="0"/>
              <a:t>Epic -&gt;(Vision)</a:t>
            </a:r>
          </a:p>
          <a:p>
            <a:pPr marL="0" indent="0">
              <a:buNone/>
            </a:pPr>
            <a:r>
              <a:rPr lang="en-US" sz="2400" dirty="0"/>
              <a:t>    Feature -&gt; (has date but no effort)</a:t>
            </a:r>
          </a:p>
          <a:p>
            <a:pPr marL="0" indent="0">
              <a:buNone/>
            </a:pPr>
            <a:r>
              <a:rPr lang="en-US" sz="2400" dirty="0"/>
              <a:t>      - Backlog Item 1 </a:t>
            </a:r>
            <a:br>
              <a:rPr lang="en-US" sz="2400" dirty="0"/>
            </a:br>
            <a:r>
              <a:rPr lang="en-US" sz="2400" dirty="0"/>
              <a:t>	(has an </a:t>
            </a:r>
            <a:r>
              <a:rPr lang="en-US" sz="2400" dirty="0" err="1"/>
              <a:t>effort+fits</a:t>
            </a:r>
            <a:r>
              <a:rPr lang="en-US" sz="2400" dirty="0"/>
              <a:t> in the sprint)</a:t>
            </a:r>
          </a:p>
          <a:p>
            <a:pPr marL="0" indent="0">
              <a:buNone/>
            </a:pPr>
            <a:r>
              <a:rPr lang="en-US" sz="2400" dirty="0"/>
              <a:t>      - Backlog Item 2</a:t>
            </a:r>
          </a:p>
          <a:p>
            <a:pPr marL="0" indent="0">
              <a:buNone/>
            </a:pPr>
            <a:r>
              <a:rPr lang="en-US" sz="2400" dirty="0"/>
              <a:t>       …</a:t>
            </a:r>
          </a:p>
          <a:p>
            <a:pPr marL="0" indent="0">
              <a:buNone/>
            </a:pPr>
            <a:r>
              <a:rPr lang="en-US" sz="2400" dirty="0"/>
              <a:t>       - Backlog Item N -&gt;</a:t>
            </a:r>
          </a:p>
          <a:p>
            <a:pPr marL="0" indent="0">
              <a:buNone/>
            </a:pPr>
            <a:r>
              <a:rPr lang="en-US" sz="2400" dirty="0"/>
              <a:t> 				 Task N1</a:t>
            </a:r>
          </a:p>
          <a:p>
            <a:pPr marL="0" indent="0">
              <a:buNone/>
            </a:pPr>
            <a:r>
              <a:rPr lang="en-US" sz="2400" dirty="0"/>
              <a:t>				 Task N2</a:t>
            </a:r>
          </a:p>
          <a:p>
            <a:pPr marL="0" indent="0">
              <a:buNone/>
            </a:pPr>
            <a:r>
              <a:rPr lang="en-US" sz="2400" dirty="0"/>
              <a:t>				 …</a:t>
            </a:r>
          </a:p>
          <a:p>
            <a:pPr marL="0" indent="0">
              <a:buNone/>
            </a:pPr>
            <a:r>
              <a:rPr lang="en-US" sz="2400" dirty="0"/>
              <a:t>				 Task MN</a:t>
            </a:r>
            <a:endParaRPr lang="en-US" dirty="0"/>
          </a:p>
        </p:txBody>
      </p:sp>
    </p:spTree>
    <p:extLst>
      <p:ext uri="{BB962C8B-B14F-4D97-AF65-F5344CB8AC3E}">
        <p14:creationId xmlns:p14="http://schemas.microsoft.com/office/powerpoint/2010/main" val="369239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8B51-D920-4226-B24C-3FBD12BAEEAA}"/>
              </a:ext>
            </a:extLst>
          </p:cNvPr>
          <p:cNvSpPr>
            <a:spLocks noGrp="1"/>
          </p:cNvSpPr>
          <p:nvPr>
            <p:ph type="title"/>
          </p:nvPr>
        </p:nvSpPr>
        <p:spPr>
          <a:xfrm>
            <a:off x="628650" y="464794"/>
            <a:ext cx="7886700" cy="652721"/>
          </a:xfrm>
        </p:spPr>
        <p:txBody>
          <a:bodyPr/>
          <a:lstStyle/>
          <a:p>
            <a:r>
              <a:rPr lang="en-US" dirty="0"/>
              <a:t>Tools you need</a:t>
            </a:r>
          </a:p>
        </p:txBody>
      </p:sp>
      <p:sp>
        <p:nvSpPr>
          <p:cNvPr id="3" name="Content Placeholder 2">
            <a:extLst>
              <a:ext uri="{FF2B5EF4-FFF2-40B4-BE49-F238E27FC236}">
                <a16:creationId xmlns:a16="http://schemas.microsoft.com/office/drawing/2014/main" id="{8E4AB657-FF1C-475C-8FC4-5C6B38E55703}"/>
              </a:ext>
            </a:extLst>
          </p:cNvPr>
          <p:cNvSpPr>
            <a:spLocks noGrp="1"/>
          </p:cNvSpPr>
          <p:nvPr>
            <p:ph sz="half" idx="1"/>
          </p:nvPr>
        </p:nvSpPr>
        <p:spPr>
          <a:xfrm>
            <a:off x="628650" y="1492337"/>
            <a:ext cx="7886700" cy="1663337"/>
          </a:xfrm>
        </p:spPr>
        <p:txBody>
          <a:bodyPr/>
          <a:lstStyle/>
          <a:p>
            <a:r>
              <a:rPr lang="en-US" dirty="0"/>
              <a:t>Visual Studio 2017 Community Edition</a:t>
            </a:r>
          </a:p>
          <a:p>
            <a:r>
              <a:rPr lang="en-US" dirty="0">
                <a:hlinkClick r:id="rId2"/>
              </a:rPr>
              <a:t>https://visualstudio.microsoft.com/downloads/</a:t>
            </a:r>
            <a:endParaRPr lang="en-US" dirty="0"/>
          </a:p>
          <a:p>
            <a:r>
              <a:rPr lang="en-US" dirty="0"/>
              <a:t>Select GIT</a:t>
            </a:r>
          </a:p>
          <a:p>
            <a:pPr marL="0" indent="0">
              <a:buNone/>
            </a:pPr>
            <a:endParaRPr lang="en-US" dirty="0"/>
          </a:p>
          <a:p>
            <a:pPr>
              <a:buFont typeface="Wingdings" panose="05000000000000000000" pitchFamily="2" charset="2"/>
              <a:buChar char="§"/>
            </a:pPr>
            <a:endParaRPr lang="en-US" dirty="0"/>
          </a:p>
          <a:p>
            <a:endParaRPr lang="en-US" dirty="0"/>
          </a:p>
        </p:txBody>
      </p:sp>
      <p:pic>
        <p:nvPicPr>
          <p:cNvPr id="4" name="Picture 3">
            <a:extLst>
              <a:ext uri="{FF2B5EF4-FFF2-40B4-BE49-F238E27FC236}">
                <a16:creationId xmlns:a16="http://schemas.microsoft.com/office/drawing/2014/main" id="{608F8EA3-2BAD-4158-9376-F88EC8CCF12F}"/>
              </a:ext>
            </a:extLst>
          </p:cNvPr>
          <p:cNvPicPr>
            <a:picLocks noChangeAspect="1"/>
          </p:cNvPicPr>
          <p:nvPr/>
        </p:nvPicPr>
        <p:blipFill>
          <a:blip r:embed="rId3"/>
          <a:stretch>
            <a:fillRect/>
          </a:stretch>
        </p:blipFill>
        <p:spPr>
          <a:xfrm>
            <a:off x="1679714" y="3356539"/>
            <a:ext cx="5893904" cy="2559883"/>
          </a:xfrm>
          <a:prstGeom prst="rect">
            <a:avLst/>
          </a:prstGeom>
        </p:spPr>
      </p:pic>
      <p:sp>
        <p:nvSpPr>
          <p:cNvPr id="5" name="Arrow: Right 4">
            <a:extLst>
              <a:ext uri="{FF2B5EF4-FFF2-40B4-BE49-F238E27FC236}">
                <a16:creationId xmlns:a16="http://schemas.microsoft.com/office/drawing/2014/main" id="{FB452EC3-2E1B-4B21-A52C-27C081655CF3}"/>
              </a:ext>
            </a:extLst>
          </p:cNvPr>
          <p:cNvSpPr/>
          <p:nvPr/>
        </p:nvSpPr>
        <p:spPr>
          <a:xfrm>
            <a:off x="775252" y="5203135"/>
            <a:ext cx="735496" cy="198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21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8B51-D920-4226-B24C-3FBD12BAEEAA}"/>
              </a:ext>
            </a:extLst>
          </p:cNvPr>
          <p:cNvSpPr>
            <a:spLocks noGrp="1"/>
          </p:cNvSpPr>
          <p:nvPr>
            <p:ph type="title"/>
          </p:nvPr>
        </p:nvSpPr>
        <p:spPr>
          <a:xfrm>
            <a:off x="628650" y="464794"/>
            <a:ext cx="7886700" cy="652721"/>
          </a:xfrm>
        </p:spPr>
        <p:txBody>
          <a:bodyPr/>
          <a:lstStyle/>
          <a:p>
            <a:r>
              <a:rPr lang="en-US" dirty="0"/>
              <a:t>Tools you need</a:t>
            </a:r>
          </a:p>
        </p:txBody>
      </p:sp>
      <p:pic>
        <p:nvPicPr>
          <p:cNvPr id="8" name="Picture 7">
            <a:extLst>
              <a:ext uri="{FF2B5EF4-FFF2-40B4-BE49-F238E27FC236}">
                <a16:creationId xmlns:a16="http://schemas.microsoft.com/office/drawing/2014/main" id="{C5E728C9-964C-40F6-8685-6BCE249A51CA}"/>
              </a:ext>
            </a:extLst>
          </p:cNvPr>
          <p:cNvPicPr>
            <a:picLocks noChangeAspect="1"/>
          </p:cNvPicPr>
          <p:nvPr/>
        </p:nvPicPr>
        <p:blipFill>
          <a:blip r:embed="rId2"/>
          <a:stretch>
            <a:fillRect/>
          </a:stretch>
        </p:blipFill>
        <p:spPr>
          <a:xfrm>
            <a:off x="882097" y="1982242"/>
            <a:ext cx="6588194" cy="2893516"/>
          </a:xfrm>
          <a:prstGeom prst="rect">
            <a:avLst/>
          </a:prstGeom>
        </p:spPr>
      </p:pic>
    </p:spTree>
    <p:extLst>
      <p:ext uri="{BB962C8B-B14F-4D97-AF65-F5344CB8AC3E}">
        <p14:creationId xmlns:p14="http://schemas.microsoft.com/office/powerpoint/2010/main" val="355079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61F3CF-210F-411D-BA34-8A31EF64F5D4}"/>
              </a:ext>
            </a:extLst>
          </p:cNvPr>
          <p:cNvSpPr/>
          <p:nvPr/>
        </p:nvSpPr>
        <p:spPr>
          <a:xfrm>
            <a:off x="225072" y="1295672"/>
            <a:ext cx="6200775" cy="954107"/>
          </a:xfrm>
          <a:prstGeom prst="rect">
            <a:avLst/>
          </a:prstGeom>
        </p:spPr>
        <p:txBody>
          <a:bodyPr wrap="square">
            <a:spAutoFit/>
          </a:bodyPr>
          <a:lstStyle/>
          <a:p>
            <a:r>
              <a:rPr lang="en-US" dirty="0"/>
              <a:t>Our GitHub Organization (PUBLIC):</a:t>
            </a:r>
            <a:endParaRPr lang="en-US" dirty="0">
              <a:hlinkClick r:id="rId2"/>
            </a:endParaRPr>
          </a:p>
          <a:p>
            <a:r>
              <a:rPr lang="en-DE" dirty="0">
                <a:hlinkClick r:id="rId2"/>
              </a:rPr>
              <a:t>https://github.com/</a:t>
            </a:r>
            <a:r>
              <a:rPr lang="en-DE" sz="2000" b="1" dirty="0">
                <a:hlinkClick r:id="rId2"/>
              </a:rPr>
              <a:t>UniversityOfAppliedSciencesFrankfurt</a:t>
            </a:r>
            <a:endParaRPr lang="en-US" b="1" dirty="0"/>
          </a:p>
          <a:p>
            <a:endParaRPr lang="en-DE" dirty="0"/>
          </a:p>
        </p:txBody>
      </p:sp>
      <p:sp>
        <p:nvSpPr>
          <p:cNvPr id="5" name="Rectangle 4">
            <a:extLst>
              <a:ext uri="{FF2B5EF4-FFF2-40B4-BE49-F238E27FC236}">
                <a16:creationId xmlns:a16="http://schemas.microsoft.com/office/drawing/2014/main" id="{1BB1F01A-AB61-4C0E-9FA0-270221921047}"/>
              </a:ext>
            </a:extLst>
          </p:cNvPr>
          <p:cNvSpPr/>
          <p:nvPr/>
        </p:nvSpPr>
        <p:spPr>
          <a:xfrm>
            <a:off x="225072" y="2398850"/>
            <a:ext cx="8693855" cy="615553"/>
          </a:xfrm>
          <a:prstGeom prst="rect">
            <a:avLst/>
          </a:prstGeom>
        </p:spPr>
        <p:txBody>
          <a:bodyPr wrap="none">
            <a:spAutoFit/>
          </a:bodyPr>
          <a:lstStyle/>
          <a:p>
            <a:r>
              <a:rPr lang="en-US" dirty="0"/>
              <a:t>Our Classroom (PRIVATE):</a:t>
            </a:r>
            <a:endParaRPr lang="en-US" dirty="0">
              <a:hlinkClick r:id="rId2"/>
            </a:endParaRPr>
          </a:p>
          <a:p>
            <a:r>
              <a:rPr lang="en-US" sz="1600" dirty="0">
                <a:hlinkClick r:id="rId3"/>
              </a:rPr>
              <a:t>https://github.com/UniversityOfAppliedSciencesFrankfurt/</a:t>
            </a:r>
            <a:r>
              <a:rPr lang="en-US" sz="1600" b="1" dirty="0">
                <a:hlinkClick r:id="rId3"/>
              </a:rPr>
              <a:t>se-dystsys-2018-2019-softwareengineering</a:t>
            </a:r>
            <a:r>
              <a:rPr lang="en-US" sz="1600" dirty="0"/>
              <a:t> </a:t>
            </a:r>
            <a:endParaRPr lang="en-DE" sz="1600" dirty="0"/>
          </a:p>
        </p:txBody>
      </p:sp>
      <p:sp>
        <p:nvSpPr>
          <p:cNvPr id="2" name="Title 1">
            <a:extLst>
              <a:ext uri="{FF2B5EF4-FFF2-40B4-BE49-F238E27FC236}">
                <a16:creationId xmlns:a16="http://schemas.microsoft.com/office/drawing/2014/main" id="{F2203645-D618-407F-A00D-B09767F71793}"/>
              </a:ext>
            </a:extLst>
          </p:cNvPr>
          <p:cNvSpPr>
            <a:spLocks noGrp="1"/>
          </p:cNvSpPr>
          <p:nvPr>
            <p:ph type="title"/>
          </p:nvPr>
        </p:nvSpPr>
        <p:spPr>
          <a:xfrm>
            <a:off x="375202" y="156285"/>
            <a:ext cx="7886700" cy="652721"/>
          </a:xfrm>
        </p:spPr>
        <p:txBody>
          <a:bodyPr/>
          <a:lstStyle/>
          <a:p>
            <a:r>
              <a:rPr lang="en-US" dirty="0"/>
              <a:t>Git Classroom</a:t>
            </a:r>
          </a:p>
        </p:txBody>
      </p:sp>
      <p:pic>
        <p:nvPicPr>
          <p:cNvPr id="6" name="Picture 5">
            <a:extLst>
              <a:ext uri="{FF2B5EF4-FFF2-40B4-BE49-F238E27FC236}">
                <a16:creationId xmlns:a16="http://schemas.microsoft.com/office/drawing/2014/main" id="{C9E412D2-9AEC-4A65-8440-A60DBAA5B608}"/>
              </a:ext>
            </a:extLst>
          </p:cNvPr>
          <p:cNvPicPr>
            <a:picLocks noChangeAspect="1"/>
          </p:cNvPicPr>
          <p:nvPr/>
        </p:nvPicPr>
        <p:blipFill>
          <a:blip r:embed="rId4"/>
          <a:stretch>
            <a:fillRect/>
          </a:stretch>
        </p:blipFill>
        <p:spPr>
          <a:xfrm>
            <a:off x="1182755" y="3499149"/>
            <a:ext cx="6415709" cy="2349850"/>
          </a:xfrm>
          <a:prstGeom prst="rect">
            <a:avLst/>
          </a:prstGeom>
        </p:spPr>
      </p:pic>
    </p:spTree>
    <p:extLst>
      <p:ext uri="{BB962C8B-B14F-4D97-AF65-F5344CB8AC3E}">
        <p14:creationId xmlns:p14="http://schemas.microsoft.com/office/powerpoint/2010/main" val="2289907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4B10E9-4F5E-4AF8-B028-573858CEEE32}"/>
              </a:ext>
            </a:extLst>
          </p:cNvPr>
          <p:cNvSpPr/>
          <p:nvPr/>
        </p:nvSpPr>
        <p:spPr>
          <a:xfrm>
            <a:off x="792552" y="1159060"/>
            <a:ext cx="6790267" cy="5355312"/>
          </a:xfrm>
          <a:prstGeom prst="rect">
            <a:avLst/>
          </a:prstGeom>
        </p:spPr>
        <p:txBody>
          <a:bodyPr wrap="square">
            <a:spAutoFit/>
          </a:bodyPr>
          <a:lstStyle/>
          <a:p>
            <a:r>
              <a:rPr lang="en-US" dirty="0">
                <a:solidFill>
                  <a:srgbClr val="1F497D"/>
                </a:solidFill>
                <a:latin typeface="Calibri" panose="020F0502020204030204" pitchFamily="34" charset="0"/>
              </a:rPr>
              <a:t>Sprint starts NOW. </a:t>
            </a:r>
          </a:p>
          <a:p>
            <a:pPr marL="285750" indent="-285750">
              <a:buFont typeface="Arial" panose="020B0604020202020204" pitchFamily="34" charset="0"/>
              <a:buChar char="•"/>
            </a:pPr>
            <a:r>
              <a:rPr lang="en-US" dirty="0">
                <a:solidFill>
                  <a:srgbClr val="1F497D"/>
                </a:solidFill>
                <a:latin typeface="Calibri" panose="020F0502020204030204" pitchFamily="34" charset="0"/>
              </a:rPr>
              <a:t>Sprints ends in two weeks.</a:t>
            </a: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r>
              <a:rPr lang="en-US" dirty="0">
                <a:solidFill>
                  <a:srgbClr val="1F497D"/>
                </a:solidFill>
                <a:latin typeface="Calibri" panose="020F0502020204030204" pitchFamily="34" charset="0"/>
              </a:rPr>
              <a:t>1. Install VS</a:t>
            </a:r>
            <a:br>
              <a:rPr lang="en-US" dirty="0">
                <a:solidFill>
                  <a:srgbClr val="1F497D"/>
                </a:solidFill>
                <a:latin typeface="Calibri" panose="020F0502020204030204" pitchFamily="34" charset="0"/>
              </a:rPr>
            </a:br>
            <a:r>
              <a:rPr lang="en-US" dirty="0">
                <a:solidFill>
                  <a:srgbClr val="1F497D"/>
                </a:solidFill>
                <a:latin typeface="Calibri" panose="020F0502020204030204" pitchFamily="34" charset="0"/>
              </a:rPr>
              <a:t>2. Create your branch on git.</a:t>
            </a: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br>
              <a:rPr lang="en-US" dirty="0">
                <a:solidFill>
                  <a:srgbClr val="1F497D"/>
                </a:solidFill>
                <a:latin typeface="Calibri" panose="020F0502020204030204" pitchFamily="34" charset="0"/>
              </a:rPr>
            </a:br>
            <a:r>
              <a:rPr lang="en-US" dirty="0">
                <a:solidFill>
                  <a:srgbClr val="1F497D"/>
                </a:solidFill>
                <a:latin typeface="Calibri" panose="020F0502020204030204" pitchFamily="34" charset="0"/>
              </a:rPr>
              <a:t>3. Try to play with GIT (use VS or CLI)</a:t>
            </a:r>
          </a:p>
          <a:p>
            <a:pPr marL="742950" lvl="1" indent="-285750">
              <a:buFont typeface="Arial" panose="020B0604020202020204" pitchFamily="34" charset="0"/>
              <a:buChar char="•"/>
            </a:pPr>
            <a:r>
              <a:rPr lang="en-US" dirty="0">
                <a:solidFill>
                  <a:srgbClr val="1F497D"/>
                </a:solidFill>
                <a:latin typeface="Calibri" panose="020F0502020204030204" pitchFamily="34" charset="0"/>
              </a:rPr>
              <a:t>Create some files</a:t>
            </a:r>
          </a:p>
          <a:p>
            <a:pPr marL="742950" lvl="1" indent="-285750">
              <a:buFont typeface="Arial" panose="020B0604020202020204" pitchFamily="34" charset="0"/>
              <a:buChar char="•"/>
            </a:pPr>
            <a:r>
              <a:rPr lang="en-US" dirty="0">
                <a:solidFill>
                  <a:srgbClr val="1F497D"/>
                </a:solidFill>
                <a:latin typeface="Calibri" panose="020F0502020204030204" pitchFamily="34" charset="0"/>
              </a:rPr>
              <a:t>Commit files</a:t>
            </a:r>
          </a:p>
          <a:p>
            <a:pPr marL="742950" lvl="1" indent="-285750">
              <a:buFont typeface="Arial" panose="020B0604020202020204" pitchFamily="34" charset="0"/>
              <a:buChar char="•"/>
            </a:pPr>
            <a:r>
              <a:rPr lang="en-US" dirty="0">
                <a:solidFill>
                  <a:srgbClr val="1F497D"/>
                </a:solidFill>
                <a:latin typeface="Calibri" panose="020F0502020204030204" pitchFamily="34" charset="0"/>
              </a:rPr>
              <a:t>Change files</a:t>
            </a:r>
          </a:p>
          <a:p>
            <a:r>
              <a:rPr lang="en-US" dirty="0">
                <a:solidFill>
                  <a:srgbClr val="1F497D"/>
                </a:solidFill>
                <a:latin typeface="Calibri" panose="020F0502020204030204" pitchFamily="34" charset="0"/>
              </a:rPr>
              <a:t>     4. Create Console Application</a:t>
            </a:r>
          </a:p>
          <a:p>
            <a:pPr marL="285750" indent="-285750">
              <a:buFontTx/>
              <a:buChar char="-"/>
            </a:pPr>
            <a:endParaRPr lang="en-DE" dirty="0"/>
          </a:p>
        </p:txBody>
      </p:sp>
      <p:sp>
        <p:nvSpPr>
          <p:cNvPr id="3" name="Title 1">
            <a:extLst>
              <a:ext uri="{FF2B5EF4-FFF2-40B4-BE49-F238E27FC236}">
                <a16:creationId xmlns:a16="http://schemas.microsoft.com/office/drawing/2014/main" id="{7A8BD332-F91E-4708-96EE-3245887A8995}"/>
              </a:ext>
            </a:extLst>
          </p:cNvPr>
          <p:cNvSpPr txBox="1">
            <a:spLocks/>
          </p:cNvSpPr>
          <p:nvPr/>
        </p:nvSpPr>
        <p:spPr>
          <a:xfrm>
            <a:off x="628650" y="264062"/>
            <a:ext cx="7886700" cy="6527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Your tasks for first sprint</a:t>
            </a:r>
          </a:p>
        </p:txBody>
      </p:sp>
      <p:pic>
        <p:nvPicPr>
          <p:cNvPr id="5" name="Picture 4">
            <a:extLst>
              <a:ext uri="{FF2B5EF4-FFF2-40B4-BE49-F238E27FC236}">
                <a16:creationId xmlns:a16="http://schemas.microsoft.com/office/drawing/2014/main" id="{176A7076-4954-41D0-B43C-F23B4301D1CE}"/>
              </a:ext>
            </a:extLst>
          </p:cNvPr>
          <p:cNvPicPr>
            <a:picLocks noChangeAspect="1"/>
          </p:cNvPicPr>
          <p:nvPr/>
        </p:nvPicPr>
        <p:blipFill>
          <a:blip r:embed="rId2"/>
          <a:stretch>
            <a:fillRect/>
          </a:stretch>
        </p:blipFill>
        <p:spPr>
          <a:xfrm>
            <a:off x="792552" y="2714750"/>
            <a:ext cx="5491370" cy="1878558"/>
          </a:xfrm>
          <a:prstGeom prst="rect">
            <a:avLst/>
          </a:prstGeom>
        </p:spPr>
      </p:pic>
    </p:spTree>
    <p:extLst>
      <p:ext uri="{BB962C8B-B14F-4D97-AF65-F5344CB8AC3E}">
        <p14:creationId xmlns:p14="http://schemas.microsoft.com/office/powerpoint/2010/main" val="2137673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1CD8-A5C0-43F9-B6C2-3377E48AEE51}"/>
              </a:ext>
            </a:extLst>
          </p:cNvPr>
          <p:cNvSpPr>
            <a:spLocks noGrp="1"/>
          </p:cNvSpPr>
          <p:nvPr>
            <p:ph type="title"/>
          </p:nvPr>
        </p:nvSpPr>
        <p:spPr/>
        <p:txBody>
          <a:bodyPr/>
          <a:lstStyle/>
          <a:p>
            <a:r>
              <a:rPr lang="en-US" dirty="0"/>
              <a:t>Let’s start</a:t>
            </a:r>
          </a:p>
        </p:txBody>
      </p:sp>
      <p:sp>
        <p:nvSpPr>
          <p:cNvPr id="3" name="Content Placeholder 2">
            <a:extLst>
              <a:ext uri="{FF2B5EF4-FFF2-40B4-BE49-F238E27FC236}">
                <a16:creationId xmlns:a16="http://schemas.microsoft.com/office/drawing/2014/main" id="{95AE6059-F069-49A6-AE0C-431B79141E6B}"/>
              </a:ext>
            </a:extLst>
          </p:cNvPr>
          <p:cNvSpPr>
            <a:spLocks noGrp="1"/>
          </p:cNvSpPr>
          <p:nvPr>
            <p:ph sz="half" idx="1"/>
          </p:nvPr>
        </p:nvSpPr>
        <p:spPr/>
        <p:txBody>
          <a:bodyPr/>
          <a:lstStyle/>
          <a:p>
            <a:r>
              <a:rPr lang="en-US" dirty="0"/>
              <a:t>Enter your name in attendee list</a:t>
            </a:r>
          </a:p>
          <a:p>
            <a:r>
              <a:rPr lang="en-US" dirty="0"/>
              <a:t>Register on Linked-In</a:t>
            </a:r>
          </a:p>
          <a:p>
            <a:r>
              <a:rPr lang="en-US" dirty="0"/>
              <a:t>Connect to Damir &amp; Patrick</a:t>
            </a:r>
          </a:p>
          <a:p>
            <a:r>
              <a:rPr lang="en-US" dirty="0"/>
              <a:t>Register on GitHub</a:t>
            </a:r>
          </a:p>
          <a:p>
            <a:r>
              <a:rPr lang="en-US" dirty="0"/>
              <a:t>Install Visual Studio on your own laptop</a:t>
            </a:r>
          </a:p>
          <a:p>
            <a:r>
              <a:rPr lang="en-US" dirty="0"/>
              <a:t>OR update Visual Studio on Workstation </a:t>
            </a:r>
            <a:r>
              <a:rPr lang="en-US"/>
              <a:t>in front of you.</a:t>
            </a:r>
            <a:endParaRPr lang="en-US" dirty="0"/>
          </a:p>
          <a:p>
            <a:endParaRPr lang="en-US" dirty="0"/>
          </a:p>
        </p:txBody>
      </p:sp>
    </p:spTree>
    <p:extLst>
      <p:ext uri="{BB962C8B-B14F-4D97-AF65-F5344CB8AC3E}">
        <p14:creationId xmlns:p14="http://schemas.microsoft.com/office/powerpoint/2010/main" val="304208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8B79A-FA8F-404E-9481-270220601DFC}"/>
              </a:ext>
            </a:extLst>
          </p:cNvPr>
          <p:cNvSpPr/>
          <p:nvPr/>
        </p:nvSpPr>
        <p:spPr>
          <a:xfrm>
            <a:off x="1146495" y="2782669"/>
            <a:ext cx="6413430" cy="646331"/>
          </a:xfrm>
          <a:prstGeom prst="rect">
            <a:avLst/>
          </a:prstGeom>
        </p:spPr>
        <p:txBody>
          <a:bodyPr wrap="square">
            <a:spAutoFit/>
          </a:bodyPr>
          <a:lstStyle/>
          <a:p>
            <a:r>
              <a:rPr lang="en-DE" dirty="0">
                <a:hlinkClick r:id="rId2"/>
              </a:rPr>
              <a:t>https://www.microsoft.com/net/tutorials/csharp/getting-started</a:t>
            </a:r>
            <a:endParaRPr lang="en-US" dirty="0"/>
          </a:p>
          <a:p>
            <a:endParaRPr lang="en-DE" dirty="0"/>
          </a:p>
        </p:txBody>
      </p:sp>
      <p:sp>
        <p:nvSpPr>
          <p:cNvPr id="3" name="Title 1">
            <a:extLst>
              <a:ext uri="{FF2B5EF4-FFF2-40B4-BE49-F238E27FC236}">
                <a16:creationId xmlns:a16="http://schemas.microsoft.com/office/drawing/2014/main" id="{18DC7AC5-9A41-4E71-A143-49E576AFE560}"/>
              </a:ext>
            </a:extLst>
          </p:cNvPr>
          <p:cNvSpPr txBox="1">
            <a:spLocks/>
          </p:cNvSpPr>
          <p:nvPr/>
        </p:nvSpPr>
        <p:spPr>
          <a:xfrm>
            <a:off x="628650" y="264062"/>
            <a:ext cx="7886700" cy="6527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Learning C#</a:t>
            </a:r>
          </a:p>
        </p:txBody>
      </p:sp>
    </p:spTree>
    <p:extLst>
      <p:ext uri="{BB962C8B-B14F-4D97-AF65-F5344CB8AC3E}">
        <p14:creationId xmlns:p14="http://schemas.microsoft.com/office/powerpoint/2010/main" val="361484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932" y="1078680"/>
            <a:ext cx="8363938" cy="590931"/>
          </a:xfrm>
        </p:spPr>
        <p:txBody>
          <a:bodyPr/>
          <a:lstStyle/>
          <a:p>
            <a:r>
              <a:rPr lang="en-US" sz="3200" dirty="0">
                <a:ea typeface="Segoe UI" pitchFamily="34" charset="0"/>
              </a:rPr>
              <a:t>What will we do?</a:t>
            </a:r>
            <a:endParaRPr lang="de-DE" sz="3200" b="0" dirty="0">
              <a:latin typeface="Segoe UI" pitchFamily="34" charset="0"/>
              <a:ea typeface="Segoe UI" pitchFamily="34" charset="0"/>
              <a:cs typeface="Segoe UI" pitchFamily="34" charset="0"/>
            </a:endParaRPr>
          </a:p>
        </p:txBody>
      </p:sp>
      <p:sp>
        <p:nvSpPr>
          <p:cNvPr id="4" name="Rectangle 3"/>
          <p:cNvSpPr/>
          <p:nvPr/>
        </p:nvSpPr>
        <p:spPr>
          <a:xfrm>
            <a:off x="2916932" y="2434850"/>
            <a:ext cx="1584176"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pitchFamily="34" charset="0"/>
                <a:ea typeface="Segoe UI" pitchFamily="34" charset="0"/>
                <a:cs typeface="Segoe UI" pitchFamily="34" charset="0"/>
              </a:rPr>
              <a:t>.NET Core</a:t>
            </a:r>
            <a:br>
              <a:rPr lang="en-US" dirty="0">
                <a:solidFill>
                  <a:schemeClr val="bg1"/>
                </a:solidFill>
                <a:latin typeface="Segoe UI" pitchFamily="34" charset="0"/>
                <a:ea typeface="Segoe UI" pitchFamily="34" charset="0"/>
                <a:cs typeface="Segoe UI" pitchFamily="34" charset="0"/>
              </a:rPr>
            </a:br>
            <a:r>
              <a:rPr lang="en-US" dirty="0">
                <a:solidFill>
                  <a:schemeClr val="bg1"/>
                </a:solidFill>
                <a:latin typeface="Segoe UI" pitchFamily="34" charset="0"/>
                <a:ea typeface="Segoe UI" pitchFamily="34" charset="0"/>
                <a:cs typeface="Segoe UI" pitchFamily="34" charset="0"/>
              </a:rPr>
              <a:t>2.1</a:t>
            </a:r>
          </a:p>
        </p:txBody>
      </p:sp>
      <p:sp>
        <p:nvSpPr>
          <p:cNvPr id="5" name="Rectangle 4"/>
          <p:cNvSpPr/>
          <p:nvPr/>
        </p:nvSpPr>
        <p:spPr>
          <a:xfrm>
            <a:off x="2916932" y="3602198"/>
            <a:ext cx="1584176"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pitchFamily="34" charset="0"/>
                <a:ea typeface="Segoe UI" pitchFamily="34" charset="0"/>
                <a:cs typeface="Segoe UI" pitchFamily="34" charset="0"/>
              </a:rPr>
              <a:t>C#</a:t>
            </a:r>
          </a:p>
        </p:txBody>
      </p:sp>
      <p:sp>
        <p:nvSpPr>
          <p:cNvPr id="9" name="Rectangle 8"/>
          <p:cNvSpPr/>
          <p:nvPr/>
        </p:nvSpPr>
        <p:spPr>
          <a:xfrm>
            <a:off x="4572000" y="2434850"/>
            <a:ext cx="1584176" cy="10801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Segoe UI" pitchFamily="34" charset="0"/>
                <a:ea typeface="Segoe UI" pitchFamily="34" charset="0"/>
                <a:cs typeface="Segoe UI" pitchFamily="34" charset="0"/>
              </a:rPr>
              <a:t>github</a:t>
            </a:r>
            <a:endParaRPr lang="de-DE" dirty="0">
              <a:solidFill>
                <a:schemeClr val="bg1"/>
              </a:solidFill>
              <a:latin typeface="Segoe UI" pitchFamily="34" charset="0"/>
              <a:ea typeface="Segoe UI" pitchFamily="34" charset="0"/>
              <a:cs typeface="Segoe UI" pitchFamily="34" charset="0"/>
            </a:endParaRPr>
          </a:p>
        </p:txBody>
      </p:sp>
      <p:sp>
        <p:nvSpPr>
          <p:cNvPr id="10" name="Rectangle 9"/>
          <p:cNvSpPr/>
          <p:nvPr/>
        </p:nvSpPr>
        <p:spPr>
          <a:xfrm>
            <a:off x="4572000" y="3602198"/>
            <a:ext cx="1584176" cy="10801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pitchFamily="34" charset="0"/>
                <a:ea typeface="Segoe UI" pitchFamily="34" charset="0"/>
                <a:cs typeface="Segoe UI" pitchFamily="34" charset="0"/>
              </a:rPr>
              <a:t>Machine Learning</a:t>
            </a:r>
            <a:endParaRPr lang="de-DE"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96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7655" y="1735595"/>
            <a:ext cx="6331541" cy="3631763"/>
          </a:xfrm>
          <a:prstGeom prst="rect">
            <a:avLst/>
          </a:prstGeom>
        </p:spPr>
        <p:txBody>
          <a:bodyPr wrap="none">
            <a:spAutoFit/>
          </a:bodyPr>
          <a:lstStyle/>
          <a:p>
            <a:pPr algn="ctr"/>
            <a:r>
              <a:rPr lang="en-US" sz="4000" dirty="0">
                <a:solidFill>
                  <a:schemeClr val="tx1">
                    <a:lumMod val="50000"/>
                    <a:lumOff val="50000"/>
                  </a:schemeClr>
                </a:solidFill>
              </a:rPr>
              <a:t>No exam! </a:t>
            </a:r>
          </a:p>
          <a:p>
            <a:pPr algn="ctr"/>
            <a:r>
              <a:rPr lang="en-US" sz="4000" dirty="0">
                <a:solidFill>
                  <a:schemeClr val="tx1">
                    <a:lumMod val="50000"/>
                    <a:lumOff val="50000"/>
                  </a:schemeClr>
                </a:solidFill>
              </a:rPr>
              <a:t>You will deliver a real project!</a:t>
            </a:r>
          </a:p>
          <a:p>
            <a:pPr algn="ctr"/>
            <a:endParaRPr lang="en-US" sz="3200" dirty="0">
              <a:solidFill>
                <a:schemeClr val="tx1">
                  <a:lumMod val="50000"/>
                  <a:lumOff val="50000"/>
                </a:schemeClr>
              </a:solidFill>
            </a:endParaRPr>
          </a:p>
          <a:p>
            <a:pPr algn="ctr"/>
            <a:endParaRPr lang="en-US" dirty="0">
              <a:solidFill>
                <a:schemeClr val="tx1">
                  <a:lumMod val="50000"/>
                  <a:lumOff val="50000"/>
                </a:schemeClr>
              </a:solidFill>
            </a:endParaRPr>
          </a:p>
          <a:p>
            <a:pPr algn="ctr"/>
            <a:endParaRPr lang="en-US" dirty="0">
              <a:solidFill>
                <a:schemeClr val="tx1">
                  <a:lumMod val="50000"/>
                  <a:lumOff val="50000"/>
                </a:schemeClr>
              </a:solidFill>
            </a:endParaRPr>
          </a:p>
          <a:p>
            <a:pPr algn="ctr"/>
            <a:r>
              <a:rPr lang="en-US" dirty="0">
                <a:solidFill>
                  <a:schemeClr val="tx1">
                    <a:lumMod val="50000"/>
                    <a:lumOff val="50000"/>
                  </a:schemeClr>
                </a:solidFill>
              </a:rPr>
              <a:t>Start: </a:t>
            </a:r>
            <a:br>
              <a:rPr lang="en-US" sz="2400" dirty="0">
                <a:solidFill>
                  <a:schemeClr val="tx1">
                    <a:lumMod val="50000"/>
                    <a:lumOff val="50000"/>
                  </a:schemeClr>
                </a:solidFill>
              </a:rPr>
            </a:br>
            <a:r>
              <a:rPr lang="en-US" sz="2400" dirty="0">
                <a:solidFill>
                  <a:schemeClr val="tx1">
                    <a:lumMod val="50000"/>
                    <a:lumOff val="50000"/>
                  </a:schemeClr>
                </a:solidFill>
              </a:rPr>
              <a:t>Nov.2018</a:t>
            </a:r>
          </a:p>
          <a:p>
            <a:pPr algn="ctr"/>
            <a:r>
              <a:rPr lang="en-US" sz="1600" dirty="0">
                <a:solidFill>
                  <a:schemeClr val="tx1">
                    <a:lumMod val="50000"/>
                    <a:lumOff val="50000"/>
                  </a:schemeClr>
                </a:solidFill>
              </a:rPr>
              <a:t>Project Presentation:</a:t>
            </a:r>
            <a:br>
              <a:rPr lang="en-US" sz="1600" dirty="0">
                <a:solidFill>
                  <a:schemeClr val="tx1">
                    <a:lumMod val="50000"/>
                    <a:lumOff val="50000"/>
                  </a:schemeClr>
                </a:solidFill>
              </a:rPr>
            </a:br>
            <a:r>
              <a:rPr lang="en-US" sz="1600" dirty="0">
                <a:solidFill>
                  <a:schemeClr val="tx1">
                    <a:lumMod val="50000"/>
                    <a:lumOff val="50000"/>
                  </a:schemeClr>
                </a:solidFill>
              </a:rPr>
              <a:t>approx. </a:t>
            </a:r>
            <a:r>
              <a:rPr lang="en-US" sz="2400" dirty="0">
                <a:solidFill>
                  <a:schemeClr val="tx1">
                    <a:lumMod val="50000"/>
                    <a:lumOff val="50000"/>
                  </a:schemeClr>
                </a:solidFill>
              </a:rPr>
              <a:t>End of Feb. 2018</a:t>
            </a:r>
          </a:p>
        </p:txBody>
      </p:sp>
    </p:spTree>
    <p:extLst>
      <p:ext uri="{BB962C8B-B14F-4D97-AF65-F5344CB8AC3E}">
        <p14:creationId xmlns:p14="http://schemas.microsoft.com/office/powerpoint/2010/main" val="383136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1506"/>
            <a:ext cx="7886700" cy="652721"/>
          </a:xfrm>
        </p:spPr>
        <p:txBody>
          <a:bodyPr/>
          <a:lstStyle/>
          <a:p>
            <a:r>
              <a:rPr lang="en-US" dirty="0"/>
              <a:t>Good to know </a:t>
            </a:r>
          </a:p>
        </p:txBody>
      </p:sp>
      <p:sp>
        <p:nvSpPr>
          <p:cNvPr id="3" name="Content Placeholder 2"/>
          <p:cNvSpPr>
            <a:spLocks noGrp="1"/>
          </p:cNvSpPr>
          <p:nvPr>
            <p:ph idx="1"/>
          </p:nvPr>
        </p:nvSpPr>
        <p:spPr>
          <a:xfrm>
            <a:off x="359532" y="1686182"/>
            <a:ext cx="8424936" cy="4133055"/>
          </a:xfrm>
        </p:spPr>
        <p:txBody>
          <a:bodyPr/>
          <a:lstStyle/>
          <a:p>
            <a:r>
              <a:rPr lang="en-US" dirty="0"/>
              <a:t>You learn about </a:t>
            </a:r>
            <a:r>
              <a:rPr lang="en-US" b="1" u="sng" dirty="0"/>
              <a:t>applied</a:t>
            </a:r>
            <a:r>
              <a:rPr lang="en-US" dirty="0"/>
              <a:t> Software Engineering</a:t>
            </a:r>
          </a:p>
          <a:p>
            <a:r>
              <a:rPr lang="en-US" dirty="0"/>
              <a:t>We will combine theory with </a:t>
            </a:r>
            <a:r>
              <a:rPr lang="en-US" u="sng" dirty="0"/>
              <a:t>applicable</a:t>
            </a:r>
            <a:r>
              <a:rPr lang="en-US" dirty="0"/>
              <a:t> solutions.</a:t>
            </a:r>
          </a:p>
          <a:p>
            <a:r>
              <a:rPr lang="en-US" dirty="0"/>
              <a:t>We learn and work as professional developers.</a:t>
            </a:r>
          </a:p>
          <a:p>
            <a:r>
              <a:rPr lang="en-US" dirty="0"/>
              <a:t>All you learn is applicable in industry right now</a:t>
            </a:r>
          </a:p>
          <a:p>
            <a:r>
              <a:rPr lang="en-US" dirty="0"/>
              <a:t>We will not learn anything old.</a:t>
            </a:r>
          </a:p>
          <a:p>
            <a:r>
              <a:rPr lang="en-US" dirty="0"/>
              <a:t>If you want to learn cool things you will enjoy this course</a:t>
            </a:r>
          </a:p>
          <a:p>
            <a:r>
              <a:rPr lang="en-US" dirty="0"/>
              <a:t>There is no specific book. But there is enough learning material in internet.</a:t>
            </a:r>
          </a:p>
          <a:p>
            <a:pPr marL="0" indent="0">
              <a:buNone/>
            </a:pPr>
            <a:endParaRPr lang="en-US" dirty="0"/>
          </a:p>
        </p:txBody>
      </p:sp>
    </p:spTree>
    <p:extLst>
      <p:ext uri="{BB962C8B-B14F-4D97-AF65-F5344CB8AC3E}">
        <p14:creationId xmlns:p14="http://schemas.microsoft.com/office/powerpoint/2010/main" val="404301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81" y="445961"/>
            <a:ext cx="7886700" cy="652721"/>
          </a:xfrm>
        </p:spPr>
        <p:txBody>
          <a:bodyPr/>
          <a:lstStyle/>
          <a:p>
            <a:r>
              <a:rPr lang="en-US" dirty="0"/>
              <a:t>Prerequisites</a:t>
            </a:r>
          </a:p>
        </p:txBody>
      </p:sp>
      <p:sp>
        <p:nvSpPr>
          <p:cNvPr id="3" name="Content Placeholder 2"/>
          <p:cNvSpPr>
            <a:spLocks noGrp="1"/>
          </p:cNvSpPr>
          <p:nvPr>
            <p:ph idx="1"/>
          </p:nvPr>
        </p:nvSpPr>
        <p:spPr>
          <a:xfrm>
            <a:off x="289681" y="1252195"/>
            <a:ext cx="8215341" cy="4730321"/>
          </a:xfrm>
        </p:spPr>
        <p:txBody>
          <a:bodyPr/>
          <a:lstStyle/>
          <a:p>
            <a:r>
              <a:rPr lang="en-US" sz="2000" dirty="0"/>
              <a:t>You need to know one programming language at least. We do not learn any programming language in this course! If you don’t know any programming language it will be more difficult.</a:t>
            </a:r>
          </a:p>
          <a:p>
            <a:r>
              <a:rPr lang="en-US" sz="2000" dirty="0"/>
              <a:t>Project will be done in C#  / .NET Core</a:t>
            </a:r>
            <a:br>
              <a:rPr lang="en-US" sz="2000" dirty="0"/>
            </a:br>
            <a:r>
              <a:rPr lang="en-US" sz="2000" dirty="0"/>
              <a:t> We will help you to learn C#.</a:t>
            </a:r>
          </a:p>
          <a:p>
            <a:r>
              <a:rPr lang="en-US" sz="2000" dirty="0"/>
              <a:t>Every group has a machine with Windows 10 as VM and Visual Studio 2017 Community Edition. This is all you need to do all required practices.</a:t>
            </a:r>
          </a:p>
          <a:p>
            <a:r>
              <a:rPr lang="en-US" sz="2000" dirty="0"/>
              <a:t>Code samples and project do not require much coding. </a:t>
            </a:r>
            <a:br>
              <a:rPr lang="en-US" sz="2000" dirty="0"/>
            </a:br>
            <a:r>
              <a:rPr lang="en-US" sz="2000" dirty="0"/>
              <a:t>You will learn enough of C# in course to be able to implement project if you know at least one programming language.</a:t>
            </a:r>
          </a:p>
          <a:p>
            <a:r>
              <a:rPr lang="en-US" sz="2000" dirty="0"/>
              <a:t>All presentations and related documents can be found on </a:t>
            </a:r>
            <a:r>
              <a:rPr lang="en-US" sz="2000" dirty="0" err="1"/>
              <a:t>github</a:t>
            </a:r>
            <a:r>
              <a:rPr lang="en-US" sz="2000" dirty="0"/>
              <a:t>.</a:t>
            </a:r>
            <a:endParaRPr lang="en-US" sz="1600" dirty="0"/>
          </a:p>
        </p:txBody>
      </p:sp>
    </p:spTree>
    <p:extLst>
      <p:ext uri="{BB962C8B-B14F-4D97-AF65-F5344CB8AC3E}">
        <p14:creationId xmlns:p14="http://schemas.microsoft.com/office/powerpoint/2010/main" val="32757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2643"/>
            <a:ext cx="7886700" cy="652721"/>
          </a:xfrm>
        </p:spPr>
        <p:txBody>
          <a:bodyPr/>
          <a:lstStyle/>
          <a:p>
            <a:r>
              <a:rPr lang="en-US" dirty="0"/>
              <a:t>How do we work?</a:t>
            </a:r>
          </a:p>
        </p:txBody>
      </p:sp>
      <p:sp>
        <p:nvSpPr>
          <p:cNvPr id="3" name="Content Placeholder 2"/>
          <p:cNvSpPr>
            <a:spLocks noGrp="1"/>
          </p:cNvSpPr>
          <p:nvPr>
            <p:ph idx="1"/>
          </p:nvPr>
        </p:nvSpPr>
        <p:spPr>
          <a:xfrm>
            <a:off x="628650" y="1430258"/>
            <a:ext cx="7488832" cy="4133055"/>
          </a:xfrm>
        </p:spPr>
        <p:txBody>
          <a:bodyPr/>
          <a:lstStyle/>
          <a:p>
            <a:r>
              <a:rPr lang="en-US" sz="2000" dirty="0"/>
              <a:t>We use Linked-In network. </a:t>
            </a:r>
            <a:r>
              <a:rPr lang="en-US" sz="2000" dirty="0">
                <a:hlinkClick r:id="rId2"/>
              </a:rPr>
              <a:t>https://www.linkedin.com/</a:t>
            </a:r>
            <a:r>
              <a:rPr lang="en-US" sz="2000" dirty="0"/>
              <a:t> </a:t>
            </a:r>
          </a:p>
          <a:p>
            <a:r>
              <a:rPr lang="en-US" sz="2000" dirty="0"/>
              <a:t>Your Group Name on Linked-In: </a:t>
            </a:r>
            <a:r>
              <a:rPr lang="en-US" sz="2000" dirty="0">
                <a:hlinkClick r:id="rId3"/>
              </a:rPr>
              <a:t>UNI-2018-2019</a:t>
            </a:r>
            <a:endParaRPr lang="en-US" sz="2000" dirty="0"/>
          </a:p>
          <a:p>
            <a:r>
              <a:rPr lang="en-US" sz="2000" dirty="0"/>
              <a:t>We will use the group for communication.</a:t>
            </a:r>
          </a:p>
          <a:p>
            <a:pPr lvl="1"/>
            <a:r>
              <a:rPr lang="en-US" sz="1600" dirty="0"/>
              <a:t>Chat</a:t>
            </a:r>
          </a:p>
          <a:p>
            <a:pPr lvl="1"/>
            <a:r>
              <a:rPr lang="en-US" sz="1600" dirty="0"/>
              <a:t>Announcements</a:t>
            </a:r>
          </a:p>
          <a:p>
            <a:pPr lvl="1"/>
            <a:r>
              <a:rPr lang="en-US" sz="1600" dirty="0"/>
              <a:t>Anything else</a:t>
            </a:r>
          </a:p>
          <a:p>
            <a:r>
              <a:rPr lang="en-US" sz="2000" dirty="0"/>
              <a:t>We will cover theoretical part as PowerPoint with live discussion.</a:t>
            </a:r>
          </a:p>
          <a:p>
            <a:r>
              <a:rPr lang="en-US" sz="2000" dirty="0"/>
              <a:t>Everything will be uploaded after/during lesion (PPTX, Samples, Paintings).</a:t>
            </a:r>
          </a:p>
          <a:p>
            <a:r>
              <a:rPr lang="en-US" sz="2000" dirty="0"/>
              <a:t>Your can also upload anything you think it is important for all.</a:t>
            </a:r>
          </a:p>
          <a:p>
            <a:r>
              <a:rPr lang="en-US" sz="2000" dirty="0"/>
              <a:t>Use internet resources. For example videos.</a:t>
            </a:r>
          </a:p>
          <a:p>
            <a:r>
              <a:rPr lang="en-US" sz="2000" dirty="0"/>
              <a:t>Use this platform for communication with other colleagues.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24765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23" y="639391"/>
            <a:ext cx="7886700" cy="652721"/>
          </a:xfrm>
        </p:spPr>
        <p:txBody>
          <a:bodyPr/>
          <a:lstStyle/>
          <a:p>
            <a:r>
              <a:rPr lang="en-US" dirty="0"/>
              <a:t>Registration in Excel</a:t>
            </a:r>
          </a:p>
        </p:txBody>
      </p:sp>
      <p:sp>
        <p:nvSpPr>
          <p:cNvPr id="7" name="TextBox 6"/>
          <p:cNvSpPr txBox="1"/>
          <p:nvPr/>
        </p:nvSpPr>
        <p:spPr>
          <a:xfrm>
            <a:off x="2142023" y="2066096"/>
            <a:ext cx="5486400" cy="646331"/>
          </a:xfrm>
          <a:prstGeom prst="rect">
            <a:avLst/>
          </a:prstGeom>
          <a:noFill/>
        </p:spPr>
        <p:txBody>
          <a:bodyPr wrap="square" rtlCol="0">
            <a:spAutoFit/>
          </a:bodyPr>
          <a:lstStyle/>
          <a:p>
            <a:r>
              <a:rPr lang="en-US" dirty="0"/>
              <a:t>Please enter your name and email address here.</a:t>
            </a:r>
          </a:p>
          <a:p>
            <a:endParaRPr lang="en-US" dirty="0"/>
          </a:p>
        </p:txBody>
      </p:sp>
      <p:sp>
        <p:nvSpPr>
          <p:cNvPr id="3" name="Rectangle 2">
            <a:extLst>
              <a:ext uri="{FF2B5EF4-FFF2-40B4-BE49-F238E27FC236}">
                <a16:creationId xmlns:a16="http://schemas.microsoft.com/office/drawing/2014/main" id="{3CB8AC4B-18E0-4491-A264-D4C53BE97C9F}"/>
              </a:ext>
            </a:extLst>
          </p:cNvPr>
          <p:cNvSpPr/>
          <p:nvPr/>
        </p:nvSpPr>
        <p:spPr>
          <a:xfrm>
            <a:off x="2548232" y="3262040"/>
            <a:ext cx="3664080" cy="584775"/>
          </a:xfrm>
          <a:prstGeom prst="rect">
            <a:avLst/>
          </a:prstGeom>
        </p:spPr>
        <p:txBody>
          <a:bodyPr wrap="none">
            <a:spAutoFit/>
          </a:bodyPr>
          <a:lstStyle/>
          <a:p>
            <a:r>
              <a:rPr lang="en-US" sz="2400" dirty="0">
                <a:solidFill>
                  <a:srgbClr val="A3AAAE"/>
                </a:solidFill>
                <a:latin typeface="proxima-nova"/>
              </a:rPr>
              <a:t>https://</a:t>
            </a:r>
            <a:r>
              <a:rPr lang="en-US" sz="3200" dirty="0">
                <a:solidFill>
                  <a:schemeClr val="accent1"/>
                </a:solidFill>
                <a:latin typeface="proxima-nova"/>
              </a:rPr>
              <a:t>bit.ly</a:t>
            </a:r>
            <a:r>
              <a:rPr lang="en-US" sz="2400" dirty="0">
                <a:solidFill>
                  <a:srgbClr val="A3AAAE"/>
                </a:solidFill>
                <a:latin typeface="proxima-nova"/>
              </a:rPr>
              <a:t>/</a:t>
            </a:r>
            <a:r>
              <a:rPr lang="en-US" sz="3200" dirty="0">
                <a:latin typeface="proxima-nova"/>
              </a:rPr>
              <a:t>2AnOgRp</a:t>
            </a:r>
            <a:endParaRPr lang="en-US" sz="2400" dirty="0"/>
          </a:p>
        </p:txBody>
      </p:sp>
    </p:spTree>
    <p:extLst>
      <p:ext uri="{BB962C8B-B14F-4D97-AF65-F5344CB8AC3E}">
        <p14:creationId xmlns:p14="http://schemas.microsoft.com/office/powerpoint/2010/main" val="206407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24" y="204986"/>
            <a:ext cx="7886700" cy="652721"/>
          </a:xfrm>
        </p:spPr>
        <p:txBody>
          <a:bodyPr/>
          <a:lstStyle/>
          <a:p>
            <a:r>
              <a:rPr lang="en-US" dirty="0"/>
              <a:t>Register on Linked-In</a:t>
            </a:r>
          </a:p>
        </p:txBody>
      </p:sp>
      <p:pic>
        <p:nvPicPr>
          <p:cNvPr id="5" name="Picture 4">
            <a:extLst>
              <a:ext uri="{FF2B5EF4-FFF2-40B4-BE49-F238E27FC236}">
                <a16:creationId xmlns:a16="http://schemas.microsoft.com/office/drawing/2014/main" id="{7D139F5D-3C92-4E69-86D2-1F3C647861F7}"/>
              </a:ext>
            </a:extLst>
          </p:cNvPr>
          <p:cNvPicPr>
            <a:picLocks noChangeAspect="1"/>
          </p:cNvPicPr>
          <p:nvPr/>
        </p:nvPicPr>
        <p:blipFill>
          <a:blip r:embed="rId2"/>
          <a:stretch>
            <a:fillRect/>
          </a:stretch>
        </p:blipFill>
        <p:spPr>
          <a:xfrm>
            <a:off x="-4735996" y="6005609"/>
            <a:ext cx="9144000" cy="1794232"/>
          </a:xfrm>
          <a:prstGeom prst="rect">
            <a:avLst/>
          </a:prstGeom>
        </p:spPr>
      </p:pic>
      <p:sp>
        <p:nvSpPr>
          <p:cNvPr id="6" name="Rectangle 5">
            <a:extLst>
              <a:ext uri="{FF2B5EF4-FFF2-40B4-BE49-F238E27FC236}">
                <a16:creationId xmlns:a16="http://schemas.microsoft.com/office/drawing/2014/main" id="{340CCAF1-8412-4FE4-A17F-3265463DF3E4}"/>
              </a:ext>
            </a:extLst>
          </p:cNvPr>
          <p:cNvSpPr/>
          <p:nvPr/>
        </p:nvSpPr>
        <p:spPr>
          <a:xfrm>
            <a:off x="2499602" y="993120"/>
            <a:ext cx="2786340" cy="369332"/>
          </a:xfrm>
          <a:prstGeom prst="rect">
            <a:avLst/>
          </a:prstGeom>
        </p:spPr>
        <p:txBody>
          <a:bodyPr wrap="none">
            <a:spAutoFit/>
          </a:bodyPr>
          <a:lstStyle/>
          <a:p>
            <a:r>
              <a:rPr lang="en-US" dirty="0">
                <a:hlinkClick r:id="rId3"/>
              </a:rPr>
              <a:t>https://www.linkedin.com/</a:t>
            </a:r>
            <a:r>
              <a:rPr lang="en-US" dirty="0"/>
              <a:t> </a:t>
            </a:r>
          </a:p>
        </p:txBody>
      </p:sp>
      <p:pic>
        <p:nvPicPr>
          <p:cNvPr id="7" name="Picture 6">
            <a:extLst>
              <a:ext uri="{FF2B5EF4-FFF2-40B4-BE49-F238E27FC236}">
                <a16:creationId xmlns:a16="http://schemas.microsoft.com/office/drawing/2014/main" id="{6199DC8B-E03C-4145-8EB3-CA014403D53E}"/>
              </a:ext>
            </a:extLst>
          </p:cNvPr>
          <p:cNvPicPr>
            <a:picLocks noChangeAspect="1"/>
          </p:cNvPicPr>
          <p:nvPr/>
        </p:nvPicPr>
        <p:blipFill>
          <a:blip r:embed="rId4"/>
          <a:stretch>
            <a:fillRect/>
          </a:stretch>
        </p:blipFill>
        <p:spPr>
          <a:xfrm>
            <a:off x="670891" y="1572530"/>
            <a:ext cx="7116417" cy="4173304"/>
          </a:xfrm>
          <a:prstGeom prst="rect">
            <a:avLst/>
          </a:prstGeom>
        </p:spPr>
      </p:pic>
    </p:spTree>
    <p:extLst>
      <p:ext uri="{BB962C8B-B14F-4D97-AF65-F5344CB8AC3E}">
        <p14:creationId xmlns:p14="http://schemas.microsoft.com/office/powerpoint/2010/main" val="152737612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9854</TotalTime>
  <Words>690</Words>
  <Application>Microsoft Office PowerPoint</Application>
  <PresentationFormat>On-screen Show (4:3)</PresentationFormat>
  <Paragraphs>150</Paragraphs>
  <Slides>28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Calibri</vt:lpstr>
      <vt:lpstr>Calibri Light</vt:lpstr>
      <vt:lpstr>proxima-nova</vt:lpstr>
      <vt:lpstr>Segoe UI</vt:lpstr>
      <vt:lpstr>Segoe UI Black</vt:lpstr>
      <vt:lpstr>Segoe UI Light</vt:lpstr>
      <vt:lpstr>Segoe UI Semibold</vt:lpstr>
      <vt:lpstr>Segoe UI Symbol</vt:lpstr>
      <vt:lpstr>Segoe WP SemiLight</vt:lpstr>
      <vt:lpstr>Wingdings</vt:lpstr>
      <vt:lpstr>1_Office Theme</vt:lpstr>
      <vt:lpstr>PowerPoint Presentation</vt:lpstr>
      <vt:lpstr>PowerPoint Presentation</vt:lpstr>
      <vt:lpstr>What will we do?</vt:lpstr>
      <vt:lpstr>PowerPoint Presentation</vt:lpstr>
      <vt:lpstr>Good to know </vt:lpstr>
      <vt:lpstr>Prerequisites</vt:lpstr>
      <vt:lpstr>How do we work?</vt:lpstr>
      <vt:lpstr>Registration in Excel</vt:lpstr>
      <vt:lpstr>Register on Linked-In</vt:lpstr>
      <vt:lpstr>Invite us</vt:lpstr>
      <vt:lpstr>We will send you invite for group</vt:lpstr>
      <vt:lpstr>How to reach me?</vt:lpstr>
      <vt:lpstr>How the project is scored?</vt:lpstr>
      <vt:lpstr>PowerPoint Presentation</vt:lpstr>
      <vt:lpstr>PowerPoint Presentation</vt:lpstr>
      <vt:lpstr>ALM encompasses</vt:lpstr>
      <vt:lpstr>ALM Frameworks</vt:lpstr>
      <vt:lpstr>MSF-Agile</vt:lpstr>
      <vt:lpstr>Scrum</vt:lpstr>
      <vt:lpstr>PowerPoint Presentation</vt:lpstr>
      <vt:lpstr>PowerPoint Presentation</vt:lpstr>
      <vt:lpstr>SCRUM Model</vt:lpstr>
      <vt:lpstr>Tools you need</vt:lpstr>
      <vt:lpstr>Tools you need</vt:lpstr>
      <vt:lpstr>Git Classroom</vt:lpstr>
      <vt:lpstr>PowerPoint Presentation</vt:lpstr>
      <vt:lpstr>Let’s start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 Couchez</dc:creator>
  <cp:lastModifiedBy>Damir Dobric</cp:lastModifiedBy>
  <cp:revision>277</cp:revision>
  <dcterms:created xsi:type="dcterms:W3CDTF">2014-04-01T15:39:24Z</dcterms:created>
  <dcterms:modified xsi:type="dcterms:W3CDTF">2018-10-22T14:41:04Z</dcterms:modified>
</cp:coreProperties>
</file>