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97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7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1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9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31E1-EF5C-49DA-BEA2-DD9527DA32E7}" type="datetimeFigureOut">
              <a:rPr lang="fr-FR" smtClean="0"/>
              <a:t>14/05/2022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82AD-EA8F-4017-8029-19C6CBAEA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DA51FD-60EE-4EB4-AF08-144EFA58C6C9}"/>
              </a:ext>
            </a:extLst>
          </p:cNvPr>
          <p:cNvSpPr/>
          <p:nvPr/>
        </p:nvSpPr>
        <p:spPr>
          <a:xfrm>
            <a:off x="0" y="-67972"/>
            <a:ext cx="9130859" cy="472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25. Accuracy results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22194"/>
              </p:ext>
            </p:extLst>
          </p:nvPr>
        </p:nvGraphicFramePr>
        <p:xfrm>
          <a:off x="683568" y="1340768"/>
          <a:ext cx="7632850" cy="3960440"/>
        </p:xfrm>
        <a:graphic>
          <a:graphicData uri="http://schemas.openxmlformats.org/drawingml/2006/table">
            <a:tbl>
              <a:tblPr firstRow="1" bandRow="1"/>
              <a:tblGrid>
                <a:gridCol w="1528566"/>
                <a:gridCol w="777181"/>
                <a:gridCol w="777181"/>
                <a:gridCol w="777181"/>
                <a:gridCol w="777181"/>
                <a:gridCol w="777181"/>
                <a:gridCol w="777181"/>
                <a:gridCol w="664017"/>
                <a:gridCol w="777181"/>
              </a:tblGrid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Neurons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500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900</a:t>
                      </a:r>
                      <a:endParaRPr lang="fr-FR" b="1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Rossum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0,91</a:t>
                      </a:r>
                      <a:endParaRPr lang="fr-FR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Gutig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0,88</a:t>
                      </a:r>
                      <a:endParaRPr lang="fr-FR" dirty="0"/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Power </a:t>
                      </a:r>
                      <a:r>
                        <a:rPr lang="fr-FR" b="1" dirty="0" err="1" smtClean="0"/>
                        <a:t>law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……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0,89</a:t>
                      </a:r>
                    </a:p>
                  </a:txBody>
                  <a:tcPr/>
                </a:tc>
              </a:tr>
              <a:tr h="588823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Additive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mtClean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16325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Multiplicative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fr-F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Asmae</dc:creator>
  <cp:lastModifiedBy>Asmae</cp:lastModifiedBy>
  <cp:revision>1</cp:revision>
  <dcterms:created xsi:type="dcterms:W3CDTF">2022-05-14T00:06:04Z</dcterms:created>
  <dcterms:modified xsi:type="dcterms:W3CDTF">2022-05-14T00:08:32Z</dcterms:modified>
</cp:coreProperties>
</file>