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31E1-EF5C-49DA-BEA2-DD9527DA32E7}" type="datetimeFigureOut">
              <a:rPr lang="fr-FR" smtClean="0"/>
              <a:pPr/>
              <a:t>14/05/2022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82AD-EA8F-4017-8029-19C6CBAEA979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118716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31E1-EF5C-49DA-BEA2-DD9527DA32E7}" type="datetimeFigureOut">
              <a:rPr lang="fr-FR" smtClean="0"/>
              <a:pPr/>
              <a:t>14/05/2022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82AD-EA8F-4017-8029-19C6CBAEA979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275973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31E1-EF5C-49DA-BEA2-DD9527DA32E7}" type="datetimeFigureOut">
              <a:rPr lang="fr-FR" smtClean="0"/>
              <a:pPr/>
              <a:t>14/05/2022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82AD-EA8F-4017-8029-19C6CBAEA979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509703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31E1-EF5C-49DA-BEA2-DD9527DA32E7}" type="datetimeFigureOut">
              <a:rPr lang="fr-FR" smtClean="0"/>
              <a:pPr/>
              <a:t>14/05/2022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82AD-EA8F-4017-8029-19C6CBAEA979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251145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31E1-EF5C-49DA-BEA2-DD9527DA32E7}" type="datetimeFigureOut">
              <a:rPr lang="fr-FR" smtClean="0"/>
              <a:pPr/>
              <a:t>14/05/2022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82AD-EA8F-4017-8029-19C6CBAEA979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158417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31E1-EF5C-49DA-BEA2-DD9527DA32E7}" type="datetimeFigureOut">
              <a:rPr lang="fr-FR" smtClean="0"/>
              <a:pPr/>
              <a:t>14/05/2022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82AD-EA8F-4017-8029-19C6CBAEA979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055384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31E1-EF5C-49DA-BEA2-DD9527DA32E7}" type="datetimeFigureOut">
              <a:rPr lang="fr-FR" smtClean="0"/>
              <a:pPr/>
              <a:t>14/05/2022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82AD-EA8F-4017-8029-19C6CBAEA979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820096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31E1-EF5C-49DA-BEA2-DD9527DA32E7}" type="datetimeFigureOut">
              <a:rPr lang="fr-FR" smtClean="0"/>
              <a:pPr/>
              <a:t>14/05/2022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82AD-EA8F-4017-8029-19C6CBAEA979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63237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31E1-EF5C-49DA-BEA2-DD9527DA32E7}" type="datetimeFigureOut">
              <a:rPr lang="fr-FR" smtClean="0"/>
              <a:pPr/>
              <a:t>14/05/2022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82AD-EA8F-4017-8029-19C6CBAEA979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844911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31E1-EF5C-49DA-BEA2-DD9527DA32E7}" type="datetimeFigureOut">
              <a:rPr lang="fr-FR" smtClean="0"/>
              <a:pPr/>
              <a:t>14/05/2022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82AD-EA8F-4017-8029-19C6CBAEA979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853991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31E1-EF5C-49DA-BEA2-DD9527DA32E7}" type="datetimeFigureOut">
              <a:rPr lang="fr-FR" smtClean="0"/>
              <a:pPr/>
              <a:t>14/05/2022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82AD-EA8F-4017-8029-19C6CBAEA979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984493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631E1-EF5C-49DA-BEA2-DD9527DA32E7}" type="datetimeFigureOut">
              <a:rPr lang="fr-FR" smtClean="0"/>
              <a:pPr/>
              <a:t>14/05/2022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E82AD-EA8F-4017-8029-19C6CBAEA979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836736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BDA51FD-60EE-4EB4-AF08-144EFA58C6C9}"/>
              </a:ext>
            </a:extLst>
          </p:cNvPr>
          <p:cNvSpPr/>
          <p:nvPr/>
        </p:nvSpPr>
        <p:spPr>
          <a:xfrm>
            <a:off x="0" y="-67972"/>
            <a:ext cx="9130859" cy="4726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25. Accuracy results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98022194"/>
              </p:ext>
            </p:extLst>
          </p:nvPr>
        </p:nvGraphicFramePr>
        <p:xfrm>
          <a:off x="683568" y="1340768"/>
          <a:ext cx="7632850" cy="3960440"/>
        </p:xfrm>
        <a:graphic>
          <a:graphicData uri="http://schemas.openxmlformats.org/drawingml/2006/table">
            <a:tbl>
              <a:tblPr firstRow="1" bandRow="1"/>
              <a:tblGrid>
                <a:gridCol w="1528566"/>
                <a:gridCol w="777181"/>
                <a:gridCol w="777181"/>
                <a:gridCol w="777181"/>
                <a:gridCol w="777181"/>
                <a:gridCol w="777181"/>
                <a:gridCol w="777181"/>
                <a:gridCol w="664017"/>
                <a:gridCol w="777181"/>
              </a:tblGrid>
              <a:tr h="588823">
                <a:tc>
                  <a:txBody>
                    <a:bodyPr/>
                    <a:lstStyle/>
                    <a:p>
                      <a:r>
                        <a:rPr lang="fr-FR" b="1" dirty="0" err="1" smtClean="0"/>
                        <a:t>Neurons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50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100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150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200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300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400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500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900</a:t>
                      </a:r>
                      <a:endParaRPr lang="fr-FR" b="1" dirty="0"/>
                    </a:p>
                  </a:txBody>
                  <a:tcPr/>
                </a:tc>
              </a:tr>
              <a:tr h="588823">
                <a:tc>
                  <a:txBody>
                    <a:bodyPr/>
                    <a:lstStyle/>
                    <a:p>
                      <a:r>
                        <a:rPr lang="fr-FR" b="1" dirty="0" err="1" smtClean="0"/>
                        <a:t>Rossum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0.66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0.75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0.83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0.85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0.84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0.85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0,9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0,91</a:t>
                      </a:r>
                      <a:endParaRPr lang="fr-FR" dirty="0"/>
                    </a:p>
                  </a:txBody>
                  <a:tcPr/>
                </a:tc>
              </a:tr>
              <a:tr h="588823">
                <a:tc>
                  <a:txBody>
                    <a:bodyPr/>
                    <a:lstStyle/>
                    <a:p>
                      <a:r>
                        <a:rPr lang="fr-FR" b="1" dirty="0" err="1" smtClean="0"/>
                        <a:t>Gutig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0.63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0.80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0.84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0.86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0.88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0.89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0,88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mtClean="0"/>
                        <a:t>0,9</a:t>
                      </a:r>
                      <a:endParaRPr lang="fr-FR" dirty="0"/>
                    </a:p>
                  </a:txBody>
                  <a:tcPr/>
                </a:tc>
              </a:tr>
              <a:tr h="588823">
                <a:tc>
                  <a:txBody>
                    <a:bodyPr/>
                    <a:lstStyle/>
                    <a:p>
                      <a:r>
                        <a:rPr lang="fr-FR" b="1" dirty="0" smtClean="0"/>
                        <a:t>Power </a:t>
                      </a:r>
                      <a:r>
                        <a:rPr lang="fr-FR" b="1" dirty="0" err="1" smtClean="0"/>
                        <a:t>law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0.62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0.75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0.83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0.86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0.86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0.89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0.89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b="0" dirty="0" smtClean="0">
                          <a:solidFill>
                            <a:schemeClr val="tx1"/>
                          </a:solidFill>
                        </a:rPr>
                        <a:t>0,89</a:t>
                      </a:r>
                    </a:p>
                  </a:txBody>
                  <a:tcPr/>
                </a:tc>
              </a:tr>
              <a:tr h="588823">
                <a:tc>
                  <a:txBody>
                    <a:bodyPr/>
                    <a:lstStyle/>
                    <a:p>
                      <a:r>
                        <a:rPr lang="fr-FR" b="1" dirty="0" smtClean="0"/>
                        <a:t>Additive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0.66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0.74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0.85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0.85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0.84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0.87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0,9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mtClean="0">
                          <a:solidFill>
                            <a:schemeClr val="tx1"/>
                          </a:solidFill>
                        </a:rPr>
                        <a:t>0.9</a:t>
                      </a:r>
                      <a:endParaRPr lang="fr-FR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016325">
                <a:tc>
                  <a:txBody>
                    <a:bodyPr/>
                    <a:lstStyle/>
                    <a:p>
                      <a:r>
                        <a:rPr lang="fr-FR" b="1" dirty="0" smtClean="0"/>
                        <a:t>Multiplicative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0.58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 smtClean="0"/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0.82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0.83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0.86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0.86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0.88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fr-FR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0.88</a:t>
                      </a:r>
                      <a:endParaRPr lang="fr-FR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78130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59</Words>
  <Application>Microsoft Office PowerPoint</Application>
  <PresentationFormat>On-screen Show (4:3)</PresentationFormat>
  <Paragraphs>55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Thème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Asmae</dc:creator>
  <cp:lastModifiedBy>PC</cp:lastModifiedBy>
  <cp:revision>2</cp:revision>
  <dcterms:created xsi:type="dcterms:W3CDTF">2022-05-14T00:06:04Z</dcterms:created>
  <dcterms:modified xsi:type="dcterms:W3CDTF">2022-05-14T11:35:16Z</dcterms:modified>
</cp:coreProperties>
</file>