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1"/>
  </p:sldMasterIdLst>
  <p:notesMasterIdLst>
    <p:notesMasterId r:id="rId26"/>
  </p:notesMasterIdLst>
  <p:sldIdLst>
    <p:sldId id="256" r:id="rId2"/>
    <p:sldId id="258" r:id="rId3"/>
    <p:sldId id="260" r:id="rId4"/>
    <p:sldId id="259" r:id="rId5"/>
    <p:sldId id="278" r:id="rId6"/>
    <p:sldId id="271" r:id="rId7"/>
    <p:sldId id="276" r:id="rId8"/>
    <p:sldId id="261" r:id="rId9"/>
    <p:sldId id="289" r:id="rId10"/>
    <p:sldId id="281" r:id="rId11"/>
    <p:sldId id="292" r:id="rId12"/>
    <p:sldId id="293" r:id="rId13"/>
    <p:sldId id="294" r:id="rId14"/>
    <p:sldId id="295" r:id="rId15"/>
    <p:sldId id="275" r:id="rId16"/>
    <p:sldId id="296" r:id="rId17"/>
    <p:sldId id="297" r:id="rId18"/>
    <p:sldId id="298" r:id="rId19"/>
    <p:sldId id="301" r:id="rId20"/>
    <p:sldId id="300" r:id="rId21"/>
    <p:sldId id="283" r:id="rId22"/>
    <p:sldId id="262" r:id="rId23"/>
    <p:sldId id="287" r:id="rId24"/>
    <p:sldId id="286" r:id="rId25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7"/>
      <p:bold r:id="rId28"/>
      <p:italic r:id="rId29"/>
      <p:boldItalic r:id="rId30"/>
    </p:embeddedFont>
    <p:embeddedFont>
      <p:font typeface="Barlow Semi Condensed Medium" panose="00000606000000000000" pitchFamily="2" charset="0"/>
      <p:regular r:id="rId31"/>
      <p:bold r:id="rId32"/>
      <p:italic r:id="rId33"/>
      <p:boldItalic r:id="rId34"/>
    </p:embeddedFont>
    <p:embeddedFont>
      <p:font typeface="Fjalla One" panose="02000506040000020004" pitchFamily="2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D9E3"/>
    <a:srgbClr val="000008"/>
    <a:srgbClr val="D20000"/>
    <a:srgbClr val="FF9393"/>
    <a:srgbClr val="FFF7F7"/>
    <a:srgbClr val="820000"/>
    <a:srgbClr val="FF3737"/>
    <a:srgbClr val="FF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D87F3E-13B7-41CD-AC32-80C8F03F5ED1}">
  <a:tblStyle styleId="{E1D87F3E-13B7-41CD-AC32-80C8F03F5E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4660"/>
  </p:normalViewPr>
  <p:slideViewPr>
    <p:cSldViewPr snapToGrid="0">
      <p:cViewPr>
        <p:scale>
          <a:sx n="92" d="100"/>
          <a:sy n="92" d="100"/>
        </p:scale>
        <p:origin x="5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90DF04-CEE2-417C-93D8-2C9D67A89B86}" type="doc">
      <dgm:prSet loTypeId="urn:microsoft.com/office/officeart/2005/8/layout/hierarchy6" loCatId="hierarchy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fr-MA"/>
        </a:p>
      </dgm:t>
    </dgm:pt>
    <dgm:pt modelId="{56A6D1A3-8345-4A71-844B-73AF9B57A35B}">
      <dgm:prSet phldrT="[Texte]"/>
      <dgm:spPr/>
      <dgm:t>
        <a:bodyPr/>
        <a:lstStyle/>
        <a:p>
          <a:r>
            <a:rPr lang="fr-FR" dirty="0"/>
            <a:t>Système de prédiction </a:t>
          </a:r>
          <a:endParaRPr lang="fr-MA" dirty="0"/>
        </a:p>
      </dgm:t>
    </dgm:pt>
    <dgm:pt modelId="{A309807F-AA0F-4BEC-8E51-C9F26EB0B1F4}" type="parTrans" cxnId="{1D4CEEE6-C7BC-4A8A-8323-B2DDC7B12B29}">
      <dgm:prSet/>
      <dgm:spPr/>
      <dgm:t>
        <a:bodyPr/>
        <a:lstStyle/>
        <a:p>
          <a:endParaRPr lang="fr-MA"/>
        </a:p>
      </dgm:t>
    </dgm:pt>
    <dgm:pt modelId="{E5C07911-5947-4478-B9A0-D504A43D0414}" type="sibTrans" cxnId="{1D4CEEE6-C7BC-4A8A-8323-B2DDC7B12B29}">
      <dgm:prSet/>
      <dgm:spPr/>
      <dgm:t>
        <a:bodyPr/>
        <a:lstStyle/>
        <a:p>
          <a:endParaRPr lang="fr-MA"/>
        </a:p>
      </dgm:t>
    </dgm:pt>
    <dgm:pt modelId="{38D7B02B-6284-4C2B-BCCE-A11BD5FE41E6}">
      <dgm:prSet phldrT="[Texte]"/>
      <dgm:spPr/>
      <dgm:t>
        <a:bodyPr/>
        <a:lstStyle/>
        <a:p>
          <a:r>
            <a:rPr lang="fr-FR" dirty="0"/>
            <a:t>Module 1 : Gestion des entrepreneurs </a:t>
          </a:r>
          <a:endParaRPr lang="fr-MA" dirty="0"/>
        </a:p>
      </dgm:t>
    </dgm:pt>
    <dgm:pt modelId="{ED6E2743-EF8C-4663-9806-F13638020F73}" type="parTrans" cxnId="{2BD5F067-1348-4ABF-A0FF-A2092877486E}">
      <dgm:prSet/>
      <dgm:spPr/>
      <dgm:t>
        <a:bodyPr/>
        <a:lstStyle/>
        <a:p>
          <a:endParaRPr lang="fr-MA"/>
        </a:p>
      </dgm:t>
    </dgm:pt>
    <dgm:pt modelId="{91F6D602-BF97-41D9-9D1A-71FE03B7AA25}" type="sibTrans" cxnId="{2BD5F067-1348-4ABF-A0FF-A2092877486E}">
      <dgm:prSet/>
      <dgm:spPr/>
      <dgm:t>
        <a:bodyPr/>
        <a:lstStyle/>
        <a:p>
          <a:endParaRPr lang="fr-MA"/>
        </a:p>
      </dgm:t>
    </dgm:pt>
    <dgm:pt modelId="{AE9F8C52-E6C1-4BB2-B38C-2DD106963AF8}">
      <dgm:prSet phldrT="[Texte]"/>
      <dgm:spPr/>
      <dgm:t>
        <a:bodyPr/>
        <a:lstStyle/>
        <a:p>
          <a:r>
            <a:rPr lang="fr-FR" dirty="0"/>
            <a:t>Prédiction du profil</a:t>
          </a:r>
          <a:endParaRPr lang="fr-MA" dirty="0"/>
        </a:p>
      </dgm:t>
    </dgm:pt>
    <dgm:pt modelId="{1F4EE26F-23C0-434E-B4D3-CAAE80CF07F3}" type="parTrans" cxnId="{703A6E6A-CF41-407F-A4AC-61175184B2B2}">
      <dgm:prSet/>
      <dgm:spPr/>
      <dgm:t>
        <a:bodyPr/>
        <a:lstStyle/>
        <a:p>
          <a:endParaRPr lang="fr-MA"/>
        </a:p>
      </dgm:t>
    </dgm:pt>
    <dgm:pt modelId="{B6E60EEA-D6EC-47FE-9FC0-6246D35F3DEE}" type="sibTrans" cxnId="{703A6E6A-CF41-407F-A4AC-61175184B2B2}">
      <dgm:prSet/>
      <dgm:spPr/>
      <dgm:t>
        <a:bodyPr/>
        <a:lstStyle/>
        <a:p>
          <a:endParaRPr lang="fr-MA"/>
        </a:p>
      </dgm:t>
    </dgm:pt>
    <dgm:pt modelId="{123FAE8A-F41F-4821-8E2F-EE347353ABF2}">
      <dgm:prSet phldrT="[Texte]"/>
      <dgm:spPr/>
      <dgm:t>
        <a:bodyPr/>
        <a:lstStyle/>
        <a:p>
          <a:r>
            <a:rPr lang="fr-FR" dirty="0"/>
            <a:t>Module 2 : Gestion des projets </a:t>
          </a:r>
          <a:endParaRPr lang="fr-MA" dirty="0"/>
        </a:p>
      </dgm:t>
    </dgm:pt>
    <dgm:pt modelId="{0D45C82B-69F3-494A-94ED-14DF5CE8229A}" type="parTrans" cxnId="{7B357729-7D19-4644-897E-F52037922299}">
      <dgm:prSet/>
      <dgm:spPr/>
      <dgm:t>
        <a:bodyPr/>
        <a:lstStyle/>
        <a:p>
          <a:endParaRPr lang="fr-MA"/>
        </a:p>
      </dgm:t>
    </dgm:pt>
    <dgm:pt modelId="{8581D08C-90F9-4183-A6C0-5F7D65FF0005}" type="sibTrans" cxnId="{7B357729-7D19-4644-897E-F52037922299}">
      <dgm:prSet/>
      <dgm:spPr/>
      <dgm:t>
        <a:bodyPr/>
        <a:lstStyle/>
        <a:p>
          <a:endParaRPr lang="fr-MA"/>
        </a:p>
      </dgm:t>
    </dgm:pt>
    <dgm:pt modelId="{4D6CEF09-4EF2-4F16-972B-F0C2DB52B460}">
      <dgm:prSet phldrT="[Texte]"/>
      <dgm:spPr/>
      <dgm:t>
        <a:bodyPr/>
        <a:lstStyle/>
        <a:p>
          <a:r>
            <a:rPr lang="fr-FR" dirty="0"/>
            <a:t>Prédiction du profit d’un projet </a:t>
          </a:r>
          <a:endParaRPr lang="fr-MA" dirty="0"/>
        </a:p>
      </dgm:t>
    </dgm:pt>
    <dgm:pt modelId="{7F6D9D27-8981-448D-A35A-057A57D4D505}" type="parTrans" cxnId="{C4C50B4F-7A4F-4113-B7A8-9241FB9904C6}">
      <dgm:prSet/>
      <dgm:spPr/>
      <dgm:t>
        <a:bodyPr/>
        <a:lstStyle/>
        <a:p>
          <a:endParaRPr lang="fr-MA"/>
        </a:p>
      </dgm:t>
    </dgm:pt>
    <dgm:pt modelId="{A24231DE-51DF-4676-935B-C7500BCAC34B}" type="sibTrans" cxnId="{C4C50B4F-7A4F-4113-B7A8-9241FB9904C6}">
      <dgm:prSet/>
      <dgm:spPr/>
      <dgm:t>
        <a:bodyPr/>
        <a:lstStyle/>
        <a:p>
          <a:endParaRPr lang="fr-MA"/>
        </a:p>
      </dgm:t>
    </dgm:pt>
    <dgm:pt modelId="{F9E52250-8B91-4064-8FEF-2479C802C568}">
      <dgm:prSet phldrT="[Texte]"/>
      <dgm:spPr/>
      <dgm:t>
        <a:bodyPr/>
        <a:lstStyle/>
        <a:p>
          <a:r>
            <a:rPr lang="fr-FR" dirty="0"/>
            <a:t>Prédiction du classement parmi le top 500</a:t>
          </a:r>
          <a:endParaRPr lang="fr-MA" dirty="0"/>
        </a:p>
      </dgm:t>
    </dgm:pt>
    <dgm:pt modelId="{636B5D3E-9394-4668-93A5-ECE183B6C81F}" type="parTrans" cxnId="{018BF66D-B3C8-4D87-844C-CFAEAB869A29}">
      <dgm:prSet/>
      <dgm:spPr/>
      <dgm:t>
        <a:bodyPr/>
        <a:lstStyle/>
        <a:p>
          <a:endParaRPr lang="fr-MA"/>
        </a:p>
      </dgm:t>
    </dgm:pt>
    <dgm:pt modelId="{DA368FB5-7C34-4106-9B0E-9A450575BB93}" type="sibTrans" cxnId="{018BF66D-B3C8-4D87-844C-CFAEAB869A29}">
      <dgm:prSet/>
      <dgm:spPr/>
      <dgm:t>
        <a:bodyPr/>
        <a:lstStyle/>
        <a:p>
          <a:endParaRPr lang="fr-MA"/>
        </a:p>
      </dgm:t>
    </dgm:pt>
    <dgm:pt modelId="{66954DD7-685E-4369-8A01-50B097FCEA87}" type="pres">
      <dgm:prSet presAssocID="{B190DF04-CEE2-417C-93D8-2C9D67A89B8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B6A54FB-1316-4DEA-988C-B4B5B4E008E8}" type="pres">
      <dgm:prSet presAssocID="{B190DF04-CEE2-417C-93D8-2C9D67A89B86}" presName="hierFlow" presStyleCnt="0"/>
      <dgm:spPr/>
    </dgm:pt>
    <dgm:pt modelId="{031795B4-74F4-4D72-B035-92E9E7F343DD}" type="pres">
      <dgm:prSet presAssocID="{B190DF04-CEE2-417C-93D8-2C9D67A89B8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D9645DA-A4A5-42B7-92F0-52F92CCA258D}" type="pres">
      <dgm:prSet presAssocID="{56A6D1A3-8345-4A71-844B-73AF9B57A35B}" presName="Name14" presStyleCnt="0"/>
      <dgm:spPr/>
    </dgm:pt>
    <dgm:pt modelId="{FB1E2AA9-DC75-4755-8D64-6E8602A9ABB0}" type="pres">
      <dgm:prSet presAssocID="{56A6D1A3-8345-4A71-844B-73AF9B57A35B}" presName="level1Shape" presStyleLbl="node0" presStyleIdx="0" presStyleCnt="1">
        <dgm:presLayoutVars>
          <dgm:chPref val="3"/>
        </dgm:presLayoutVars>
      </dgm:prSet>
      <dgm:spPr/>
    </dgm:pt>
    <dgm:pt modelId="{CC7F5897-DA14-46D2-8D9B-F41066BA5D1A}" type="pres">
      <dgm:prSet presAssocID="{56A6D1A3-8345-4A71-844B-73AF9B57A35B}" presName="hierChild2" presStyleCnt="0"/>
      <dgm:spPr/>
    </dgm:pt>
    <dgm:pt modelId="{6F1D90C5-8511-4E62-B403-104D24E17688}" type="pres">
      <dgm:prSet presAssocID="{ED6E2743-EF8C-4663-9806-F13638020F73}" presName="Name19" presStyleLbl="parChTrans1D2" presStyleIdx="0" presStyleCnt="2"/>
      <dgm:spPr/>
    </dgm:pt>
    <dgm:pt modelId="{B3461AFE-55F7-4CE2-9734-20C0E2BF291F}" type="pres">
      <dgm:prSet presAssocID="{38D7B02B-6284-4C2B-BCCE-A11BD5FE41E6}" presName="Name21" presStyleCnt="0"/>
      <dgm:spPr/>
    </dgm:pt>
    <dgm:pt modelId="{164C15F2-FB9E-4AFE-8659-CA7CB1A9F1C6}" type="pres">
      <dgm:prSet presAssocID="{38D7B02B-6284-4C2B-BCCE-A11BD5FE41E6}" presName="level2Shape" presStyleLbl="node2" presStyleIdx="0" presStyleCnt="2"/>
      <dgm:spPr/>
    </dgm:pt>
    <dgm:pt modelId="{18224401-A69E-4B58-9B47-565A26E64E3E}" type="pres">
      <dgm:prSet presAssocID="{38D7B02B-6284-4C2B-BCCE-A11BD5FE41E6}" presName="hierChild3" presStyleCnt="0"/>
      <dgm:spPr/>
    </dgm:pt>
    <dgm:pt modelId="{AAAAF948-24CD-41B4-B508-CDD0806DC987}" type="pres">
      <dgm:prSet presAssocID="{1F4EE26F-23C0-434E-B4D3-CAAE80CF07F3}" presName="Name19" presStyleLbl="parChTrans1D3" presStyleIdx="0" presStyleCnt="3"/>
      <dgm:spPr/>
    </dgm:pt>
    <dgm:pt modelId="{39BD60EA-F1ED-4146-9575-7789D51F3BEF}" type="pres">
      <dgm:prSet presAssocID="{AE9F8C52-E6C1-4BB2-B38C-2DD106963AF8}" presName="Name21" presStyleCnt="0"/>
      <dgm:spPr/>
    </dgm:pt>
    <dgm:pt modelId="{EF028E1F-4B78-4BE1-BC58-4C71F013F8DB}" type="pres">
      <dgm:prSet presAssocID="{AE9F8C52-E6C1-4BB2-B38C-2DD106963AF8}" presName="level2Shape" presStyleLbl="node3" presStyleIdx="0" presStyleCnt="3"/>
      <dgm:spPr/>
    </dgm:pt>
    <dgm:pt modelId="{3D98A866-D554-4BDC-AF89-CCC6110DDEA0}" type="pres">
      <dgm:prSet presAssocID="{AE9F8C52-E6C1-4BB2-B38C-2DD106963AF8}" presName="hierChild3" presStyleCnt="0"/>
      <dgm:spPr/>
    </dgm:pt>
    <dgm:pt modelId="{6ADDA2E3-DCE7-49D4-92F7-99B474416978}" type="pres">
      <dgm:prSet presAssocID="{0D45C82B-69F3-494A-94ED-14DF5CE8229A}" presName="Name19" presStyleLbl="parChTrans1D2" presStyleIdx="1" presStyleCnt="2"/>
      <dgm:spPr/>
    </dgm:pt>
    <dgm:pt modelId="{7E3FE427-77DD-40FC-9A75-81CC36E118A7}" type="pres">
      <dgm:prSet presAssocID="{123FAE8A-F41F-4821-8E2F-EE347353ABF2}" presName="Name21" presStyleCnt="0"/>
      <dgm:spPr/>
    </dgm:pt>
    <dgm:pt modelId="{6295BA61-1AF9-4DDB-926F-DE61985E40CD}" type="pres">
      <dgm:prSet presAssocID="{123FAE8A-F41F-4821-8E2F-EE347353ABF2}" presName="level2Shape" presStyleLbl="node2" presStyleIdx="1" presStyleCnt="2"/>
      <dgm:spPr/>
    </dgm:pt>
    <dgm:pt modelId="{6E21B0E1-18BE-4786-B8C0-CCD04AE94EAF}" type="pres">
      <dgm:prSet presAssocID="{123FAE8A-F41F-4821-8E2F-EE347353ABF2}" presName="hierChild3" presStyleCnt="0"/>
      <dgm:spPr/>
    </dgm:pt>
    <dgm:pt modelId="{5ABF30C3-972A-4965-B376-E4F64EDF2CB3}" type="pres">
      <dgm:prSet presAssocID="{7F6D9D27-8981-448D-A35A-057A57D4D505}" presName="Name19" presStyleLbl="parChTrans1D3" presStyleIdx="1" presStyleCnt="3"/>
      <dgm:spPr/>
    </dgm:pt>
    <dgm:pt modelId="{7592F22C-2001-4273-B0F3-2AAB25068978}" type="pres">
      <dgm:prSet presAssocID="{4D6CEF09-4EF2-4F16-972B-F0C2DB52B460}" presName="Name21" presStyleCnt="0"/>
      <dgm:spPr/>
    </dgm:pt>
    <dgm:pt modelId="{84CF6ADF-27CA-4482-8B3B-300D086BA300}" type="pres">
      <dgm:prSet presAssocID="{4D6CEF09-4EF2-4F16-972B-F0C2DB52B460}" presName="level2Shape" presStyleLbl="node3" presStyleIdx="1" presStyleCnt="3"/>
      <dgm:spPr/>
    </dgm:pt>
    <dgm:pt modelId="{C6031141-6A57-44E1-9890-2AC132E7F2D7}" type="pres">
      <dgm:prSet presAssocID="{4D6CEF09-4EF2-4F16-972B-F0C2DB52B460}" presName="hierChild3" presStyleCnt="0"/>
      <dgm:spPr/>
    </dgm:pt>
    <dgm:pt modelId="{13242E09-58F6-4760-87BA-DDE1229F759A}" type="pres">
      <dgm:prSet presAssocID="{636B5D3E-9394-4668-93A5-ECE183B6C81F}" presName="Name19" presStyleLbl="parChTrans1D3" presStyleIdx="2" presStyleCnt="3"/>
      <dgm:spPr/>
    </dgm:pt>
    <dgm:pt modelId="{7D7399EA-9F77-44CA-8100-BE3E7ED8DD0C}" type="pres">
      <dgm:prSet presAssocID="{F9E52250-8B91-4064-8FEF-2479C802C568}" presName="Name21" presStyleCnt="0"/>
      <dgm:spPr/>
    </dgm:pt>
    <dgm:pt modelId="{AB4C0C16-C4DE-4A6C-83A6-EB5E501766A0}" type="pres">
      <dgm:prSet presAssocID="{F9E52250-8B91-4064-8FEF-2479C802C568}" presName="level2Shape" presStyleLbl="node3" presStyleIdx="2" presStyleCnt="3"/>
      <dgm:spPr/>
    </dgm:pt>
    <dgm:pt modelId="{9D519973-FA95-4E86-A604-950735D676C3}" type="pres">
      <dgm:prSet presAssocID="{F9E52250-8B91-4064-8FEF-2479C802C568}" presName="hierChild3" presStyleCnt="0"/>
      <dgm:spPr/>
    </dgm:pt>
    <dgm:pt modelId="{0F77E585-9653-4BD5-9529-7B07075F992B}" type="pres">
      <dgm:prSet presAssocID="{B190DF04-CEE2-417C-93D8-2C9D67A89B86}" presName="bgShapesFlow" presStyleCnt="0"/>
      <dgm:spPr/>
    </dgm:pt>
  </dgm:ptLst>
  <dgm:cxnLst>
    <dgm:cxn modelId="{AA87F10A-F179-4180-83DB-85F80D5788FB}" type="presOf" srcId="{B190DF04-CEE2-417C-93D8-2C9D67A89B86}" destId="{66954DD7-685E-4369-8A01-50B097FCEA87}" srcOrd="0" destOrd="0" presId="urn:microsoft.com/office/officeart/2005/8/layout/hierarchy6"/>
    <dgm:cxn modelId="{7B357729-7D19-4644-897E-F52037922299}" srcId="{56A6D1A3-8345-4A71-844B-73AF9B57A35B}" destId="{123FAE8A-F41F-4821-8E2F-EE347353ABF2}" srcOrd="1" destOrd="0" parTransId="{0D45C82B-69F3-494A-94ED-14DF5CE8229A}" sibTransId="{8581D08C-90F9-4183-A6C0-5F7D65FF0005}"/>
    <dgm:cxn modelId="{2BD5F067-1348-4ABF-A0FF-A2092877486E}" srcId="{56A6D1A3-8345-4A71-844B-73AF9B57A35B}" destId="{38D7B02B-6284-4C2B-BCCE-A11BD5FE41E6}" srcOrd="0" destOrd="0" parTransId="{ED6E2743-EF8C-4663-9806-F13638020F73}" sibTransId="{91F6D602-BF97-41D9-9D1A-71FE03B7AA25}"/>
    <dgm:cxn modelId="{703A6E6A-CF41-407F-A4AC-61175184B2B2}" srcId="{38D7B02B-6284-4C2B-BCCE-A11BD5FE41E6}" destId="{AE9F8C52-E6C1-4BB2-B38C-2DD106963AF8}" srcOrd="0" destOrd="0" parTransId="{1F4EE26F-23C0-434E-B4D3-CAAE80CF07F3}" sibTransId="{B6E60EEA-D6EC-47FE-9FC0-6246D35F3DEE}"/>
    <dgm:cxn modelId="{018BF66D-B3C8-4D87-844C-CFAEAB869A29}" srcId="{123FAE8A-F41F-4821-8E2F-EE347353ABF2}" destId="{F9E52250-8B91-4064-8FEF-2479C802C568}" srcOrd="1" destOrd="0" parTransId="{636B5D3E-9394-4668-93A5-ECE183B6C81F}" sibTransId="{DA368FB5-7C34-4106-9B0E-9A450575BB93}"/>
    <dgm:cxn modelId="{C4C50B4F-7A4F-4113-B7A8-9241FB9904C6}" srcId="{123FAE8A-F41F-4821-8E2F-EE347353ABF2}" destId="{4D6CEF09-4EF2-4F16-972B-F0C2DB52B460}" srcOrd="0" destOrd="0" parTransId="{7F6D9D27-8981-448D-A35A-057A57D4D505}" sibTransId="{A24231DE-51DF-4676-935B-C7500BCAC34B}"/>
    <dgm:cxn modelId="{0FDB6D59-746B-4238-95FA-D2E102B2306E}" type="presOf" srcId="{7F6D9D27-8981-448D-A35A-057A57D4D505}" destId="{5ABF30C3-972A-4965-B376-E4F64EDF2CB3}" srcOrd="0" destOrd="0" presId="urn:microsoft.com/office/officeart/2005/8/layout/hierarchy6"/>
    <dgm:cxn modelId="{DFB3F37C-1BCF-4E46-B3D8-172D099AD20D}" type="presOf" srcId="{4D6CEF09-4EF2-4F16-972B-F0C2DB52B460}" destId="{84CF6ADF-27CA-4482-8B3B-300D086BA300}" srcOrd="0" destOrd="0" presId="urn:microsoft.com/office/officeart/2005/8/layout/hierarchy6"/>
    <dgm:cxn modelId="{F8E1AF82-07EA-4A90-826B-0B02DCF34BB8}" type="presOf" srcId="{AE9F8C52-E6C1-4BB2-B38C-2DD106963AF8}" destId="{EF028E1F-4B78-4BE1-BC58-4C71F013F8DB}" srcOrd="0" destOrd="0" presId="urn:microsoft.com/office/officeart/2005/8/layout/hierarchy6"/>
    <dgm:cxn modelId="{E55BB386-D0D1-4190-B596-1567BD1438D2}" type="presOf" srcId="{123FAE8A-F41F-4821-8E2F-EE347353ABF2}" destId="{6295BA61-1AF9-4DDB-926F-DE61985E40CD}" srcOrd="0" destOrd="0" presId="urn:microsoft.com/office/officeart/2005/8/layout/hierarchy6"/>
    <dgm:cxn modelId="{B98F1592-8EBD-445C-8311-C9DEC0D01C86}" type="presOf" srcId="{ED6E2743-EF8C-4663-9806-F13638020F73}" destId="{6F1D90C5-8511-4E62-B403-104D24E17688}" srcOrd="0" destOrd="0" presId="urn:microsoft.com/office/officeart/2005/8/layout/hierarchy6"/>
    <dgm:cxn modelId="{82566EAB-E78F-4D22-A31F-099B5969C6A2}" type="presOf" srcId="{56A6D1A3-8345-4A71-844B-73AF9B57A35B}" destId="{FB1E2AA9-DC75-4755-8D64-6E8602A9ABB0}" srcOrd="0" destOrd="0" presId="urn:microsoft.com/office/officeart/2005/8/layout/hierarchy6"/>
    <dgm:cxn modelId="{FED8EFB0-4468-4B7A-92CD-FFA3A1B4C153}" type="presOf" srcId="{38D7B02B-6284-4C2B-BCCE-A11BD5FE41E6}" destId="{164C15F2-FB9E-4AFE-8659-CA7CB1A9F1C6}" srcOrd="0" destOrd="0" presId="urn:microsoft.com/office/officeart/2005/8/layout/hierarchy6"/>
    <dgm:cxn modelId="{F3B75CCF-68C7-4FC2-A89F-C5CFD772D2A6}" type="presOf" srcId="{F9E52250-8B91-4064-8FEF-2479C802C568}" destId="{AB4C0C16-C4DE-4A6C-83A6-EB5E501766A0}" srcOrd="0" destOrd="0" presId="urn:microsoft.com/office/officeart/2005/8/layout/hierarchy6"/>
    <dgm:cxn modelId="{625C23D0-CDAB-4AEA-B5AC-3C365FF7F552}" type="presOf" srcId="{0D45C82B-69F3-494A-94ED-14DF5CE8229A}" destId="{6ADDA2E3-DCE7-49D4-92F7-99B474416978}" srcOrd="0" destOrd="0" presId="urn:microsoft.com/office/officeart/2005/8/layout/hierarchy6"/>
    <dgm:cxn modelId="{1D4CEEE6-C7BC-4A8A-8323-B2DDC7B12B29}" srcId="{B190DF04-CEE2-417C-93D8-2C9D67A89B86}" destId="{56A6D1A3-8345-4A71-844B-73AF9B57A35B}" srcOrd="0" destOrd="0" parTransId="{A309807F-AA0F-4BEC-8E51-C9F26EB0B1F4}" sibTransId="{E5C07911-5947-4478-B9A0-D504A43D0414}"/>
    <dgm:cxn modelId="{33BE90EB-C678-4F5B-A461-FCEB4BB08318}" type="presOf" srcId="{636B5D3E-9394-4668-93A5-ECE183B6C81F}" destId="{13242E09-58F6-4760-87BA-DDE1229F759A}" srcOrd="0" destOrd="0" presId="urn:microsoft.com/office/officeart/2005/8/layout/hierarchy6"/>
    <dgm:cxn modelId="{562881F1-7E5D-4187-817F-F0F4600C1CFE}" type="presOf" srcId="{1F4EE26F-23C0-434E-B4D3-CAAE80CF07F3}" destId="{AAAAF948-24CD-41B4-B508-CDD0806DC987}" srcOrd="0" destOrd="0" presId="urn:microsoft.com/office/officeart/2005/8/layout/hierarchy6"/>
    <dgm:cxn modelId="{99D6DBDE-53D8-4892-942F-D63C525CEBEA}" type="presParOf" srcId="{66954DD7-685E-4369-8A01-50B097FCEA87}" destId="{8B6A54FB-1316-4DEA-988C-B4B5B4E008E8}" srcOrd="0" destOrd="0" presId="urn:microsoft.com/office/officeart/2005/8/layout/hierarchy6"/>
    <dgm:cxn modelId="{A01DFD17-12A9-4B0E-860E-89DDE7E13329}" type="presParOf" srcId="{8B6A54FB-1316-4DEA-988C-B4B5B4E008E8}" destId="{031795B4-74F4-4D72-B035-92E9E7F343DD}" srcOrd="0" destOrd="0" presId="urn:microsoft.com/office/officeart/2005/8/layout/hierarchy6"/>
    <dgm:cxn modelId="{EAA084B3-2C6B-41B4-BF8A-600CF18ED003}" type="presParOf" srcId="{031795B4-74F4-4D72-B035-92E9E7F343DD}" destId="{5D9645DA-A4A5-42B7-92F0-52F92CCA258D}" srcOrd="0" destOrd="0" presId="urn:microsoft.com/office/officeart/2005/8/layout/hierarchy6"/>
    <dgm:cxn modelId="{377E2706-7D09-4D9F-88D4-23AFD5C9F3EA}" type="presParOf" srcId="{5D9645DA-A4A5-42B7-92F0-52F92CCA258D}" destId="{FB1E2AA9-DC75-4755-8D64-6E8602A9ABB0}" srcOrd="0" destOrd="0" presId="urn:microsoft.com/office/officeart/2005/8/layout/hierarchy6"/>
    <dgm:cxn modelId="{B772A31B-1655-465F-96FA-E3735A614A16}" type="presParOf" srcId="{5D9645DA-A4A5-42B7-92F0-52F92CCA258D}" destId="{CC7F5897-DA14-46D2-8D9B-F41066BA5D1A}" srcOrd="1" destOrd="0" presId="urn:microsoft.com/office/officeart/2005/8/layout/hierarchy6"/>
    <dgm:cxn modelId="{0E6C7ED1-0AE3-462B-A648-2C3148B88F4D}" type="presParOf" srcId="{CC7F5897-DA14-46D2-8D9B-F41066BA5D1A}" destId="{6F1D90C5-8511-4E62-B403-104D24E17688}" srcOrd="0" destOrd="0" presId="urn:microsoft.com/office/officeart/2005/8/layout/hierarchy6"/>
    <dgm:cxn modelId="{069485D6-7E63-4F6A-A3A7-712306E64441}" type="presParOf" srcId="{CC7F5897-DA14-46D2-8D9B-F41066BA5D1A}" destId="{B3461AFE-55F7-4CE2-9734-20C0E2BF291F}" srcOrd="1" destOrd="0" presId="urn:microsoft.com/office/officeart/2005/8/layout/hierarchy6"/>
    <dgm:cxn modelId="{88428106-B994-4726-90B5-8854B8DFA2E3}" type="presParOf" srcId="{B3461AFE-55F7-4CE2-9734-20C0E2BF291F}" destId="{164C15F2-FB9E-4AFE-8659-CA7CB1A9F1C6}" srcOrd="0" destOrd="0" presId="urn:microsoft.com/office/officeart/2005/8/layout/hierarchy6"/>
    <dgm:cxn modelId="{8094BAB3-8DDC-4FBD-A9FB-556945693172}" type="presParOf" srcId="{B3461AFE-55F7-4CE2-9734-20C0E2BF291F}" destId="{18224401-A69E-4B58-9B47-565A26E64E3E}" srcOrd="1" destOrd="0" presId="urn:microsoft.com/office/officeart/2005/8/layout/hierarchy6"/>
    <dgm:cxn modelId="{A5F4E489-6218-4A3A-83B9-68E3D42C4791}" type="presParOf" srcId="{18224401-A69E-4B58-9B47-565A26E64E3E}" destId="{AAAAF948-24CD-41B4-B508-CDD0806DC987}" srcOrd="0" destOrd="0" presId="urn:microsoft.com/office/officeart/2005/8/layout/hierarchy6"/>
    <dgm:cxn modelId="{C9FD191A-709C-4946-BEA9-3734BE8E27B6}" type="presParOf" srcId="{18224401-A69E-4B58-9B47-565A26E64E3E}" destId="{39BD60EA-F1ED-4146-9575-7789D51F3BEF}" srcOrd="1" destOrd="0" presId="urn:microsoft.com/office/officeart/2005/8/layout/hierarchy6"/>
    <dgm:cxn modelId="{2E8DF016-9197-4B85-8C2F-57A28A2E4067}" type="presParOf" srcId="{39BD60EA-F1ED-4146-9575-7789D51F3BEF}" destId="{EF028E1F-4B78-4BE1-BC58-4C71F013F8DB}" srcOrd="0" destOrd="0" presId="urn:microsoft.com/office/officeart/2005/8/layout/hierarchy6"/>
    <dgm:cxn modelId="{79CD1736-F847-45AB-B3C8-A009AC9E9A04}" type="presParOf" srcId="{39BD60EA-F1ED-4146-9575-7789D51F3BEF}" destId="{3D98A866-D554-4BDC-AF89-CCC6110DDEA0}" srcOrd="1" destOrd="0" presId="urn:microsoft.com/office/officeart/2005/8/layout/hierarchy6"/>
    <dgm:cxn modelId="{07F9843B-55B7-41E5-B4BD-76689A264BBD}" type="presParOf" srcId="{CC7F5897-DA14-46D2-8D9B-F41066BA5D1A}" destId="{6ADDA2E3-DCE7-49D4-92F7-99B474416978}" srcOrd="2" destOrd="0" presId="urn:microsoft.com/office/officeart/2005/8/layout/hierarchy6"/>
    <dgm:cxn modelId="{06E44B2C-7C5D-4F94-93A7-CCB1E191FCA1}" type="presParOf" srcId="{CC7F5897-DA14-46D2-8D9B-F41066BA5D1A}" destId="{7E3FE427-77DD-40FC-9A75-81CC36E118A7}" srcOrd="3" destOrd="0" presId="urn:microsoft.com/office/officeart/2005/8/layout/hierarchy6"/>
    <dgm:cxn modelId="{3A34B598-E3AB-4BE7-80F8-FA4E336E73DA}" type="presParOf" srcId="{7E3FE427-77DD-40FC-9A75-81CC36E118A7}" destId="{6295BA61-1AF9-4DDB-926F-DE61985E40CD}" srcOrd="0" destOrd="0" presId="urn:microsoft.com/office/officeart/2005/8/layout/hierarchy6"/>
    <dgm:cxn modelId="{43610751-D0DC-4E08-8716-89783E052765}" type="presParOf" srcId="{7E3FE427-77DD-40FC-9A75-81CC36E118A7}" destId="{6E21B0E1-18BE-4786-B8C0-CCD04AE94EAF}" srcOrd="1" destOrd="0" presId="urn:microsoft.com/office/officeart/2005/8/layout/hierarchy6"/>
    <dgm:cxn modelId="{7803897A-94C4-4E3B-AA34-C435EE55EC36}" type="presParOf" srcId="{6E21B0E1-18BE-4786-B8C0-CCD04AE94EAF}" destId="{5ABF30C3-972A-4965-B376-E4F64EDF2CB3}" srcOrd="0" destOrd="0" presId="urn:microsoft.com/office/officeart/2005/8/layout/hierarchy6"/>
    <dgm:cxn modelId="{8DFA1918-B768-4510-B116-20E5E67BCC3B}" type="presParOf" srcId="{6E21B0E1-18BE-4786-B8C0-CCD04AE94EAF}" destId="{7592F22C-2001-4273-B0F3-2AAB25068978}" srcOrd="1" destOrd="0" presId="urn:microsoft.com/office/officeart/2005/8/layout/hierarchy6"/>
    <dgm:cxn modelId="{20472085-EEF7-4FC2-B865-4099B6FD8A57}" type="presParOf" srcId="{7592F22C-2001-4273-B0F3-2AAB25068978}" destId="{84CF6ADF-27CA-4482-8B3B-300D086BA300}" srcOrd="0" destOrd="0" presId="urn:microsoft.com/office/officeart/2005/8/layout/hierarchy6"/>
    <dgm:cxn modelId="{9E26BBA4-B1AC-44D3-9122-143F0FB88616}" type="presParOf" srcId="{7592F22C-2001-4273-B0F3-2AAB25068978}" destId="{C6031141-6A57-44E1-9890-2AC132E7F2D7}" srcOrd="1" destOrd="0" presId="urn:microsoft.com/office/officeart/2005/8/layout/hierarchy6"/>
    <dgm:cxn modelId="{4C1E9867-AEC4-40BD-8AEB-5A07442A8752}" type="presParOf" srcId="{6E21B0E1-18BE-4786-B8C0-CCD04AE94EAF}" destId="{13242E09-58F6-4760-87BA-DDE1229F759A}" srcOrd="2" destOrd="0" presId="urn:microsoft.com/office/officeart/2005/8/layout/hierarchy6"/>
    <dgm:cxn modelId="{4EEDB134-6CFD-452E-9E87-65EF79804D90}" type="presParOf" srcId="{6E21B0E1-18BE-4786-B8C0-CCD04AE94EAF}" destId="{7D7399EA-9F77-44CA-8100-BE3E7ED8DD0C}" srcOrd="3" destOrd="0" presId="urn:microsoft.com/office/officeart/2005/8/layout/hierarchy6"/>
    <dgm:cxn modelId="{133EF6EE-8B9D-423A-91F3-9CA55B8FED6A}" type="presParOf" srcId="{7D7399EA-9F77-44CA-8100-BE3E7ED8DD0C}" destId="{AB4C0C16-C4DE-4A6C-83A6-EB5E501766A0}" srcOrd="0" destOrd="0" presId="urn:microsoft.com/office/officeart/2005/8/layout/hierarchy6"/>
    <dgm:cxn modelId="{6F9B0B99-0D1D-4367-A54F-BD6DF6881613}" type="presParOf" srcId="{7D7399EA-9F77-44CA-8100-BE3E7ED8DD0C}" destId="{9D519973-FA95-4E86-A604-950735D676C3}" srcOrd="1" destOrd="0" presId="urn:microsoft.com/office/officeart/2005/8/layout/hierarchy6"/>
    <dgm:cxn modelId="{993ABA74-34E7-4C58-8474-BE1C5C5FE967}" type="presParOf" srcId="{66954DD7-685E-4369-8A01-50B097FCEA87}" destId="{0F77E585-9653-4BD5-9529-7B07075F992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90DF04-CEE2-417C-93D8-2C9D67A89B86}" type="doc">
      <dgm:prSet loTypeId="urn:microsoft.com/office/officeart/2005/8/layout/hierarchy6" loCatId="hierarchy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fr-MA"/>
        </a:p>
      </dgm:t>
    </dgm:pt>
    <dgm:pt modelId="{56A6D1A3-8345-4A71-844B-73AF9B57A35B}">
      <dgm:prSet phldrT="[Texte]"/>
      <dgm:spPr/>
      <dgm:t>
        <a:bodyPr/>
        <a:lstStyle/>
        <a:p>
          <a:r>
            <a:rPr lang="fr-FR" dirty="0"/>
            <a:t>Pré-traitement</a:t>
          </a:r>
          <a:endParaRPr lang="fr-MA" dirty="0"/>
        </a:p>
      </dgm:t>
    </dgm:pt>
    <dgm:pt modelId="{A309807F-AA0F-4BEC-8E51-C9F26EB0B1F4}" type="parTrans" cxnId="{1D4CEEE6-C7BC-4A8A-8323-B2DDC7B12B29}">
      <dgm:prSet/>
      <dgm:spPr/>
      <dgm:t>
        <a:bodyPr/>
        <a:lstStyle/>
        <a:p>
          <a:endParaRPr lang="fr-MA"/>
        </a:p>
      </dgm:t>
    </dgm:pt>
    <dgm:pt modelId="{E5C07911-5947-4478-B9A0-D504A43D0414}" type="sibTrans" cxnId="{1D4CEEE6-C7BC-4A8A-8323-B2DDC7B12B29}">
      <dgm:prSet/>
      <dgm:spPr/>
      <dgm:t>
        <a:bodyPr/>
        <a:lstStyle/>
        <a:p>
          <a:endParaRPr lang="fr-MA"/>
        </a:p>
      </dgm:t>
    </dgm:pt>
    <dgm:pt modelId="{259E44DA-EF77-4818-A212-730B9D65DD37}">
      <dgm:prSet phldrT="[Texte]"/>
      <dgm:spPr/>
      <dgm:t>
        <a:bodyPr/>
        <a:lstStyle/>
        <a:p>
          <a:r>
            <a:rPr lang="fr-FR" dirty="0"/>
            <a:t>Transformation </a:t>
          </a:r>
          <a:endParaRPr lang="fr-MA" dirty="0"/>
        </a:p>
      </dgm:t>
    </dgm:pt>
    <dgm:pt modelId="{5F58AF28-6F51-427D-82BA-FF506D3194CC}" type="parTrans" cxnId="{9FE71490-4288-47F7-AA9A-4EF5D09198D6}">
      <dgm:prSet/>
      <dgm:spPr/>
      <dgm:t>
        <a:bodyPr/>
        <a:lstStyle/>
        <a:p>
          <a:endParaRPr lang="fr-MA"/>
        </a:p>
      </dgm:t>
    </dgm:pt>
    <dgm:pt modelId="{9622E01E-5E5D-4B2D-BAC9-E7979F8B610B}" type="sibTrans" cxnId="{9FE71490-4288-47F7-AA9A-4EF5D09198D6}">
      <dgm:prSet/>
      <dgm:spPr/>
      <dgm:t>
        <a:bodyPr/>
        <a:lstStyle/>
        <a:p>
          <a:endParaRPr lang="fr-MA"/>
        </a:p>
      </dgm:t>
    </dgm:pt>
    <dgm:pt modelId="{E94409E9-68AF-4307-AC5F-DCDF8CDC1E9C}">
      <dgm:prSet phldrT="[Texte]"/>
      <dgm:spPr/>
      <dgm:t>
        <a:bodyPr/>
        <a:lstStyle/>
        <a:p>
          <a:r>
            <a:rPr lang="fr-FR" dirty="0"/>
            <a:t>Feature Engineering </a:t>
          </a:r>
          <a:endParaRPr lang="fr-MA" dirty="0"/>
        </a:p>
      </dgm:t>
    </dgm:pt>
    <dgm:pt modelId="{BD652BA7-6E0F-469D-A435-A5A66F288CCF}" type="parTrans" cxnId="{CAF19721-7F45-4F9A-9704-CED4053856FE}">
      <dgm:prSet/>
      <dgm:spPr/>
      <dgm:t>
        <a:bodyPr/>
        <a:lstStyle/>
        <a:p>
          <a:endParaRPr lang="fr-MA"/>
        </a:p>
      </dgm:t>
    </dgm:pt>
    <dgm:pt modelId="{75DE502E-52CA-4F10-8A95-263D2B6731FE}" type="sibTrans" cxnId="{CAF19721-7F45-4F9A-9704-CED4053856FE}">
      <dgm:prSet/>
      <dgm:spPr/>
      <dgm:t>
        <a:bodyPr/>
        <a:lstStyle/>
        <a:p>
          <a:endParaRPr lang="fr-MA"/>
        </a:p>
      </dgm:t>
    </dgm:pt>
    <dgm:pt modelId="{E632810C-B00A-413E-AB4D-F33323C587A4}">
      <dgm:prSet phldrT="[Texte]"/>
      <dgm:spPr/>
      <dgm:t>
        <a:bodyPr/>
        <a:lstStyle/>
        <a:p>
          <a:r>
            <a:rPr lang="fr-FR" dirty="0"/>
            <a:t>Indices des colonnes </a:t>
          </a:r>
          <a:endParaRPr lang="fr-MA" dirty="0"/>
        </a:p>
      </dgm:t>
    </dgm:pt>
    <dgm:pt modelId="{382E2D81-23D6-4E00-9040-67A53EC083FA}" type="parTrans" cxnId="{30D42842-53CE-4CBD-B8C9-710787C64306}">
      <dgm:prSet/>
      <dgm:spPr/>
      <dgm:t>
        <a:bodyPr/>
        <a:lstStyle/>
        <a:p>
          <a:endParaRPr lang="fr-MA"/>
        </a:p>
      </dgm:t>
    </dgm:pt>
    <dgm:pt modelId="{35DFA8DB-25BF-4750-9B62-6C11C9D70EB6}" type="sibTrans" cxnId="{30D42842-53CE-4CBD-B8C9-710787C64306}">
      <dgm:prSet/>
      <dgm:spPr/>
      <dgm:t>
        <a:bodyPr/>
        <a:lstStyle/>
        <a:p>
          <a:endParaRPr lang="fr-MA"/>
        </a:p>
      </dgm:t>
    </dgm:pt>
    <dgm:pt modelId="{CB26AFA7-9A2F-4879-99EC-A364F2A26C6F}">
      <dgm:prSet phldrT="[Texte]"/>
      <dgm:spPr/>
      <dgm:t>
        <a:bodyPr/>
        <a:lstStyle/>
        <a:p>
          <a:r>
            <a:rPr lang="fr-FR" dirty="0"/>
            <a:t>Valeurs des variables </a:t>
          </a:r>
          <a:endParaRPr lang="fr-MA" dirty="0"/>
        </a:p>
      </dgm:t>
    </dgm:pt>
    <dgm:pt modelId="{E1D09653-C86C-46BE-AE22-E68B7B1D486A}" type="parTrans" cxnId="{65E2019D-7F2F-4B56-8FE9-CE1B6A6CD378}">
      <dgm:prSet/>
      <dgm:spPr/>
      <dgm:t>
        <a:bodyPr/>
        <a:lstStyle/>
        <a:p>
          <a:endParaRPr lang="fr-MA"/>
        </a:p>
      </dgm:t>
    </dgm:pt>
    <dgm:pt modelId="{10877308-0068-4D22-86F1-AB65FFB585E4}" type="sibTrans" cxnId="{65E2019D-7F2F-4B56-8FE9-CE1B6A6CD378}">
      <dgm:prSet/>
      <dgm:spPr/>
      <dgm:t>
        <a:bodyPr/>
        <a:lstStyle/>
        <a:p>
          <a:endParaRPr lang="fr-MA"/>
        </a:p>
      </dgm:t>
    </dgm:pt>
    <dgm:pt modelId="{142360A4-BCCE-4DD5-8816-4D61A99D6420}">
      <dgm:prSet phldrT="[Texte]"/>
      <dgm:spPr/>
      <dgm:t>
        <a:bodyPr/>
        <a:lstStyle/>
        <a:p>
          <a:r>
            <a:rPr lang="fr-FR" dirty="0"/>
            <a:t>Nulles et doublons </a:t>
          </a:r>
          <a:endParaRPr lang="fr-MA" dirty="0"/>
        </a:p>
      </dgm:t>
    </dgm:pt>
    <dgm:pt modelId="{39571F0A-60C3-4DE2-B87A-31864DBFF957}" type="parTrans" cxnId="{6F34D670-6113-4C58-8722-25D45309E250}">
      <dgm:prSet/>
      <dgm:spPr/>
      <dgm:t>
        <a:bodyPr/>
        <a:lstStyle/>
        <a:p>
          <a:endParaRPr lang="fr-MA"/>
        </a:p>
      </dgm:t>
    </dgm:pt>
    <dgm:pt modelId="{AB1387A0-A93B-4BC4-BE8F-66167A2314A2}" type="sibTrans" cxnId="{6F34D670-6113-4C58-8722-25D45309E250}">
      <dgm:prSet/>
      <dgm:spPr/>
      <dgm:t>
        <a:bodyPr/>
        <a:lstStyle/>
        <a:p>
          <a:endParaRPr lang="fr-MA"/>
        </a:p>
      </dgm:t>
    </dgm:pt>
    <dgm:pt modelId="{9727A190-DD43-441C-A592-E69CDD5F1FC6}">
      <dgm:prSet phldrT="[Texte]"/>
      <dgm:spPr/>
      <dgm:t>
        <a:bodyPr/>
        <a:lstStyle/>
        <a:p>
          <a:r>
            <a:rPr lang="fr-FR" dirty="0"/>
            <a:t>Label Encoding</a:t>
          </a:r>
          <a:endParaRPr lang="fr-MA" dirty="0"/>
        </a:p>
      </dgm:t>
    </dgm:pt>
    <dgm:pt modelId="{1424C577-B293-41CD-8000-81F5E48CBCD1}" type="parTrans" cxnId="{EED01574-2E91-460E-B58A-D9BA62216EDB}">
      <dgm:prSet/>
      <dgm:spPr/>
      <dgm:t>
        <a:bodyPr/>
        <a:lstStyle/>
        <a:p>
          <a:endParaRPr lang="fr-MA"/>
        </a:p>
      </dgm:t>
    </dgm:pt>
    <dgm:pt modelId="{7E324417-646B-4386-AB55-0B6DBCC9AAB6}" type="sibTrans" cxnId="{EED01574-2E91-460E-B58A-D9BA62216EDB}">
      <dgm:prSet/>
      <dgm:spPr/>
      <dgm:t>
        <a:bodyPr/>
        <a:lstStyle/>
        <a:p>
          <a:endParaRPr lang="fr-MA"/>
        </a:p>
      </dgm:t>
    </dgm:pt>
    <dgm:pt modelId="{49744E93-5043-4663-B90D-051F11027D7A}">
      <dgm:prSet phldrT="[Texte]"/>
      <dgm:spPr/>
      <dgm:t>
        <a:bodyPr/>
        <a:lstStyle/>
        <a:p>
          <a:r>
            <a:rPr lang="fr-FR" dirty="0"/>
            <a:t>Phase de pré-traitement </a:t>
          </a:r>
          <a:endParaRPr lang="fr-MA" dirty="0"/>
        </a:p>
      </dgm:t>
    </dgm:pt>
    <dgm:pt modelId="{2DC95E7B-86D4-4681-8866-E50E0FE7D917}" type="parTrans" cxnId="{85DDE321-B50E-4D21-8B6A-BAA2DC29BE20}">
      <dgm:prSet/>
      <dgm:spPr/>
      <dgm:t>
        <a:bodyPr/>
        <a:lstStyle/>
        <a:p>
          <a:endParaRPr lang="fr-MA"/>
        </a:p>
      </dgm:t>
    </dgm:pt>
    <dgm:pt modelId="{B33A1C60-F486-4754-B045-0049A4564071}" type="sibTrans" cxnId="{85DDE321-B50E-4D21-8B6A-BAA2DC29BE20}">
      <dgm:prSet/>
      <dgm:spPr/>
      <dgm:t>
        <a:bodyPr/>
        <a:lstStyle/>
        <a:p>
          <a:endParaRPr lang="fr-MA"/>
        </a:p>
      </dgm:t>
    </dgm:pt>
    <dgm:pt modelId="{417C054A-4B7E-41D2-9359-678B4D089218}">
      <dgm:prSet phldrT="[Texte]"/>
      <dgm:spPr/>
      <dgm:t>
        <a:bodyPr/>
        <a:lstStyle/>
        <a:p>
          <a:r>
            <a:rPr lang="fr-FR" dirty="0"/>
            <a:t>Type de pré-traitement</a:t>
          </a:r>
          <a:endParaRPr lang="fr-MA" dirty="0"/>
        </a:p>
      </dgm:t>
    </dgm:pt>
    <dgm:pt modelId="{F1B46026-8A1C-47A7-B04F-3013B39BA74F}" type="parTrans" cxnId="{7E4CC96C-8F2A-43F9-9667-9B710222B7FF}">
      <dgm:prSet/>
      <dgm:spPr/>
      <dgm:t>
        <a:bodyPr/>
        <a:lstStyle/>
        <a:p>
          <a:endParaRPr lang="fr-MA"/>
        </a:p>
      </dgm:t>
    </dgm:pt>
    <dgm:pt modelId="{25562832-86E1-42B4-B924-B9427DB57696}" type="sibTrans" cxnId="{7E4CC96C-8F2A-43F9-9667-9B710222B7FF}">
      <dgm:prSet/>
      <dgm:spPr/>
      <dgm:t>
        <a:bodyPr/>
        <a:lstStyle/>
        <a:p>
          <a:endParaRPr lang="fr-MA"/>
        </a:p>
      </dgm:t>
    </dgm:pt>
    <dgm:pt modelId="{422D7C04-14A1-490B-B214-C704F238AA8F}">
      <dgm:prSet phldrT="[Texte]"/>
      <dgm:spPr/>
      <dgm:t>
        <a:bodyPr/>
        <a:lstStyle/>
        <a:p>
          <a:r>
            <a:rPr lang="fr-FR" dirty="0"/>
            <a:t>Renommer les colonnes et transformer les variables quantitatives en variables qualitatifs</a:t>
          </a:r>
          <a:endParaRPr lang="fr-MA" dirty="0"/>
        </a:p>
      </dgm:t>
    </dgm:pt>
    <dgm:pt modelId="{F46DF241-2967-4471-9CF1-C2A7D79094CD}" type="parTrans" cxnId="{4B51084D-EF85-45D7-BB01-8F0E13B80BE1}">
      <dgm:prSet/>
      <dgm:spPr/>
      <dgm:t>
        <a:bodyPr/>
        <a:lstStyle/>
        <a:p>
          <a:endParaRPr lang="fr-MA"/>
        </a:p>
      </dgm:t>
    </dgm:pt>
    <dgm:pt modelId="{27431385-3843-4C4E-9F22-18B663A86851}" type="sibTrans" cxnId="{4B51084D-EF85-45D7-BB01-8F0E13B80BE1}">
      <dgm:prSet/>
      <dgm:spPr/>
      <dgm:t>
        <a:bodyPr/>
        <a:lstStyle/>
        <a:p>
          <a:endParaRPr lang="fr-MA"/>
        </a:p>
      </dgm:t>
    </dgm:pt>
    <dgm:pt modelId="{66954DD7-685E-4369-8A01-50B097FCEA87}" type="pres">
      <dgm:prSet presAssocID="{B190DF04-CEE2-417C-93D8-2C9D67A89B8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B6A54FB-1316-4DEA-988C-B4B5B4E008E8}" type="pres">
      <dgm:prSet presAssocID="{B190DF04-CEE2-417C-93D8-2C9D67A89B86}" presName="hierFlow" presStyleCnt="0"/>
      <dgm:spPr/>
    </dgm:pt>
    <dgm:pt modelId="{C4B836C0-1266-48F5-BB45-0EB561DB391B}" type="pres">
      <dgm:prSet presAssocID="{B190DF04-CEE2-417C-93D8-2C9D67A89B86}" presName="firstBuf" presStyleCnt="0"/>
      <dgm:spPr/>
    </dgm:pt>
    <dgm:pt modelId="{031795B4-74F4-4D72-B035-92E9E7F343DD}" type="pres">
      <dgm:prSet presAssocID="{B190DF04-CEE2-417C-93D8-2C9D67A89B8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D9645DA-A4A5-42B7-92F0-52F92CCA258D}" type="pres">
      <dgm:prSet presAssocID="{56A6D1A3-8345-4A71-844B-73AF9B57A35B}" presName="Name14" presStyleCnt="0"/>
      <dgm:spPr/>
    </dgm:pt>
    <dgm:pt modelId="{FB1E2AA9-DC75-4755-8D64-6E8602A9ABB0}" type="pres">
      <dgm:prSet presAssocID="{56A6D1A3-8345-4A71-844B-73AF9B57A35B}" presName="level1Shape" presStyleLbl="node0" presStyleIdx="0" presStyleCnt="1" custLinFactNeighborX="-72120" custLinFactNeighborY="-36019">
        <dgm:presLayoutVars>
          <dgm:chPref val="3"/>
        </dgm:presLayoutVars>
      </dgm:prSet>
      <dgm:spPr/>
    </dgm:pt>
    <dgm:pt modelId="{CC7F5897-DA14-46D2-8D9B-F41066BA5D1A}" type="pres">
      <dgm:prSet presAssocID="{56A6D1A3-8345-4A71-844B-73AF9B57A35B}" presName="hierChild2" presStyleCnt="0"/>
      <dgm:spPr/>
    </dgm:pt>
    <dgm:pt modelId="{ACD207F8-ECC3-4EB7-AE59-E76B39E56E32}" type="pres">
      <dgm:prSet presAssocID="{5F58AF28-6F51-427D-82BA-FF506D3194CC}" presName="Name19" presStyleLbl="parChTrans1D2" presStyleIdx="0" presStyleCnt="2"/>
      <dgm:spPr/>
    </dgm:pt>
    <dgm:pt modelId="{68DBA96B-F2D4-4F47-8B8B-6B6E19E3CFA6}" type="pres">
      <dgm:prSet presAssocID="{259E44DA-EF77-4818-A212-730B9D65DD37}" presName="Name21" presStyleCnt="0"/>
      <dgm:spPr/>
    </dgm:pt>
    <dgm:pt modelId="{890E5533-E241-4E94-B0B8-A49011FF3B89}" type="pres">
      <dgm:prSet presAssocID="{259E44DA-EF77-4818-A212-730B9D65DD37}" presName="level2Shape" presStyleLbl="node2" presStyleIdx="0" presStyleCnt="2" custLinFactNeighborX="-60603" custLinFactNeighborY="-20582"/>
      <dgm:spPr/>
    </dgm:pt>
    <dgm:pt modelId="{409D905C-9D70-45B7-BB9D-2F2813E77CEF}" type="pres">
      <dgm:prSet presAssocID="{259E44DA-EF77-4818-A212-730B9D65DD37}" presName="hierChild3" presStyleCnt="0"/>
      <dgm:spPr/>
    </dgm:pt>
    <dgm:pt modelId="{36DAE540-5A91-45A8-BB5E-DD1ABC69995F}" type="pres">
      <dgm:prSet presAssocID="{382E2D81-23D6-4E00-9040-67A53EC083FA}" presName="Name19" presStyleLbl="parChTrans1D3" presStyleIdx="0" presStyleCnt="4"/>
      <dgm:spPr/>
    </dgm:pt>
    <dgm:pt modelId="{06638371-F44E-4350-968E-D632A69DFF2A}" type="pres">
      <dgm:prSet presAssocID="{E632810C-B00A-413E-AB4D-F33323C587A4}" presName="Name21" presStyleCnt="0"/>
      <dgm:spPr/>
    </dgm:pt>
    <dgm:pt modelId="{A0A2057B-D0AC-49B3-A229-2F6AEB71E500}" type="pres">
      <dgm:prSet presAssocID="{E632810C-B00A-413E-AB4D-F33323C587A4}" presName="level2Shape" presStyleLbl="node3" presStyleIdx="0" presStyleCnt="4"/>
      <dgm:spPr/>
    </dgm:pt>
    <dgm:pt modelId="{A778C6C1-0CAE-4916-B44B-2651FEAB4634}" type="pres">
      <dgm:prSet presAssocID="{E632810C-B00A-413E-AB4D-F33323C587A4}" presName="hierChild3" presStyleCnt="0"/>
      <dgm:spPr/>
    </dgm:pt>
    <dgm:pt modelId="{154A6A87-2DA9-42D6-8C87-BB84555AC181}" type="pres">
      <dgm:prSet presAssocID="{E1D09653-C86C-46BE-AE22-E68B7B1D486A}" presName="Name19" presStyleLbl="parChTrans1D3" presStyleIdx="1" presStyleCnt="4"/>
      <dgm:spPr/>
    </dgm:pt>
    <dgm:pt modelId="{E417FFE8-2063-4901-B5A6-C2407BA0BEED}" type="pres">
      <dgm:prSet presAssocID="{CB26AFA7-9A2F-4879-99EC-A364F2A26C6F}" presName="Name21" presStyleCnt="0"/>
      <dgm:spPr/>
    </dgm:pt>
    <dgm:pt modelId="{B0157031-AE06-4906-9770-1DFB9CBCEDFC}" type="pres">
      <dgm:prSet presAssocID="{CB26AFA7-9A2F-4879-99EC-A364F2A26C6F}" presName="level2Shape" presStyleLbl="node3" presStyleIdx="1" presStyleCnt="4"/>
      <dgm:spPr/>
    </dgm:pt>
    <dgm:pt modelId="{911FF350-13CD-40D4-9C28-A6A8A0FA2C4D}" type="pres">
      <dgm:prSet presAssocID="{CB26AFA7-9A2F-4879-99EC-A364F2A26C6F}" presName="hierChild3" presStyleCnt="0"/>
      <dgm:spPr/>
    </dgm:pt>
    <dgm:pt modelId="{20EE3380-6F88-4591-9E70-8CB86C98C36B}" type="pres">
      <dgm:prSet presAssocID="{39571F0A-60C3-4DE2-B87A-31864DBFF957}" presName="Name19" presStyleLbl="parChTrans1D3" presStyleIdx="2" presStyleCnt="4"/>
      <dgm:spPr/>
    </dgm:pt>
    <dgm:pt modelId="{F3955D7C-055B-4A31-9E60-48E21225C09C}" type="pres">
      <dgm:prSet presAssocID="{142360A4-BCCE-4DD5-8816-4D61A99D6420}" presName="Name21" presStyleCnt="0"/>
      <dgm:spPr/>
    </dgm:pt>
    <dgm:pt modelId="{C2479038-2485-47B6-84C7-FBC0C20AB0FD}" type="pres">
      <dgm:prSet presAssocID="{142360A4-BCCE-4DD5-8816-4D61A99D6420}" presName="level2Shape" presStyleLbl="node3" presStyleIdx="2" presStyleCnt="4"/>
      <dgm:spPr/>
    </dgm:pt>
    <dgm:pt modelId="{6D975A5A-07B1-44D4-9159-2FADF20FE8D4}" type="pres">
      <dgm:prSet presAssocID="{142360A4-BCCE-4DD5-8816-4D61A99D6420}" presName="hierChild3" presStyleCnt="0"/>
      <dgm:spPr/>
    </dgm:pt>
    <dgm:pt modelId="{65E296BB-7CBC-439A-A2C4-E9B9094A2AA0}" type="pres">
      <dgm:prSet presAssocID="{BD652BA7-6E0F-469D-A435-A5A66F288CCF}" presName="Name19" presStyleLbl="parChTrans1D2" presStyleIdx="1" presStyleCnt="2"/>
      <dgm:spPr/>
    </dgm:pt>
    <dgm:pt modelId="{EA6562CC-40DE-4B3C-B65C-02B9403184E8}" type="pres">
      <dgm:prSet presAssocID="{E94409E9-68AF-4307-AC5F-DCDF8CDC1E9C}" presName="Name21" presStyleCnt="0"/>
      <dgm:spPr/>
    </dgm:pt>
    <dgm:pt modelId="{DB583A23-3CA9-4312-BC8C-1DBD459D7ADA}" type="pres">
      <dgm:prSet presAssocID="{E94409E9-68AF-4307-AC5F-DCDF8CDC1E9C}" presName="level2Shape" presStyleLbl="node2" presStyleIdx="1" presStyleCnt="2" custLinFactNeighborX="-7318" custLinFactNeighborY="-18867"/>
      <dgm:spPr/>
    </dgm:pt>
    <dgm:pt modelId="{B1B297BC-C482-4F5A-8070-ADC251EFB421}" type="pres">
      <dgm:prSet presAssocID="{E94409E9-68AF-4307-AC5F-DCDF8CDC1E9C}" presName="hierChild3" presStyleCnt="0"/>
      <dgm:spPr/>
    </dgm:pt>
    <dgm:pt modelId="{E8739FF0-C2E4-4A9E-B7A8-AE756BEF6FC8}" type="pres">
      <dgm:prSet presAssocID="{1424C577-B293-41CD-8000-81F5E48CBCD1}" presName="Name19" presStyleLbl="parChTrans1D3" presStyleIdx="3" presStyleCnt="4"/>
      <dgm:spPr/>
    </dgm:pt>
    <dgm:pt modelId="{44A17C91-C058-48CE-A8CB-C1A816AD87DD}" type="pres">
      <dgm:prSet presAssocID="{9727A190-DD43-441C-A592-E69CDD5F1FC6}" presName="Name21" presStyleCnt="0"/>
      <dgm:spPr/>
    </dgm:pt>
    <dgm:pt modelId="{B97E92C5-C449-4FAB-82AE-32605223DC75}" type="pres">
      <dgm:prSet presAssocID="{9727A190-DD43-441C-A592-E69CDD5F1FC6}" presName="level2Shape" presStyleLbl="node3" presStyleIdx="3" presStyleCnt="4" custLinFactNeighborX="-7088" custLinFactNeighborY="2745"/>
      <dgm:spPr/>
    </dgm:pt>
    <dgm:pt modelId="{F8B32501-1ED3-439E-9300-DCDCAE7C0A64}" type="pres">
      <dgm:prSet presAssocID="{9727A190-DD43-441C-A592-E69CDD5F1FC6}" presName="hierChild3" presStyleCnt="0"/>
      <dgm:spPr/>
    </dgm:pt>
    <dgm:pt modelId="{0F77E585-9653-4BD5-9529-7B07075F992B}" type="pres">
      <dgm:prSet presAssocID="{B190DF04-CEE2-417C-93D8-2C9D67A89B86}" presName="bgShapesFlow" presStyleCnt="0"/>
      <dgm:spPr/>
    </dgm:pt>
    <dgm:pt modelId="{F4028365-C61F-48D7-9244-093B4628A528}" type="pres">
      <dgm:prSet presAssocID="{49744E93-5043-4663-B90D-051F11027D7A}" presName="rectComp" presStyleCnt="0"/>
      <dgm:spPr/>
    </dgm:pt>
    <dgm:pt modelId="{5D100FD1-2E46-4CBA-8467-9CE00766EFE1}" type="pres">
      <dgm:prSet presAssocID="{49744E93-5043-4663-B90D-051F11027D7A}" presName="bgRect" presStyleLbl="bgShp" presStyleIdx="0" presStyleCnt="3"/>
      <dgm:spPr/>
    </dgm:pt>
    <dgm:pt modelId="{F94CDB1E-E751-4EA1-96DA-4CBFDB698A65}" type="pres">
      <dgm:prSet presAssocID="{49744E93-5043-4663-B90D-051F11027D7A}" presName="bgRectTx" presStyleLbl="bgShp" presStyleIdx="0" presStyleCnt="3">
        <dgm:presLayoutVars>
          <dgm:bulletEnabled val="1"/>
        </dgm:presLayoutVars>
      </dgm:prSet>
      <dgm:spPr/>
    </dgm:pt>
    <dgm:pt modelId="{4AC36037-0D5C-4212-81D8-09D45E64288A}" type="pres">
      <dgm:prSet presAssocID="{49744E93-5043-4663-B90D-051F11027D7A}" presName="spComp" presStyleCnt="0"/>
      <dgm:spPr/>
    </dgm:pt>
    <dgm:pt modelId="{401F70F1-80D2-4E1B-A779-9F127E48DBB3}" type="pres">
      <dgm:prSet presAssocID="{49744E93-5043-4663-B90D-051F11027D7A}" presName="vSp" presStyleCnt="0"/>
      <dgm:spPr/>
    </dgm:pt>
    <dgm:pt modelId="{34A4155A-06BC-4121-A7CE-01F4CD5BF581}" type="pres">
      <dgm:prSet presAssocID="{417C054A-4B7E-41D2-9359-678B4D089218}" presName="rectComp" presStyleCnt="0"/>
      <dgm:spPr/>
    </dgm:pt>
    <dgm:pt modelId="{7C131706-87E2-4FEC-BF05-D6938CC7C243}" type="pres">
      <dgm:prSet presAssocID="{417C054A-4B7E-41D2-9359-678B4D089218}" presName="bgRect" presStyleLbl="bgShp" presStyleIdx="1" presStyleCnt="3"/>
      <dgm:spPr/>
    </dgm:pt>
    <dgm:pt modelId="{6DB0D828-6B69-4BB1-BA00-15F1F922EC5E}" type="pres">
      <dgm:prSet presAssocID="{417C054A-4B7E-41D2-9359-678B4D089218}" presName="bgRectTx" presStyleLbl="bgShp" presStyleIdx="1" presStyleCnt="3">
        <dgm:presLayoutVars>
          <dgm:bulletEnabled val="1"/>
        </dgm:presLayoutVars>
      </dgm:prSet>
      <dgm:spPr/>
    </dgm:pt>
    <dgm:pt modelId="{FBD3A31C-A705-4539-A1E5-EAC76CCBDE66}" type="pres">
      <dgm:prSet presAssocID="{417C054A-4B7E-41D2-9359-678B4D089218}" presName="spComp" presStyleCnt="0"/>
      <dgm:spPr/>
    </dgm:pt>
    <dgm:pt modelId="{628070F4-08AA-4018-8977-5770F447B3E7}" type="pres">
      <dgm:prSet presAssocID="{417C054A-4B7E-41D2-9359-678B4D089218}" presName="vSp" presStyleCnt="0"/>
      <dgm:spPr/>
    </dgm:pt>
    <dgm:pt modelId="{9DCFB0D2-5088-45A8-A0DA-8DF929CA96CC}" type="pres">
      <dgm:prSet presAssocID="{422D7C04-14A1-490B-B214-C704F238AA8F}" presName="rectComp" presStyleCnt="0"/>
      <dgm:spPr/>
    </dgm:pt>
    <dgm:pt modelId="{3B241882-76C0-4C60-AB0D-B251F5CC6EA5}" type="pres">
      <dgm:prSet presAssocID="{422D7C04-14A1-490B-B214-C704F238AA8F}" presName="bgRect" presStyleLbl="bgShp" presStyleIdx="2" presStyleCnt="3"/>
      <dgm:spPr/>
    </dgm:pt>
    <dgm:pt modelId="{49C021B6-1ABE-4AAA-A011-7B70E054573A}" type="pres">
      <dgm:prSet presAssocID="{422D7C04-14A1-490B-B214-C704F238AA8F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AA87F10A-F179-4180-83DB-85F80D5788FB}" type="presOf" srcId="{B190DF04-CEE2-417C-93D8-2C9D67A89B86}" destId="{66954DD7-685E-4369-8A01-50B097FCEA87}" srcOrd="0" destOrd="0" presId="urn:microsoft.com/office/officeart/2005/8/layout/hierarchy6"/>
    <dgm:cxn modelId="{CAF19721-7F45-4F9A-9704-CED4053856FE}" srcId="{56A6D1A3-8345-4A71-844B-73AF9B57A35B}" destId="{E94409E9-68AF-4307-AC5F-DCDF8CDC1E9C}" srcOrd="1" destOrd="0" parTransId="{BD652BA7-6E0F-469D-A435-A5A66F288CCF}" sibTransId="{75DE502E-52CA-4F10-8A95-263D2B6731FE}"/>
    <dgm:cxn modelId="{85DDE321-B50E-4D21-8B6A-BAA2DC29BE20}" srcId="{B190DF04-CEE2-417C-93D8-2C9D67A89B86}" destId="{49744E93-5043-4663-B90D-051F11027D7A}" srcOrd="1" destOrd="0" parTransId="{2DC95E7B-86D4-4681-8866-E50E0FE7D917}" sibTransId="{B33A1C60-F486-4754-B045-0049A4564071}"/>
    <dgm:cxn modelId="{D0AD0E36-140C-4390-A6AB-7EE10613E5F3}" type="presOf" srcId="{E632810C-B00A-413E-AB4D-F33323C587A4}" destId="{A0A2057B-D0AC-49B3-A229-2F6AEB71E500}" srcOrd="0" destOrd="0" presId="urn:microsoft.com/office/officeart/2005/8/layout/hierarchy6"/>
    <dgm:cxn modelId="{353CC55B-86B4-45F5-A0D5-4B58F78ECC01}" type="presOf" srcId="{5F58AF28-6F51-427D-82BA-FF506D3194CC}" destId="{ACD207F8-ECC3-4EB7-AE59-E76B39E56E32}" srcOrd="0" destOrd="0" presId="urn:microsoft.com/office/officeart/2005/8/layout/hierarchy6"/>
    <dgm:cxn modelId="{30D42842-53CE-4CBD-B8C9-710787C64306}" srcId="{259E44DA-EF77-4818-A212-730B9D65DD37}" destId="{E632810C-B00A-413E-AB4D-F33323C587A4}" srcOrd="0" destOrd="0" parTransId="{382E2D81-23D6-4E00-9040-67A53EC083FA}" sibTransId="{35DFA8DB-25BF-4750-9B62-6C11C9D70EB6}"/>
    <dgm:cxn modelId="{26D53866-3E80-4CEB-9DD9-D7797FAFA942}" type="presOf" srcId="{E1D09653-C86C-46BE-AE22-E68B7B1D486A}" destId="{154A6A87-2DA9-42D6-8C87-BB84555AC181}" srcOrd="0" destOrd="0" presId="urn:microsoft.com/office/officeart/2005/8/layout/hierarchy6"/>
    <dgm:cxn modelId="{E9333269-4743-4343-905E-79E7C6214BF6}" type="presOf" srcId="{417C054A-4B7E-41D2-9359-678B4D089218}" destId="{6DB0D828-6B69-4BB1-BA00-15F1F922EC5E}" srcOrd="1" destOrd="0" presId="urn:microsoft.com/office/officeart/2005/8/layout/hierarchy6"/>
    <dgm:cxn modelId="{7E4CC96C-8F2A-43F9-9667-9B710222B7FF}" srcId="{B190DF04-CEE2-417C-93D8-2C9D67A89B86}" destId="{417C054A-4B7E-41D2-9359-678B4D089218}" srcOrd="2" destOrd="0" parTransId="{F1B46026-8A1C-47A7-B04F-3013B39BA74F}" sibTransId="{25562832-86E1-42B4-B924-B9427DB57696}"/>
    <dgm:cxn modelId="{4B51084D-EF85-45D7-BB01-8F0E13B80BE1}" srcId="{B190DF04-CEE2-417C-93D8-2C9D67A89B86}" destId="{422D7C04-14A1-490B-B214-C704F238AA8F}" srcOrd="3" destOrd="0" parTransId="{F46DF241-2967-4471-9CF1-C2A7D79094CD}" sibTransId="{27431385-3843-4C4E-9F22-18B663A86851}"/>
    <dgm:cxn modelId="{6F34D670-6113-4C58-8722-25D45309E250}" srcId="{259E44DA-EF77-4818-A212-730B9D65DD37}" destId="{142360A4-BCCE-4DD5-8816-4D61A99D6420}" srcOrd="2" destOrd="0" parTransId="{39571F0A-60C3-4DE2-B87A-31864DBFF957}" sibTransId="{AB1387A0-A93B-4BC4-BE8F-66167A2314A2}"/>
    <dgm:cxn modelId="{EED01574-2E91-460E-B58A-D9BA62216EDB}" srcId="{E94409E9-68AF-4307-AC5F-DCDF8CDC1E9C}" destId="{9727A190-DD43-441C-A592-E69CDD5F1FC6}" srcOrd="0" destOrd="0" parTransId="{1424C577-B293-41CD-8000-81F5E48CBCD1}" sibTransId="{7E324417-646B-4386-AB55-0B6DBCC9AAB6}"/>
    <dgm:cxn modelId="{AEA80778-D7B6-4F12-B63F-332FBCA4DF50}" type="presOf" srcId="{49744E93-5043-4663-B90D-051F11027D7A}" destId="{F94CDB1E-E751-4EA1-96DA-4CBFDB698A65}" srcOrd="1" destOrd="0" presId="urn:microsoft.com/office/officeart/2005/8/layout/hierarchy6"/>
    <dgm:cxn modelId="{0067357F-E17E-4B96-B06F-A90D386BBAC1}" type="presOf" srcId="{382E2D81-23D6-4E00-9040-67A53EC083FA}" destId="{36DAE540-5A91-45A8-BB5E-DD1ABC69995F}" srcOrd="0" destOrd="0" presId="urn:microsoft.com/office/officeart/2005/8/layout/hierarchy6"/>
    <dgm:cxn modelId="{BC4EB88C-E31A-432F-A5F8-12131E13C62E}" type="presOf" srcId="{BD652BA7-6E0F-469D-A435-A5A66F288CCF}" destId="{65E296BB-7CBC-439A-A2C4-E9B9094A2AA0}" srcOrd="0" destOrd="0" presId="urn:microsoft.com/office/officeart/2005/8/layout/hierarchy6"/>
    <dgm:cxn modelId="{9FE71490-4288-47F7-AA9A-4EF5D09198D6}" srcId="{56A6D1A3-8345-4A71-844B-73AF9B57A35B}" destId="{259E44DA-EF77-4818-A212-730B9D65DD37}" srcOrd="0" destOrd="0" parTransId="{5F58AF28-6F51-427D-82BA-FF506D3194CC}" sibTransId="{9622E01E-5E5D-4B2D-BAC9-E7979F8B610B}"/>
    <dgm:cxn modelId="{B348CA9B-88AC-4096-9D76-096B17A9A82B}" type="presOf" srcId="{417C054A-4B7E-41D2-9359-678B4D089218}" destId="{7C131706-87E2-4FEC-BF05-D6938CC7C243}" srcOrd="0" destOrd="0" presId="urn:microsoft.com/office/officeart/2005/8/layout/hierarchy6"/>
    <dgm:cxn modelId="{65E2019D-7F2F-4B56-8FE9-CE1B6A6CD378}" srcId="{259E44DA-EF77-4818-A212-730B9D65DD37}" destId="{CB26AFA7-9A2F-4879-99EC-A364F2A26C6F}" srcOrd="1" destOrd="0" parTransId="{E1D09653-C86C-46BE-AE22-E68B7B1D486A}" sibTransId="{10877308-0068-4D22-86F1-AB65FFB585E4}"/>
    <dgm:cxn modelId="{94EB4C9E-BCCF-40C6-AA77-A5D2B58FA6F2}" type="presOf" srcId="{422D7C04-14A1-490B-B214-C704F238AA8F}" destId="{49C021B6-1ABE-4AAA-A011-7B70E054573A}" srcOrd="1" destOrd="0" presId="urn:microsoft.com/office/officeart/2005/8/layout/hierarchy6"/>
    <dgm:cxn modelId="{76CDE8A4-0EB6-4BB9-9B0B-B2AC424D48DF}" type="presOf" srcId="{259E44DA-EF77-4818-A212-730B9D65DD37}" destId="{890E5533-E241-4E94-B0B8-A49011FF3B89}" srcOrd="0" destOrd="0" presId="urn:microsoft.com/office/officeart/2005/8/layout/hierarchy6"/>
    <dgm:cxn modelId="{7186D0AA-867C-49FE-86E4-7C57F5171D52}" type="presOf" srcId="{1424C577-B293-41CD-8000-81F5E48CBCD1}" destId="{E8739FF0-C2E4-4A9E-B7A8-AE756BEF6FC8}" srcOrd="0" destOrd="0" presId="urn:microsoft.com/office/officeart/2005/8/layout/hierarchy6"/>
    <dgm:cxn modelId="{82566EAB-E78F-4D22-A31F-099B5969C6A2}" type="presOf" srcId="{56A6D1A3-8345-4A71-844B-73AF9B57A35B}" destId="{FB1E2AA9-DC75-4755-8D64-6E8602A9ABB0}" srcOrd="0" destOrd="0" presId="urn:microsoft.com/office/officeart/2005/8/layout/hierarchy6"/>
    <dgm:cxn modelId="{869EFFB6-0484-4D52-9368-85A2B7FECBBA}" type="presOf" srcId="{E94409E9-68AF-4307-AC5F-DCDF8CDC1E9C}" destId="{DB583A23-3CA9-4312-BC8C-1DBD459D7ADA}" srcOrd="0" destOrd="0" presId="urn:microsoft.com/office/officeart/2005/8/layout/hierarchy6"/>
    <dgm:cxn modelId="{CFF903BB-AEDA-46E9-91E2-1ED56C8E410B}" type="presOf" srcId="{422D7C04-14A1-490B-B214-C704F238AA8F}" destId="{3B241882-76C0-4C60-AB0D-B251F5CC6EA5}" srcOrd="0" destOrd="0" presId="urn:microsoft.com/office/officeart/2005/8/layout/hierarchy6"/>
    <dgm:cxn modelId="{1DE107C1-D68A-426D-841D-579D04C55969}" type="presOf" srcId="{49744E93-5043-4663-B90D-051F11027D7A}" destId="{5D100FD1-2E46-4CBA-8467-9CE00766EFE1}" srcOrd="0" destOrd="0" presId="urn:microsoft.com/office/officeart/2005/8/layout/hierarchy6"/>
    <dgm:cxn modelId="{84FCDDD9-D188-4BCD-BFA0-4ABADDA81768}" type="presOf" srcId="{39571F0A-60C3-4DE2-B87A-31864DBFF957}" destId="{20EE3380-6F88-4591-9E70-8CB86C98C36B}" srcOrd="0" destOrd="0" presId="urn:microsoft.com/office/officeart/2005/8/layout/hierarchy6"/>
    <dgm:cxn modelId="{DB8A51E5-959C-4559-89BA-3990454FCB17}" type="presOf" srcId="{9727A190-DD43-441C-A592-E69CDD5F1FC6}" destId="{B97E92C5-C449-4FAB-82AE-32605223DC75}" srcOrd="0" destOrd="0" presId="urn:microsoft.com/office/officeart/2005/8/layout/hierarchy6"/>
    <dgm:cxn modelId="{1D4CEEE6-C7BC-4A8A-8323-B2DDC7B12B29}" srcId="{B190DF04-CEE2-417C-93D8-2C9D67A89B86}" destId="{56A6D1A3-8345-4A71-844B-73AF9B57A35B}" srcOrd="0" destOrd="0" parTransId="{A309807F-AA0F-4BEC-8E51-C9F26EB0B1F4}" sibTransId="{E5C07911-5947-4478-B9A0-D504A43D0414}"/>
    <dgm:cxn modelId="{297802F0-C1C2-4B81-8A17-B5AA4B911D63}" type="presOf" srcId="{CB26AFA7-9A2F-4879-99EC-A364F2A26C6F}" destId="{B0157031-AE06-4906-9770-1DFB9CBCEDFC}" srcOrd="0" destOrd="0" presId="urn:microsoft.com/office/officeart/2005/8/layout/hierarchy6"/>
    <dgm:cxn modelId="{758FF6F6-BDD4-42BE-8258-97DBBEF7A7B6}" type="presOf" srcId="{142360A4-BCCE-4DD5-8816-4D61A99D6420}" destId="{C2479038-2485-47B6-84C7-FBC0C20AB0FD}" srcOrd="0" destOrd="0" presId="urn:microsoft.com/office/officeart/2005/8/layout/hierarchy6"/>
    <dgm:cxn modelId="{99D6DBDE-53D8-4892-942F-D63C525CEBEA}" type="presParOf" srcId="{66954DD7-685E-4369-8A01-50B097FCEA87}" destId="{8B6A54FB-1316-4DEA-988C-B4B5B4E008E8}" srcOrd="0" destOrd="0" presId="urn:microsoft.com/office/officeart/2005/8/layout/hierarchy6"/>
    <dgm:cxn modelId="{626F6DD3-5EBE-4FD7-8B7A-A06388B8C599}" type="presParOf" srcId="{8B6A54FB-1316-4DEA-988C-B4B5B4E008E8}" destId="{C4B836C0-1266-48F5-BB45-0EB561DB391B}" srcOrd="0" destOrd="0" presId="urn:microsoft.com/office/officeart/2005/8/layout/hierarchy6"/>
    <dgm:cxn modelId="{A01DFD17-12A9-4B0E-860E-89DDE7E13329}" type="presParOf" srcId="{8B6A54FB-1316-4DEA-988C-B4B5B4E008E8}" destId="{031795B4-74F4-4D72-B035-92E9E7F343DD}" srcOrd="1" destOrd="0" presId="urn:microsoft.com/office/officeart/2005/8/layout/hierarchy6"/>
    <dgm:cxn modelId="{EAA084B3-2C6B-41B4-BF8A-600CF18ED003}" type="presParOf" srcId="{031795B4-74F4-4D72-B035-92E9E7F343DD}" destId="{5D9645DA-A4A5-42B7-92F0-52F92CCA258D}" srcOrd="0" destOrd="0" presId="urn:microsoft.com/office/officeart/2005/8/layout/hierarchy6"/>
    <dgm:cxn modelId="{377E2706-7D09-4D9F-88D4-23AFD5C9F3EA}" type="presParOf" srcId="{5D9645DA-A4A5-42B7-92F0-52F92CCA258D}" destId="{FB1E2AA9-DC75-4755-8D64-6E8602A9ABB0}" srcOrd="0" destOrd="0" presId="urn:microsoft.com/office/officeart/2005/8/layout/hierarchy6"/>
    <dgm:cxn modelId="{B772A31B-1655-465F-96FA-E3735A614A16}" type="presParOf" srcId="{5D9645DA-A4A5-42B7-92F0-52F92CCA258D}" destId="{CC7F5897-DA14-46D2-8D9B-F41066BA5D1A}" srcOrd="1" destOrd="0" presId="urn:microsoft.com/office/officeart/2005/8/layout/hierarchy6"/>
    <dgm:cxn modelId="{64C056CF-7584-4246-B0A9-BB6475E2EAC1}" type="presParOf" srcId="{CC7F5897-DA14-46D2-8D9B-F41066BA5D1A}" destId="{ACD207F8-ECC3-4EB7-AE59-E76B39E56E32}" srcOrd="0" destOrd="0" presId="urn:microsoft.com/office/officeart/2005/8/layout/hierarchy6"/>
    <dgm:cxn modelId="{921325F3-53DD-48F6-B82B-E67B6009749C}" type="presParOf" srcId="{CC7F5897-DA14-46D2-8D9B-F41066BA5D1A}" destId="{68DBA96B-F2D4-4F47-8B8B-6B6E19E3CFA6}" srcOrd="1" destOrd="0" presId="urn:microsoft.com/office/officeart/2005/8/layout/hierarchy6"/>
    <dgm:cxn modelId="{F4D9AE22-EF70-4C8C-ADF1-E9E95B5F6F91}" type="presParOf" srcId="{68DBA96B-F2D4-4F47-8B8B-6B6E19E3CFA6}" destId="{890E5533-E241-4E94-B0B8-A49011FF3B89}" srcOrd="0" destOrd="0" presId="urn:microsoft.com/office/officeart/2005/8/layout/hierarchy6"/>
    <dgm:cxn modelId="{C5B8C43E-371B-4FC0-9A3C-831D95B866EC}" type="presParOf" srcId="{68DBA96B-F2D4-4F47-8B8B-6B6E19E3CFA6}" destId="{409D905C-9D70-45B7-BB9D-2F2813E77CEF}" srcOrd="1" destOrd="0" presId="urn:microsoft.com/office/officeart/2005/8/layout/hierarchy6"/>
    <dgm:cxn modelId="{216B6844-1970-4470-8A64-8ACC213D27AD}" type="presParOf" srcId="{409D905C-9D70-45B7-BB9D-2F2813E77CEF}" destId="{36DAE540-5A91-45A8-BB5E-DD1ABC69995F}" srcOrd="0" destOrd="0" presId="urn:microsoft.com/office/officeart/2005/8/layout/hierarchy6"/>
    <dgm:cxn modelId="{8C718BA7-F89D-403E-812C-EF18659B40F3}" type="presParOf" srcId="{409D905C-9D70-45B7-BB9D-2F2813E77CEF}" destId="{06638371-F44E-4350-968E-D632A69DFF2A}" srcOrd="1" destOrd="0" presId="urn:microsoft.com/office/officeart/2005/8/layout/hierarchy6"/>
    <dgm:cxn modelId="{D8FD9164-9E57-4A8E-A553-F9E9B42E2D13}" type="presParOf" srcId="{06638371-F44E-4350-968E-D632A69DFF2A}" destId="{A0A2057B-D0AC-49B3-A229-2F6AEB71E500}" srcOrd="0" destOrd="0" presId="urn:microsoft.com/office/officeart/2005/8/layout/hierarchy6"/>
    <dgm:cxn modelId="{A4085244-6B25-40D4-B092-C11B5EC9F714}" type="presParOf" srcId="{06638371-F44E-4350-968E-D632A69DFF2A}" destId="{A778C6C1-0CAE-4916-B44B-2651FEAB4634}" srcOrd="1" destOrd="0" presId="urn:microsoft.com/office/officeart/2005/8/layout/hierarchy6"/>
    <dgm:cxn modelId="{C6A801C9-7EA0-407C-8218-50706743299A}" type="presParOf" srcId="{409D905C-9D70-45B7-BB9D-2F2813E77CEF}" destId="{154A6A87-2DA9-42D6-8C87-BB84555AC181}" srcOrd="2" destOrd="0" presId="urn:microsoft.com/office/officeart/2005/8/layout/hierarchy6"/>
    <dgm:cxn modelId="{46D8DE81-3944-40A5-A42D-59E7C46760FC}" type="presParOf" srcId="{409D905C-9D70-45B7-BB9D-2F2813E77CEF}" destId="{E417FFE8-2063-4901-B5A6-C2407BA0BEED}" srcOrd="3" destOrd="0" presId="urn:microsoft.com/office/officeart/2005/8/layout/hierarchy6"/>
    <dgm:cxn modelId="{35659058-EBD6-46A9-BDC2-EF55DAFEB3F4}" type="presParOf" srcId="{E417FFE8-2063-4901-B5A6-C2407BA0BEED}" destId="{B0157031-AE06-4906-9770-1DFB9CBCEDFC}" srcOrd="0" destOrd="0" presId="urn:microsoft.com/office/officeart/2005/8/layout/hierarchy6"/>
    <dgm:cxn modelId="{2D466A60-D7F9-418C-9DA2-7FF0479F62BB}" type="presParOf" srcId="{E417FFE8-2063-4901-B5A6-C2407BA0BEED}" destId="{911FF350-13CD-40D4-9C28-A6A8A0FA2C4D}" srcOrd="1" destOrd="0" presId="urn:microsoft.com/office/officeart/2005/8/layout/hierarchy6"/>
    <dgm:cxn modelId="{E53DA956-8386-4C0B-A20A-0D54CD8C1797}" type="presParOf" srcId="{409D905C-9D70-45B7-BB9D-2F2813E77CEF}" destId="{20EE3380-6F88-4591-9E70-8CB86C98C36B}" srcOrd="4" destOrd="0" presId="urn:microsoft.com/office/officeart/2005/8/layout/hierarchy6"/>
    <dgm:cxn modelId="{4DE1BF46-1027-4381-A697-C46B2F68E9EF}" type="presParOf" srcId="{409D905C-9D70-45B7-BB9D-2F2813E77CEF}" destId="{F3955D7C-055B-4A31-9E60-48E21225C09C}" srcOrd="5" destOrd="0" presId="urn:microsoft.com/office/officeart/2005/8/layout/hierarchy6"/>
    <dgm:cxn modelId="{4808FD93-F8CD-4727-8268-CD1A5AE36907}" type="presParOf" srcId="{F3955D7C-055B-4A31-9E60-48E21225C09C}" destId="{C2479038-2485-47B6-84C7-FBC0C20AB0FD}" srcOrd="0" destOrd="0" presId="urn:microsoft.com/office/officeart/2005/8/layout/hierarchy6"/>
    <dgm:cxn modelId="{4F28EDAA-FF2A-4F8E-879E-8736F85A28D3}" type="presParOf" srcId="{F3955D7C-055B-4A31-9E60-48E21225C09C}" destId="{6D975A5A-07B1-44D4-9159-2FADF20FE8D4}" srcOrd="1" destOrd="0" presId="urn:microsoft.com/office/officeart/2005/8/layout/hierarchy6"/>
    <dgm:cxn modelId="{E1972C6D-D246-43EA-9D05-46EDB4DC8F69}" type="presParOf" srcId="{CC7F5897-DA14-46D2-8D9B-F41066BA5D1A}" destId="{65E296BB-7CBC-439A-A2C4-E9B9094A2AA0}" srcOrd="2" destOrd="0" presId="urn:microsoft.com/office/officeart/2005/8/layout/hierarchy6"/>
    <dgm:cxn modelId="{CECD9863-44A6-46CD-9DF9-D3C0D1D8227A}" type="presParOf" srcId="{CC7F5897-DA14-46D2-8D9B-F41066BA5D1A}" destId="{EA6562CC-40DE-4B3C-B65C-02B9403184E8}" srcOrd="3" destOrd="0" presId="urn:microsoft.com/office/officeart/2005/8/layout/hierarchy6"/>
    <dgm:cxn modelId="{55B9335B-36A0-4232-AB7F-1C56FB1E0C37}" type="presParOf" srcId="{EA6562CC-40DE-4B3C-B65C-02B9403184E8}" destId="{DB583A23-3CA9-4312-BC8C-1DBD459D7ADA}" srcOrd="0" destOrd="0" presId="urn:microsoft.com/office/officeart/2005/8/layout/hierarchy6"/>
    <dgm:cxn modelId="{FA96239D-E217-4381-9453-57B42809DADA}" type="presParOf" srcId="{EA6562CC-40DE-4B3C-B65C-02B9403184E8}" destId="{B1B297BC-C482-4F5A-8070-ADC251EFB421}" srcOrd="1" destOrd="0" presId="urn:microsoft.com/office/officeart/2005/8/layout/hierarchy6"/>
    <dgm:cxn modelId="{F486BD80-3ED2-457A-899F-EEF590D0906B}" type="presParOf" srcId="{B1B297BC-C482-4F5A-8070-ADC251EFB421}" destId="{E8739FF0-C2E4-4A9E-B7A8-AE756BEF6FC8}" srcOrd="0" destOrd="0" presId="urn:microsoft.com/office/officeart/2005/8/layout/hierarchy6"/>
    <dgm:cxn modelId="{397EAE5F-C88B-42A0-AEC4-99E4C201EDED}" type="presParOf" srcId="{B1B297BC-C482-4F5A-8070-ADC251EFB421}" destId="{44A17C91-C058-48CE-A8CB-C1A816AD87DD}" srcOrd="1" destOrd="0" presId="urn:microsoft.com/office/officeart/2005/8/layout/hierarchy6"/>
    <dgm:cxn modelId="{1C42CAFB-6489-49D3-9EFC-848569941137}" type="presParOf" srcId="{44A17C91-C058-48CE-A8CB-C1A816AD87DD}" destId="{B97E92C5-C449-4FAB-82AE-32605223DC75}" srcOrd="0" destOrd="0" presId="urn:microsoft.com/office/officeart/2005/8/layout/hierarchy6"/>
    <dgm:cxn modelId="{C3FCE92E-8CC2-4F98-8DAE-9454EFEAC02A}" type="presParOf" srcId="{44A17C91-C058-48CE-A8CB-C1A816AD87DD}" destId="{F8B32501-1ED3-439E-9300-DCDCAE7C0A64}" srcOrd="1" destOrd="0" presId="urn:microsoft.com/office/officeart/2005/8/layout/hierarchy6"/>
    <dgm:cxn modelId="{993ABA74-34E7-4C58-8474-BE1C5C5FE967}" type="presParOf" srcId="{66954DD7-685E-4369-8A01-50B097FCEA87}" destId="{0F77E585-9653-4BD5-9529-7B07075F992B}" srcOrd="1" destOrd="0" presId="urn:microsoft.com/office/officeart/2005/8/layout/hierarchy6"/>
    <dgm:cxn modelId="{3BF9C46D-5DDF-4A22-A183-5759DF916D3E}" type="presParOf" srcId="{0F77E585-9653-4BD5-9529-7B07075F992B}" destId="{F4028365-C61F-48D7-9244-093B4628A528}" srcOrd="0" destOrd="0" presId="urn:microsoft.com/office/officeart/2005/8/layout/hierarchy6"/>
    <dgm:cxn modelId="{3A0D3445-6F63-4A83-9674-02A7D7377D28}" type="presParOf" srcId="{F4028365-C61F-48D7-9244-093B4628A528}" destId="{5D100FD1-2E46-4CBA-8467-9CE00766EFE1}" srcOrd="0" destOrd="0" presId="urn:microsoft.com/office/officeart/2005/8/layout/hierarchy6"/>
    <dgm:cxn modelId="{A520FC99-AF9C-445B-A5AE-F54ECDE6AC8E}" type="presParOf" srcId="{F4028365-C61F-48D7-9244-093B4628A528}" destId="{F94CDB1E-E751-4EA1-96DA-4CBFDB698A65}" srcOrd="1" destOrd="0" presId="urn:microsoft.com/office/officeart/2005/8/layout/hierarchy6"/>
    <dgm:cxn modelId="{21D6BDCD-BEA1-403F-8D77-BDA4D367A4C1}" type="presParOf" srcId="{0F77E585-9653-4BD5-9529-7B07075F992B}" destId="{4AC36037-0D5C-4212-81D8-09D45E64288A}" srcOrd="1" destOrd="0" presId="urn:microsoft.com/office/officeart/2005/8/layout/hierarchy6"/>
    <dgm:cxn modelId="{69CF33BE-9CF6-4A16-8146-717E5F7A745A}" type="presParOf" srcId="{4AC36037-0D5C-4212-81D8-09D45E64288A}" destId="{401F70F1-80D2-4E1B-A779-9F127E48DBB3}" srcOrd="0" destOrd="0" presId="urn:microsoft.com/office/officeart/2005/8/layout/hierarchy6"/>
    <dgm:cxn modelId="{CE69133F-840F-4EB0-A30D-831379EDF669}" type="presParOf" srcId="{0F77E585-9653-4BD5-9529-7B07075F992B}" destId="{34A4155A-06BC-4121-A7CE-01F4CD5BF581}" srcOrd="2" destOrd="0" presId="urn:microsoft.com/office/officeart/2005/8/layout/hierarchy6"/>
    <dgm:cxn modelId="{2B1838DA-FC64-4B73-8586-85693C01E584}" type="presParOf" srcId="{34A4155A-06BC-4121-A7CE-01F4CD5BF581}" destId="{7C131706-87E2-4FEC-BF05-D6938CC7C243}" srcOrd="0" destOrd="0" presId="urn:microsoft.com/office/officeart/2005/8/layout/hierarchy6"/>
    <dgm:cxn modelId="{6D8A7C17-C3E8-4453-BF21-6F018E504867}" type="presParOf" srcId="{34A4155A-06BC-4121-A7CE-01F4CD5BF581}" destId="{6DB0D828-6B69-4BB1-BA00-15F1F922EC5E}" srcOrd="1" destOrd="0" presId="urn:microsoft.com/office/officeart/2005/8/layout/hierarchy6"/>
    <dgm:cxn modelId="{A405B3F4-804E-4C72-B04C-334E4CF29DA7}" type="presParOf" srcId="{0F77E585-9653-4BD5-9529-7B07075F992B}" destId="{FBD3A31C-A705-4539-A1E5-EAC76CCBDE66}" srcOrd="3" destOrd="0" presId="urn:microsoft.com/office/officeart/2005/8/layout/hierarchy6"/>
    <dgm:cxn modelId="{EE4DF512-2348-46BE-865A-72495C5D13C0}" type="presParOf" srcId="{FBD3A31C-A705-4539-A1E5-EAC76CCBDE66}" destId="{628070F4-08AA-4018-8977-5770F447B3E7}" srcOrd="0" destOrd="0" presId="urn:microsoft.com/office/officeart/2005/8/layout/hierarchy6"/>
    <dgm:cxn modelId="{DEF0874F-CA4A-4FF0-8A24-C7523F860677}" type="presParOf" srcId="{0F77E585-9653-4BD5-9529-7B07075F992B}" destId="{9DCFB0D2-5088-45A8-A0DA-8DF929CA96CC}" srcOrd="4" destOrd="0" presId="urn:microsoft.com/office/officeart/2005/8/layout/hierarchy6"/>
    <dgm:cxn modelId="{A7BC3DCD-4186-4D3E-8AFC-689314E7D593}" type="presParOf" srcId="{9DCFB0D2-5088-45A8-A0DA-8DF929CA96CC}" destId="{3B241882-76C0-4C60-AB0D-B251F5CC6EA5}" srcOrd="0" destOrd="0" presId="urn:microsoft.com/office/officeart/2005/8/layout/hierarchy6"/>
    <dgm:cxn modelId="{6018DD68-ECC7-4ECE-B277-30D6404D0EB0}" type="presParOf" srcId="{9DCFB0D2-5088-45A8-A0DA-8DF929CA96CC}" destId="{49C021B6-1ABE-4AAA-A011-7B70E054573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1E2AA9-DC75-4755-8D64-6E8602A9ABB0}">
      <dsp:nvSpPr>
        <dsp:cNvPr id="0" name=""/>
        <dsp:cNvSpPr/>
      </dsp:nvSpPr>
      <dsp:spPr>
        <a:xfrm>
          <a:off x="1477532" y="22272"/>
          <a:ext cx="1511051" cy="10073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Système de prédiction </a:t>
          </a:r>
          <a:endParaRPr lang="fr-MA" sz="1500" kern="1200" dirty="0"/>
        </a:p>
      </dsp:txBody>
      <dsp:txXfrm>
        <a:off x="1507037" y="51777"/>
        <a:ext cx="1452041" cy="948357"/>
      </dsp:txXfrm>
    </dsp:sp>
    <dsp:sp modelId="{6F1D90C5-8511-4E62-B403-104D24E17688}">
      <dsp:nvSpPr>
        <dsp:cNvPr id="0" name=""/>
        <dsp:cNvSpPr/>
      </dsp:nvSpPr>
      <dsp:spPr>
        <a:xfrm>
          <a:off x="759782" y="1029640"/>
          <a:ext cx="1473275" cy="402947"/>
        </a:xfrm>
        <a:custGeom>
          <a:avLst/>
          <a:gdLst/>
          <a:ahLst/>
          <a:cxnLst/>
          <a:rect l="0" t="0" r="0" b="0"/>
          <a:pathLst>
            <a:path>
              <a:moveTo>
                <a:pt x="1473275" y="0"/>
              </a:moveTo>
              <a:lnTo>
                <a:pt x="1473275" y="201473"/>
              </a:lnTo>
              <a:lnTo>
                <a:pt x="0" y="201473"/>
              </a:lnTo>
              <a:lnTo>
                <a:pt x="0" y="40294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C15F2-FB9E-4AFE-8659-CA7CB1A9F1C6}">
      <dsp:nvSpPr>
        <dsp:cNvPr id="0" name=""/>
        <dsp:cNvSpPr/>
      </dsp:nvSpPr>
      <dsp:spPr>
        <a:xfrm>
          <a:off x="4256" y="1432588"/>
          <a:ext cx="1511051" cy="10073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Module 1 : Gestion des entrepreneurs </a:t>
          </a:r>
          <a:endParaRPr lang="fr-MA" sz="1500" kern="1200" dirty="0"/>
        </a:p>
      </dsp:txBody>
      <dsp:txXfrm>
        <a:off x="33761" y="1462093"/>
        <a:ext cx="1452041" cy="948357"/>
      </dsp:txXfrm>
    </dsp:sp>
    <dsp:sp modelId="{AAAAF948-24CD-41B4-B508-CDD0806DC987}">
      <dsp:nvSpPr>
        <dsp:cNvPr id="0" name=""/>
        <dsp:cNvSpPr/>
      </dsp:nvSpPr>
      <dsp:spPr>
        <a:xfrm>
          <a:off x="714062" y="2439955"/>
          <a:ext cx="91440" cy="402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294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28E1F-4B78-4BE1-BC58-4C71F013F8DB}">
      <dsp:nvSpPr>
        <dsp:cNvPr id="0" name=""/>
        <dsp:cNvSpPr/>
      </dsp:nvSpPr>
      <dsp:spPr>
        <a:xfrm>
          <a:off x="4256" y="2842903"/>
          <a:ext cx="1511051" cy="10073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Prédiction du profil</a:t>
          </a:r>
          <a:endParaRPr lang="fr-MA" sz="1500" kern="1200" dirty="0"/>
        </a:p>
      </dsp:txBody>
      <dsp:txXfrm>
        <a:off x="33761" y="2872408"/>
        <a:ext cx="1452041" cy="948357"/>
      </dsp:txXfrm>
    </dsp:sp>
    <dsp:sp modelId="{6ADDA2E3-DCE7-49D4-92F7-99B474416978}">
      <dsp:nvSpPr>
        <dsp:cNvPr id="0" name=""/>
        <dsp:cNvSpPr/>
      </dsp:nvSpPr>
      <dsp:spPr>
        <a:xfrm>
          <a:off x="2233058" y="1029640"/>
          <a:ext cx="1473275" cy="402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473"/>
              </a:lnTo>
              <a:lnTo>
                <a:pt x="1473275" y="201473"/>
              </a:lnTo>
              <a:lnTo>
                <a:pt x="1473275" y="40294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5BA61-1AF9-4DDB-926F-DE61985E40CD}">
      <dsp:nvSpPr>
        <dsp:cNvPr id="0" name=""/>
        <dsp:cNvSpPr/>
      </dsp:nvSpPr>
      <dsp:spPr>
        <a:xfrm>
          <a:off x="2950807" y="1432588"/>
          <a:ext cx="1511051" cy="10073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Module 2 : Gestion des projets </a:t>
          </a:r>
          <a:endParaRPr lang="fr-MA" sz="1500" kern="1200" dirty="0"/>
        </a:p>
      </dsp:txBody>
      <dsp:txXfrm>
        <a:off x="2980312" y="1462093"/>
        <a:ext cx="1452041" cy="948357"/>
      </dsp:txXfrm>
    </dsp:sp>
    <dsp:sp modelId="{5ABF30C3-972A-4965-B376-E4F64EDF2CB3}">
      <dsp:nvSpPr>
        <dsp:cNvPr id="0" name=""/>
        <dsp:cNvSpPr/>
      </dsp:nvSpPr>
      <dsp:spPr>
        <a:xfrm>
          <a:off x="2724150" y="2439955"/>
          <a:ext cx="982183" cy="402947"/>
        </a:xfrm>
        <a:custGeom>
          <a:avLst/>
          <a:gdLst/>
          <a:ahLst/>
          <a:cxnLst/>
          <a:rect l="0" t="0" r="0" b="0"/>
          <a:pathLst>
            <a:path>
              <a:moveTo>
                <a:pt x="982183" y="0"/>
              </a:moveTo>
              <a:lnTo>
                <a:pt x="982183" y="201473"/>
              </a:lnTo>
              <a:lnTo>
                <a:pt x="0" y="201473"/>
              </a:lnTo>
              <a:lnTo>
                <a:pt x="0" y="40294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CF6ADF-27CA-4482-8B3B-300D086BA300}">
      <dsp:nvSpPr>
        <dsp:cNvPr id="0" name=""/>
        <dsp:cNvSpPr/>
      </dsp:nvSpPr>
      <dsp:spPr>
        <a:xfrm>
          <a:off x="1968624" y="2842903"/>
          <a:ext cx="1511051" cy="10073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Prédiction du profit d’un projet </a:t>
          </a:r>
          <a:endParaRPr lang="fr-MA" sz="1500" kern="1200" dirty="0"/>
        </a:p>
      </dsp:txBody>
      <dsp:txXfrm>
        <a:off x="1998129" y="2872408"/>
        <a:ext cx="1452041" cy="948357"/>
      </dsp:txXfrm>
    </dsp:sp>
    <dsp:sp modelId="{13242E09-58F6-4760-87BA-DDE1229F759A}">
      <dsp:nvSpPr>
        <dsp:cNvPr id="0" name=""/>
        <dsp:cNvSpPr/>
      </dsp:nvSpPr>
      <dsp:spPr>
        <a:xfrm>
          <a:off x="3706333" y="2439955"/>
          <a:ext cx="982183" cy="402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473"/>
              </a:lnTo>
              <a:lnTo>
                <a:pt x="982183" y="201473"/>
              </a:lnTo>
              <a:lnTo>
                <a:pt x="982183" y="40294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C0C16-C4DE-4A6C-83A6-EB5E501766A0}">
      <dsp:nvSpPr>
        <dsp:cNvPr id="0" name=""/>
        <dsp:cNvSpPr/>
      </dsp:nvSpPr>
      <dsp:spPr>
        <a:xfrm>
          <a:off x="3932991" y="2842903"/>
          <a:ext cx="1511051" cy="10073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Prédiction du classement parmi le top 500</a:t>
          </a:r>
          <a:endParaRPr lang="fr-MA" sz="1500" kern="1200" dirty="0"/>
        </a:p>
      </dsp:txBody>
      <dsp:txXfrm>
        <a:off x="3962496" y="2872408"/>
        <a:ext cx="1452041" cy="9483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241882-76C0-4C60-AB0D-B251F5CC6EA5}">
      <dsp:nvSpPr>
        <dsp:cNvPr id="0" name=""/>
        <dsp:cNvSpPr/>
      </dsp:nvSpPr>
      <dsp:spPr>
        <a:xfrm>
          <a:off x="0" y="3317808"/>
          <a:ext cx="7683500" cy="8523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Renommer les colonnes et transformer les variables quantitatives en variables qualitatifs</a:t>
          </a:r>
          <a:endParaRPr lang="fr-MA" sz="1200" kern="1200" dirty="0"/>
        </a:p>
      </dsp:txBody>
      <dsp:txXfrm>
        <a:off x="0" y="3317808"/>
        <a:ext cx="2305050" cy="852388"/>
      </dsp:txXfrm>
    </dsp:sp>
    <dsp:sp modelId="{7C131706-87E2-4FEC-BF05-D6938CC7C243}">
      <dsp:nvSpPr>
        <dsp:cNvPr id="0" name=""/>
        <dsp:cNvSpPr/>
      </dsp:nvSpPr>
      <dsp:spPr>
        <a:xfrm>
          <a:off x="0" y="2323355"/>
          <a:ext cx="7683500" cy="8523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Type de pré-traitement</a:t>
          </a:r>
          <a:endParaRPr lang="fr-MA" sz="1200" kern="1200" dirty="0"/>
        </a:p>
      </dsp:txBody>
      <dsp:txXfrm>
        <a:off x="0" y="2323355"/>
        <a:ext cx="2305050" cy="852388"/>
      </dsp:txXfrm>
    </dsp:sp>
    <dsp:sp modelId="{5D100FD1-2E46-4CBA-8467-9CE00766EFE1}">
      <dsp:nvSpPr>
        <dsp:cNvPr id="0" name=""/>
        <dsp:cNvSpPr/>
      </dsp:nvSpPr>
      <dsp:spPr>
        <a:xfrm>
          <a:off x="0" y="1328902"/>
          <a:ext cx="7683500" cy="8523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Phase de pré-traitement </a:t>
          </a:r>
          <a:endParaRPr lang="fr-MA" sz="1200" kern="1200" dirty="0"/>
        </a:p>
      </dsp:txBody>
      <dsp:txXfrm>
        <a:off x="0" y="1328902"/>
        <a:ext cx="2305050" cy="852388"/>
      </dsp:txXfrm>
    </dsp:sp>
    <dsp:sp modelId="{FB1E2AA9-DC75-4755-8D64-6E8602A9ABB0}">
      <dsp:nvSpPr>
        <dsp:cNvPr id="0" name=""/>
        <dsp:cNvSpPr/>
      </dsp:nvSpPr>
      <dsp:spPr>
        <a:xfrm>
          <a:off x="4308834" y="1144083"/>
          <a:ext cx="1065485" cy="7103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Pré-traitement</a:t>
          </a:r>
          <a:endParaRPr lang="fr-MA" sz="1100" kern="1200" dirty="0"/>
        </a:p>
      </dsp:txBody>
      <dsp:txXfrm>
        <a:off x="4329639" y="1164888"/>
        <a:ext cx="1023875" cy="668713"/>
      </dsp:txXfrm>
    </dsp:sp>
    <dsp:sp modelId="{ACD207F8-ECC3-4EB7-AE59-E76B39E56E32}">
      <dsp:nvSpPr>
        <dsp:cNvPr id="0" name=""/>
        <dsp:cNvSpPr/>
      </dsp:nvSpPr>
      <dsp:spPr>
        <a:xfrm>
          <a:off x="3579158" y="1854407"/>
          <a:ext cx="1262419" cy="393782"/>
        </a:xfrm>
        <a:custGeom>
          <a:avLst/>
          <a:gdLst/>
          <a:ahLst/>
          <a:cxnLst/>
          <a:rect l="0" t="0" r="0" b="0"/>
          <a:pathLst>
            <a:path>
              <a:moveTo>
                <a:pt x="1262419" y="0"/>
              </a:moveTo>
              <a:lnTo>
                <a:pt x="1262419" y="196891"/>
              </a:lnTo>
              <a:lnTo>
                <a:pt x="0" y="196891"/>
              </a:lnTo>
              <a:lnTo>
                <a:pt x="0" y="39378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E5533-E241-4E94-B0B8-A49011FF3B89}">
      <dsp:nvSpPr>
        <dsp:cNvPr id="0" name=""/>
        <dsp:cNvSpPr/>
      </dsp:nvSpPr>
      <dsp:spPr>
        <a:xfrm>
          <a:off x="3046415" y="2248189"/>
          <a:ext cx="1065485" cy="7103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Transformation </a:t>
          </a:r>
          <a:endParaRPr lang="fr-MA" sz="1100" kern="1200" dirty="0"/>
        </a:p>
      </dsp:txBody>
      <dsp:txXfrm>
        <a:off x="3067220" y="2268994"/>
        <a:ext cx="1023875" cy="668713"/>
      </dsp:txXfrm>
    </dsp:sp>
    <dsp:sp modelId="{36DAE540-5A91-45A8-BB5E-DD1ABC69995F}">
      <dsp:nvSpPr>
        <dsp:cNvPr id="0" name=""/>
        <dsp:cNvSpPr/>
      </dsp:nvSpPr>
      <dsp:spPr>
        <a:xfrm>
          <a:off x="2839743" y="2958512"/>
          <a:ext cx="739414" cy="430328"/>
        </a:xfrm>
        <a:custGeom>
          <a:avLst/>
          <a:gdLst/>
          <a:ahLst/>
          <a:cxnLst/>
          <a:rect l="0" t="0" r="0" b="0"/>
          <a:pathLst>
            <a:path>
              <a:moveTo>
                <a:pt x="739414" y="0"/>
              </a:moveTo>
              <a:lnTo>
                <a:pt x="739414" y="215164"/>
              </a:lnTo>
              <a:lnTo>
                <a:pt x="0" y="215164"/>
              </a:lnTo>
              <a:lnTo>
                <a:pt x="0" y="430328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2057B-D0AC-49B3-A229-2F6AEB71E500}">
      <dsp:nvSpPr>
        <dsp:cNvPr id="0" name=""/>
        <dsp:cNvSpPr/>
      </dsp:nvSpPr>
      <dsp:spPr>
        <a:xfrm>
          <a:off x="2307000" y="3388841"/>
          <a:ext cx="1065485" cy="7103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Indices des colonnes </a:t>
          </a:r>
          <a:endParaRPr lang="fr-MA" sz="1100" kern="1200" dirty="0"/>
        </a:p>
      </dsp:txBody>
      <dsp:txXfrm>
        <a:off x="2327805" y="3409646"/>
        <a:ext cx="1023875" cy="668713"/>
      </dsp:txXfrm>
    </dsp:sp>
    <dsp:sp modelId="{154A6A87-2DA9-42D6-8C87-BB84555AC181}">
      <dsp:nvSpPr>
        <dsp:cNvPr id="0" name=""/>
        <dsp:cNvSpPr/>
      </dsp:nvSpPr>
      <dsp:spPr>
        <a:xfrm>
          <a:off x="3579158" y="2958512"/>
          <a:ext cx="645716" cy="430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164"/>
              </a:lnTo>
              <a:lnTo>
                <a:pt x="645716" y="215164"/>
              </a:lnTo>
              <a:lnTo>
                <a:pt x="645716" y="430328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57031-AE06-4906-9770-1DFB9CBCEDFC}">
      <dsp:nvSpPr>
        <dsp:cNvPr id="0" name=""/>
        <dsp:cNvSpPr/>
      </dsp:nvSpPr>
      <dsp:spPr>
        <a:xfrm>
          <a:off x="3692131" y="3388841"/>
          <a:ext cx="1065485" cy="7103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Valeurs des variables </a:t>
          </a:r>
          <a:endParaRPr lang="fr-MA" sz="1100" kern="1200" dirty="0"/>
        </a:p>
      </dsp:txBody>
      <dsp:txXfrm>
        <a:off x="3712936" y="3409646"/>
        <a:ext cx="1023875" cy="668713"/>
      </dsp:txXfrm>
    </dsp:sp>
    <dsp:sp modelId="{20EE3380-6F88-4591-9E70-8CB86C98C36B}">
      <dsp:nvSpPr>
        <dsp:cNvPr id="0" name=""/>
        <dsp:cNvSpPr/>
      </dsp:nvSpPr>
      <dsp:spPr>
        <a:xfrm>
          <a:off x="3579158" y="2958512"/>
          <a:ext cx="2030847" cy="430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164"/>
              </a:lnTo>
              <a:lnTo>
                <a:pt x="2030847" y="215164"/>
              </a:lnTo>
              <a:lnTo>
                <a:pt x="2030847" y="430328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79038-2485-47B6-84C7-FBC0C20AB0FD}">
      <dsp:nvSpPr>
        <dsp:cNvPr id="0" name=""/>
        <dsp:cNvSpPr/>
      </dsp:nvSpPr>
      <dsp:spPr>
        <a:xfrm>
          <a:off x="5077262" y="3388841"/>
          <a:ext cx="1065485" cy="7103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Nulles et doublons </a:t>
          </a:r>
          <a:endParaRPr lang="fr-MA" sz="1100" kern="1200" dirty="0"/>
        </a:p>
      </dsp:txBody>
      <dsp:txXfrm>
        <a:off x="5098067" y="3409646"/>
        <a:ext cx="1023875" cy="668713"/>
      </dsp:txXfrm>
    </dsp:sp>
    <dsp:sp modelId="{65E296BB-7CBC-439A-A2C4-E9B9094A2AA0}">
      <dsp:nvSpPr>
        <dsp:cNvPr id="0" name=""/>
        <dsp:cNvSpPr/>
      </dsp:nvSpPr>
      <dsp:spPr>
        <a:xfrm>
          <a:off x="4841577" y="1854407"/>
          <a:ext cx="2075586" cy="405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982"/>
              </a:lnTo>
              <a:lnTo>
                <a:pt x="2075586" y="202982"/>
              </a:lnTo>
              <a:lnTo>
                <a:pt x="2075586" y="405964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583A23-3CA9-4312-BC8C-1DBD459D7ADA}">
      <dsp:nvSpPr>
        <dsp:cNvPr id="0" name=""/>
        <dsp:cNvSpPr/>
      </dsp:nvSpPr>
      <dsp:spPr>
        <a:xfrm>
          <a:off x="6384421" y="2260371"/>
          <a:ext cx="1065485" cy="7103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Feature Engineering </a:t>
          </a:r>
          <a:endParaRPr lang="fr-MA" sz="1100" kern="1200" dirty="0"/>
        </a:p>
      </dsp:txBody>
      <dsp:txXfrm>
        <a:off x="6405226" y="2281176"/>
        <a:ext cx="1023875" cy="668713"/>
      </dsp:txXfrm>
    </dsp:sp>
    <dsp:sp modelId="{E8739FF0-C2E4-4A9E-B7A8-AE756BEF6FC8}">
      <dsp:nvSpPr>
        <dsp:cNvPr id="0" name=""/>
        <dsp:cNvSpPr/>
      </dsp:nvSpPr>
      <dsp:spPr>
        <a:xfrm>
          <a:off x="6871444" y="2970695"/>
          <a:ext cx="91440" cy="4376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822"/>
              </a:lnTo>
              <a:lnTo>
                <a:pt x="48170" y="218822"/>
              </a:lnTo>
              <a:lnTo>
                <a:pt x="48170" y="43764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7E92C5-C449-4FAB-82AE-32605223DC75}">
      <dsp:nvSpPr>
        <dsp:cNvPr id="0" name=""/>
        <dsp:cNvSpPr/>
      </dsp:nvSpPr>
      <dsp:spPr>
        <a:xfrm>
          <a:off x="6386872" y="3408339"/>
          <a:ext cx="1065485" cy="7103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Label Encoding</a:t>
          </a:r>
          <a:endParaRPr lang="fr-MA" sz="1100" kern="1200" dirty="0"/>
        </a:p>
      </dsp:txBody>
      <dsp:txXfrm>
        <a:off x="6407677" y="3429144"/>
        <a:ext cx="1023875" cy="668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9" name="Google Shape;3489;g8728718f4e_1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0" name="Google Shape;3490;g8728718f4e_1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631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96D399F2-BD4D-7A18-AF3C-0707837B6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79EAB262-DE8B-30B3-BDAF-A86CD800DE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432037F9-D3A1-48C7-1AA4-CDB0012B4F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737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8">
          <a:extLst>
            <a:ext uri="{FF2B5EF4-FFF2-40B4-BE49-F238E27FC236}">
              <a16:creationId xmlns:a16="http://schemas.microsoft.com/office/drawing/2014/main" id="{81E4CA85-644A-8D11-B393-81290F8B5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9" name="Google Shape;3489;g8728718f4e_1_1895:notes">
            <a:extLst>
              <a:ext uri="{FF2B5EF4-FFF2-40B4-BE49-F238E27FC236}">
                <a16:creationId xmlns:a16="http://schemas.microsoft.com/office/drawing/2014/main" id="{79ACE7FC-3B37-69A1-C213-A097727643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0" name="Google Shape;3490;g8728718f4e_1_1895:notes">
            <a:extLst>
              <a:ext uri="{FF2B5EF4-FFF2-40B4-BE49-F238E27FC236}">
                <a16:creationId xmlns:a16="http://schemas.microsoft.com/office/drawing/2014/main" id="{BC1874D3-867D-CDA1-13C2-40C56BF5DA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040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8">
          <a:extLst>
            <a:ext uri="{FF2B5EF4-FFF2-40B4-BE49-F238E27FC236}">
              <a16:creationId xmlns:a16="http://schemas.microsoft.com/office/drawing/2014/main" id="{DA18C086-00AD-69F4-2562-358FC5B47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9" name="Google Shape;3489;g8728718f4e_1_1895:notes">
            <a:extLst>
              <a:ext uri="{FF2B5EF4-FFF2-40B4-BE49-F238E27FC236}">
                <a16:creationId xmlns:a16="http://schemas.microsoft.com/office/drawing/2014/main" id="{E95591D0-692A-537B-86A6-362A4768FB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0" name="Google Shape;3490;g8728718f4e_1_1895:notes">
            <a:extLst>
              <a:ext uri="{FF2B5EF4-FFF2-40B4-BE49-F238E27FC236}">
                <a16:creationId xmlns:a16="http://schemas.microsoft.com/office/drawing/2014/main" id="{D45AC47D-4E0E-A7B5-571A-4683CB0A7C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981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8">
          <a:extLst>
            <a:ext uri="{FF2B5EF4-FFF2-40B4-BE49-F238E27FC236}">
              <a16:creationId xmlns:a16="http://schemas.microsoft.com/office/drawing/2014/main" id="{942681E9-6DC2-4DF9-A49D-8D7C27EEA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9" name="Google Shape;3489;g8728718f4e_1_1895:notes">
            <a:extLst>
              <a:ext uri="{FF2B5EF4-FFF2-40B4-BE49-F238E27FC236}">
                <a16:creationId xmlns:a16="http://schemas.microsoft.com/office/drawing/2014/main" id="{C9780E34-ED10-009C-B6A7-B6ED1E7DB9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0" name="Google Shape;3490;g8728718f4e_1_1895:notes">
            <a:extLst>
              <a:ext uri="{FF2B5EF4-FFF2-40B4-BE49-F238E27FC236}">
                <a16:creationId xmlns:a16="http://schemas.microsoft.com/office/drawing/2014/main" id="{6FA158DC-84E1-C1AC-F5B8-CB63652947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583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8714a43093_3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8714a43093_3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8">
          <a:extLst>
            <a:ext uri="{FF2B5EF4-FFF2-40B4-BE49-F238E27FC236}">
              <a16:creationId xmlns:a16="http://schemas.microsoft.com/office/drawing/2014/main" id="{D512BF0E-7454-9958-D981-1B232276B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9" name="Google Shape;3489;g8728718f4e_1_1895:notes">
            <a:extLst>
              <a:ext uri="{FF2B5EF4-FFF2-40B4-BE49-F238E27FC236}">
                <a16:creationId xmlns:a16="http://schemas.microsoft.com/office/drawing/2014/main" id="{247E5B08-1376-1B4C-300F-7E07925B2C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0" name="Google Shape;3490;g8728718f4e_1_1895:notes">
            <a:extLst>
              <a:ext uri="{FF2B5EF4-FFF2-40B4-BE49-F238E27FC236}">
                <a16:creationId xmlns:a16="http://schemas.microsoft.com/office/drawing/2014/main" id="{7D88D709-4F91-3972-25C2-8CE64E5ABC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788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6">
          <a:extLst>
            <a:ext uri="{FF2B5EF4-FFF2-40B4-BE49-F238E27FC236}">
              <a16:creationId xmlns:a16="http://schemas.microsoft.com/office/drawing/2014/main" id="{4E1D8EFC-8232-493B-40B6-DD0F2DF1C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8714a43093_3_304:notes">
            <a:extLst>
              <a:ext uri="{FF2B5EF4-FFF2-40B4-BE49-F238E27FC236}">
                <a16:creationId xmlns:a16="http://schemas.microsoft.com/office/drawing/2014/main" id="{5D4E692D-DDBD-C31E-827F-6A2328BD3E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8714a43093_3_304:notes">
            <a:extLst>
              <a:ext uri="{FF2B5EF4-FFF2-40B4-BE49-F238E27FC236}">
                <a16:creationId xmlns:a16="http://schemas.microsoft.com/office/drawing/2014/main" id="{1B17CCFC-5826-CB8A-EB2B-68B0B598A2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764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72BAF9ED-85E7-4418-D654-E5F64D676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11A75BA4-F8D0-61E8-8860-5D65C950DC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72081CB0-D9CB-BB66-D87A-1B934B752E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958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>
          <a:extLst>
            <a:ext uri="{FF2B5EF4-FFF2-40B4-BE49-F238E27FC236}">
              <a16:creationId xmlns:a16="http://schemas.microsoft.com/office/drawing/2014/main" id="{7CFA79B8-E561-8274-9C37-4CC50309E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>
            <a:extLst>
              <a:ext uri="{FF2B5EF4-FFF2-40B4-BE49-F238E27FC236}">
                <a16:creationId xmlns:a16="http://schemas.microsoft.com/office/drawing/2014/main" id="{D59CCFC6-F2F7-A1E0-919A-8A7A887A61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>
            <a:extLst>
              <a:ext uri="{FF2B5EF4-FFF2-40B4-BE49-F238E27FC236}">
                <a16:creationId xmlns:a16="http://schemas.microsoft.com/office/drawing/2014/main" id="{6E20BF12-CB55-9840-31AB-0ADDC077D8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846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583AA39F-E9A5-1739-46CC-2A3CB8CC5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4CCFAA0D-DC27-BD48-D981-26F098E58E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01F61FF0-1A6A-79C3-B0A4-1497C0FEE6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765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1">
          <a:extLst>
            <a:ext uri="{FF2B5EF4-FFF2-40B4-BE49-F238E27FC236}">
              <a16:creationId xmlns:a16="http://schemas.microsoft.com/office/drawing/2014/main" id="{889C6D92-8649-4537-847F-B5B88D326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Google Shape;3182;g8714a43093_5_342:notes">
            <a:extLst>
              <a:ext uri="{FF2B5EF4-FFF2-40B4-BE49-F238E27FC236}">
                <a16:creationId xmlns:a16="http://schemas.microsoft.com/office/drawing/2014/main" id="{9CF35535-789E-159D-3F65-6982E66557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3" name="Google Shape;3183;g8714a43093_5_342:notes">
            <a:extLst>
              <a:ext uri="{FF2B5EF4-FFF2-40B4-BE49-F238E27FC236}">
                <a16:creationId xmlns:a16="http://schemas.microsoft.com/office/drawing/2014/main" id="{660B313B-CB12-00F8-006A-C589FA5C27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229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7" name="Google Shape;4947;g804e9800b4_0_1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8" name="Google Shape;4948;g804e9800b4_0_1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Google Shape;3182;g8714a43093_5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3" name="Google Shape;3183;g8714a43093_5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2E2422E0-49FE-651C-1488-87CC6375B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C25AF7C3-0C5F-71C3-8EBA-7C54050243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205A1A0D-4383-5210-37DA-95A406EDAD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92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BACDB1E-37E3-7596-7332-F7BA350F35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3AB68D-BB6C-D563-A62D-98020D8F29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496B1AF-AB87-F87D-4F78-137259E57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19D69D9-67C4-818A-9066-4F472B437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4" r:id="rId12"/>
    <p:sldLayoutId id="2147483668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0" y="2571750"/>
            <a:ext cx="3511144" cy="2571649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1005405" y="1386634"/>
            <a:ext cx="7133190" cy="17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dirty="0">
                <a:solidFill>
                  <a:schemeClr val="dk2"/>
                </a:solidFill>
                <a:latin typeface="Fjalla One" panose="02000506040000020004" pitchFamily="2" charset="0"/>
              </a:rPr>
              <a:t>Etude de faisabilité d’un projet </a:t>
            </a:r>
            <a:br>
              <a:rPr lang="fr-FR" sz="4000" dirty="0">
                <a:solidFill>
                  <a:schemeClr val="dk2"/>
                </a:solidFill>
                <a:latin typeface="Fjalla One" panose="02000506040000020004" pitchFamily="2" charset="0"/>
              </a:rPr>
            </a:br>
            <a:r>
              <a:rPr lang="fr-FR" sz="3000" dirty="0">
                <a:solidFill>
                  <a:schemeClr val="dk2"/>
                </a:solidFill>
                <a:latin typeface="Fjalla One" panose="02000506040000020004" pitchFamily="2" charset="0"/>
              </a:rPr>
              <a:t>« Project Advisor »</a:t>
            </a:r>
            <a:endParaRPr sz="3000" dirty="0">
              <a:solidFill>
                <a:schemeClr val="dk2"/>
              </a:solidFill>
              <a:latin typeface="Fjalla One" panose="02000506040000020004" pitchFamily="2" charset="0"/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3461390" y="3424799"/>
            <a:ext cx="3024052" cy="1341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500" b="1" dirty="0">
                <a:solidFill>
                  <a:schemeClr val="accent5"/>
                </a:solidFill>
              </a:rPr>
              <a:t>Réalisé par 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500" dirty="0">
                <a:solidFill>
                  <a:schemeClr val="bg2"/>
                </a:solidFill>
              </a:rPr>
              <a:t>Asmae </a:t>
            </a:r>
            <a:r>
              <a:rPr lang="fr-FR" sz="1500" b="1" dirty="0">
                <a:solidFill>
                  <a:schemeClr val="bg2"/>
                </a:solidFill>
              </a:rPr>
              <a:t>MOUBARRIZ</a:t>
            </a:r>
            <a:r>
              <a:rPr lang="fr-FR" sz="1500" dirty="0">
                <a:solidFill>
                  <a:schemeClr val="bg2"/>
                </a:solidFill>
              </a:rPr>
              <a:t> , Achraf </a:t>
            </a:r>
            <a:r>
              <a:rPr lang="fr-FR" sz="1500" b="1" dirty="0">
                <a:solidFill>
                  <a:schemeClr val="bg2"/>
                </a:solidFill>
              </a:rPr>
              <a:t>AKRACHE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500" b="1" dirty="0">
                <a:solidFill>
                  <a:schemeClr val="accent5"/>
                </a:solidFill>
              </a:rPr>
              <a:t>Encadré par 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500" dirty="0">
                <a:solidFill>
                  <a:schemeClr val="bg2"/>
                </a:solidFill>
              </a:rPr>
              <a:t>Dr. Salma </a:t>
            </a:r>
            <a:r>
              <a:rPr lang="fr-FR" sz="1500" b="1" dirty="0">
                <a:solidFill>
                  <a:schemeClr val="bg2"/>
                </a:solidFill>
              </a:rPr>
              <a:t>CHRIT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500" b="1" dirty="0">
              <a:solidFill>
                <a:schemeClr val="bg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500" dirty="0">
                <a:solidFill>
                  <a:schemeClr val="bg2"/>
                </a:solidFill>
              </a:rPr>
              <a:t>Année universitaire </a:t>
            </a:r>
            <a:r>
              <a:rPr lang="fr-FR" sz="1500" b="1" dirty="0">
                <a:solidFill>
                  <a:schemeClr val="bg2"/>
                </a:solidFill>
              </a:rPr>
              <a:t>2024-2025</a:t>
            </a:r>
            <a:endParaRPr sz="1500" b="1" dirty="0">
              <a:solidFill>
                <a:schemeClr val="bg2"/>
              </a:solidFill>
            </a:endParaRPr>
          </a:p>
        </p:txBody>
      </p:sp>
      <p:pic>
        <p:nvPicPr>
          <p:cNvPr id="1026" name="Picture 2" descr="HOME | EMSI">
            <a:extLst>
              <a:ext uri="{FF2B5EF4-FFF2-40B4-BE49-F238E27FC236}">
                <a16:creationId xmlns:a16="http://schemas.microsoft.com/office/drawing/2014/main" id="{DA6D4468-0557-9176-152C-FB34A64F7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6" y="109140"/>
            <a:ext cx="1893815" cy="46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ding GIF sur GIFER - par Mell">
            <a:extLst>
              <a:ext uri="{FF2B5EF4-FFF2-40B4-BE49-F238E27FC236}">
                <a16:creationId xmlns:a16="http://schemas.microsoft.com/office/drawing/2014/main" id="{E4AAFEE2-E2F3-135C-E192-DEF71FC29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273" y="3894406"/>
            <a:ext cx="790994" cy="55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ndows Opening Loading Screen GIF | GIFDB.com">
            <a:extLst>
              <a:ext uri="{FF2B5EF4-FFF2-40B4-BE49-F238E27FC236}">
                <a16:creationId xmlns:a16="http://schemas.microsoft.com/office/drawing/2014/main" id="{E6C96BFE-BDF4-5080-D994-D6CA0EB80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984" y="2919011"/>
            <a:ext cx="805990" cy="5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2" name="Google Shape;3492;p60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sz="3000" dirty="0">
                <a:latin typeface="Fjalla One" panose="02000506040000020004" pitchFamily="2" charset="0"/>
              </a:rPr>
              <a:t>Jeu de données </a:t>
            </a:r>
            <a:endParaRPr sz="3000" dirty="0">
              <a:latin typeface="Fjalla One" panose="02000506040000020004" pitchFamily="2" charset="0"/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439883E3-FEFD-845D-E78B-7D401B266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995227"/>
              </p:ext>
            </p:extLst>
          </p:nvPr>
        </p:nvGraphicFramePr>
        <p:xfrm>
          <a:off x="1694422" y="1181100"/>
          <a:ext cx="5755005" cy="27813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18335">
                  <a:extLst>
                    <a:ext uri="{9D8B030D-6E8A-4147-A177-3AD203B41FA5}">
                      <a16:colId xmlns:a16="http://schemas.microsoft.com/office/drawing/2014/main" val="3805158433"/>
                    </a:ext>
                  </a:extLst>
                </a:gridCol>
                <a:gridCol w="1918335">
                  <a:extLst>
                    <a:ext uri="{9D8B030D-6E8A-4147-A177-3AD203B41FA5}">
                      <a16:colId xmlns:a16="http://schemas.microsoft.com/office/drawing/2014/main" val="1624633554"/>
                    </a:ext>
                  </a:extLst>
                </a:gridCol>
                <a:gridCol w="1918335">
                  <a:extLst>
                    <a:ext uri="{9D8B030D-6E8A-4147-A177-3AD203B41FA5}">
                      <a16:colId xmlns:a16="http://schemas.microsoft.com/office/drawing/2014/main" val="3361218238"/>
                    </a:ext>
                  </a:extLst>
                </a:gridCol>
              </a:tblGrid>
              <a:tr h="55626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 dirty="0">
                          <a:solidFill>
                            <a:schemeClr val="tx1"/>
                          </a:solidFill>
                          <a:effectLst/>
                        </a:rPr>
                        <a:t>Modèle de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 dirty="0">
                          <a:solidFill>
                            <a:schemeClr val="tx1"/>
                          </a:solidFill>
                          <a:effectLst/>
                        </a:rPr>
                        <a:t>Prédiction </a:t>
                      </a:r>
                      <a:endParaRPr lang="fr-MA" sz="13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solidFill>
                            <a:schemeClr val="tx1"/>
                          </a:solidFill>
                          <a:effectLst/>
                        </a:rPr>
                        <a:t>Dimension</a:t>
                      </a:r>
                      <a:endParaRPr lang="fr-MA" sz="13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fr-M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579335"/>
                  </a:ext>
                </a:extLst>
              </a:tr>
              <a:tr h="556260">
                <a:tc vMerge="1">
                  <a:txBody>
                    <a:bodyPr/>
                    <a:lstStyle/>
                    <a:p>
                      <a:endParaRPr lang="fr-M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b="1" kern="100" dirty="0">
                          <a:solidFill>
                            <a:schemeClr val="tx1"/>
                          </a:solidFill>
                          <a:effectLst/>
                        </a:rPr>
                        <a:t>Initiale</a:t>
                      </a:r>
                      <a:endParaRPr lang="fr-MA" sz="1300" b="1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b="1" kern="100" dirty="0">
                          <a:solidFill>
                            <a:schemeClr val="tx1"/>
                          </a:solidFill>
                          <a:effectLst/>
                        </a:rPr>
                        <a:t>Après prétraitement </a:t>
                      </a:r>
                      <a:endParaRPr lang="fr-MA" sz="1300" b="1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3346514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solidFill>
                            <a:schemeClr val="tx1"/>
                          </a:solidFill>
                          <a:effectLst/>
                        </a:rPr>
                        <a:t>Profil</a:t>
                      </a:r>
                      <a:endParaRPr lang="fr-MA" sz="13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 dirty="0">
                          <a:solidFill>
                            <a:schemeClr val="tx1"/>
                          </a:solidFill>
                          <a:effectLst/>
                        </a:rPr>
                        <a:t>(219,17)</a:t>
                      </a:r>
                      <a:endParaRPr lang="fr-MA" sz="13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 dirty="0">
                          <a:solidFill>
                            <a:schemeClr val="tx1"/>
                          </a:solidFill>
                          <a:effectLst/>
                        </a:rPr>
                        <a:t>(219, 16)</a:t>
                      </a:r>
                      <a:endParaRPr lang="fr-MA" sz="13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714630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solidFill>
                            <a:schemeClr val="tx1"/>
                          </a:solidFill>
                          <a:effectLst/>
                        </a:rPr>
                        <a:t>Profit</a:t>
                      </a:r>
                      <a:endParaRPr lang="fr-MA" sz="13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 dirty="0">
                          <a:solidFill>
                            <a:schemeClr val="tx1"/>
                          </a:solidFill>
                          <a:effectLst/>
                        </a:rPr>
                        <a:t>(50,5)</a:t>
                      </a:r>
                      <a:endParaRPr lang="fr-MA" sz="13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 dirty="0">
                          <a:solidFill>
                            <a:schemeClr val="tx1"/>
                          </a:solidFill>
                          <a:effectLst/>
                        </a:rPr>
                        <a:t>(50,5)</a:t>
                      </a:r>
                      <a:endParaRPr lang="fr-MA" sz="13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775865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solidFill>
                            <a:schemeClr val="tx1"/>
                          </a:solidFill>
                          <a:effectLst/>
                        </a:rPr>
                        <a:t>Top500</a:t>
                      </a:r>
                      <a:endParaRPr lang="fr-MA" sz="13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 dirty="0">
                          <a:solidFill>
                            <a:schemeClr val="tx1"/>
                          </a:solidFill>
                          <a:effectLst/>
                        </a:rPr>
                        <a:t>(923,49)</a:t>
                      </a:r>
                      <a:endParaRPr lang="fr-MA" sz="13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 dirty="0">
                          <a:solidFill>
                            <a:schemeClr val="tx1"/>
                          </a:solidFill>
                          <a:effectLst/>
                        </a:rPr>
                        <a:t>(923, 8)</a:t>
                      </a:r>
                      <a:endParaRPr lang="fr-MA" sz="13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78404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5D14A9D-F73B-F589-51C3-38DBBFE89C1B}"/>
              </a:ext>
            </a:extLst>
          </p:cNvPr>
          <p:cNvSpPr txBox="1"/>
          <p:nvPr/>
        </p:nvSpPr>
        <p:spPr>
          <a:xfrm>
            <a:off x="0" y="4788579"/>
            <a:ext cx="373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9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23EEA3D2-5ADF-F96E-BEB6-74B52F73B12C}"/>
              </a:ext>
            </a:extLst>
          </p:cNvPr>
          <p:cNvGrpSpPr/>
          <p:nvPr/>
        </p:nvGrpSpPr>
        <p:grpSpPr>
          <a:xfrm>
            <a:off x="1576425" y="30551"/>
            <a:ext cx="5991149" cy="307777"/>
            <a:chOff x="1565453" y="4564685"/>
            <a:chExt cx="5991149" cy="307777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E6FDB958-C7CF-BDA0-F16C-E9630A455877}"/>
                </a:ext>
              </a:extLst>
            </p:cNvPr>
            <p:cNvSpPr/>
            <p:nvPr/>
          </p:nvSpPr>
          <p:spPr>
            <a:xfrm>
              <a:off x="1565453" y="4564685"/>
              <a:ext cx="5991149" cy="3077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Présentation du projet 				     Réalisation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0648264E-96D2-8E24-3CF5-10BCD87AF102}"/>
                </a:ext>
              </a:extLst>
            </p:cNvPr>
            <p:cNvSpPr/>
            <p:nvPr/>
          </p:nvSpPr>
          <p:spPr>
            <a:xfrm>
              <a:off x="3640050" y="4564685"/>
              <a:ext cx="2471800" cy="30777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Fonctionnalités principales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0883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>
          <a:extLst>
            <a:ext uri="{FF2B5EF4-FFF2-40B4-BE49-F238E27FC236}">
              <a16:creationId xmlns:a16="http://schemas.microsoft.com/office/drawing/2014/main" id="{C79CED94-AAC4-00AB-AF90-82D65172D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7D8C35E5-3F6C-976E-5AD7-6931389ED0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057591"/>
              </p:ext>
            </p:extLst>
          </p:nvPr>
        </p:nvGraphicFramePr>
        <p:xfrm>
          <a:off x="736600" y="16933"/>
          <a:ext cx="7683500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335D3BE1-D66A-18AD-4CB8-71A7527DED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6166714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sz="3000" dirty="0">
                <a:latin typeface="Fjalla One" panose="02000506040000020004" pitchFamily="2" charset="0"/>
              </a:rPr>
              <a:t>Méthodes de pré-traitement utilisées</a:t>
            </a:r>
            <a:endParaRPr sz="3000" dirty="0">
              <a:latin typeface="Fjalla One" panose="02000506040000020004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89F9CC6-334B-C63C-0D52-054116C704C9}"/>
              </a:ext>
            </a:extLst>
          </p:cNvPr>
          <p:cNvSpPr txBox="1"/>
          <p:nvPr/>
        </p:nvSpPr>
        <p:spPr>
          <a:xfrm>
            <a:off x="0" y="4788579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10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9983ADD2-14C0-8D1F-73AF-33179560DCBA}"/>
              </a:ext>
            </a:extLst>
          </p:cNvPr>
          <p:cNvGrpSpPr/>
          <p:nvPr/>
        </p:nvGrpSpPr>
        <p:grpSpPr>
          <a:xfrm>
            <a:off x="1576425" y="30551"/>
            <a:ext cx="5991149" cy="307777"/>
            <a:chOff x="1565453" y="4564685"/>
            <a:chExt cx="5991149" cy="307777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33CD345B-D875-1BF5-FF0F-61D9DE04190F}"/>
                </a:ext>
              </a:extLst>
            </p:cNvPr>
            <p:cNvSpPr/>
            <p:nvPr/>
          </p:nvSpPr>
          <p:spPr>
            <a:xfrm>
              <a:off x="1565453" y="4564685"/>
              <a:ext cx="5991149" cy="3077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Présentation du projet 				     Réalisation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0463DD5D-14DA-CF39-6FE9-421228108249}"/>
                </a:ext>
              </a:extLst>
            </p:cNvPr>
            <p:cNvSpPr/>
            <p:nvPr/>
          </p:nvSpPr>
          <p:spPr>
            <a:xfrm>
              <a:off x="3640050" y="4564685"/>
              <a:ext cx="2471800" cy="30777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Fonctionnalités principales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548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1">
          <a:extLst>
            <a:ext uri="{FF2B5EF4-FFF2-40B4-BE49-F238E27FC236}">
              <a16:creationId xmlns:a16="http://schemas.microsoft.com/office/drawing/2014/main" id="{CF052636-FD27-E619-DD55-1121C6147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2" name="Google Shape;3492;p60">
            <a:extLst>
              <a:ext uri="{FF2B5EF4-FFF2-40B4-BE49-F238E27FC236}">
                <a16:creationId xmlns:a16="http://schemas.microsoft.com/office/drawing/2014/main" id="{BF49476D-6C2C-1B20-75DD-BFA8D81B5A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>
                <a:latin typeface="Fjalla One" panose="02000506040000020004" pitchFamily="2" charset="0"/>
              </a:rPr>
              <a:t>Modèle de prédiction du profil </a:t>
            </a:r>
            <a:endParaRPr sz="3000" dirty="0">
              <a:latin typeface="Fjalla One" panose="02000506040000020004" pitchFamily="2" charset="0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0BEB597-8FD2-F81E-6785-AE493C415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823864"/>
              </p:ext>
            </p:extLst>
          </p:nvPr>
        </p:nvGraphicFramePr>
        <p:xfrm>
          <a:off x="1823475" y="1414462"/>
          <a:ext cx="5754370" cy="320846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250440">
                  <a:extLst>
                    <a:ext uri="{9D8B030D-6E8A-4147-A177-3AD203B41FA5}">
                      <a16:colId xmlns:a16="http://schemas.microsoft.com/office/drawing/2014/main" val="4245171410"/>
                    </a:ext>
                  </a:extLst>
                </a:gridCol>
                <a:gridCol w="3503930">
                  <a:extLst>
                    <a:ext uri="{9D8B030D-6E8A-4147-A177-3AD203B41FA5}">
                      <a16:colId xmlns:a16="http://schemas.microsoft.com/office/drawing/2014/main" val="29808776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Type de Modèle</a:t>
                      </a:r>
                      <a:endParaRPr lang="fr-MA" sz="13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Classification avec </a:t>
                      </a:r>
                      <a:r>
                        <a:rPr lang="fr-FR" sz="1400" i="1" kern="1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RandomForestClassifier</a:t>
                      </a:r>
                      <a:endParaRPr lang="fr-MA" sz="1300" i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6213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Les variables </a:t>
                      </a:r>
                      <a:endParaRPr lang="fr-MA" sz="13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Education , Projet Individuel , Age , Genre , En ville , Influence , Deg Persévérance , deg Initiative  , Deg Competition , Deg Autonomie , Deg Besoin  de réussite , deg confience en soi , deg santé , Trouble mental , Traits Cles  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9174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Les colonnes encodées </a:t>
                      </a:r>
                      <a:endParaRPr lang="fr-MA" sz="13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Education , En ville,Genre , Influence , Projet Individuel, Trait Cles , Trouble mental 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1468753"/>
                  </a:ext>
                </a:extLst>
              </a:tr>
              <a:tr h="507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Hyper paramètre</a:t>
                      </a:r>
                      <a:endParaRPr lang="fr-MA" sz="13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endParaRPr lang="fr-FR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394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Sortie </a:t>
                      </a:r>
                      <a:endParaRPr lang="fr-MA" sz="13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 dirty="0">
                          <a:effectLst/>
                        </a:rPr>
                        <a:t>0 ou 1 </a:t>
                      </a:r>
                      <a:endParaRPr lang="fr-MA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8853299"/>
                  </a:ext>
                </a:extLst>
              </a:tr>
            </a:tbl>
          </a:graphicData>
        </a:graphic>
      </p:graphicFrame>
      <p:pic>
        <p:nvPicPr>
          <p:cNvPr id="1025" name="Image 1" descr="Une image contenant texte, Police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532923A1-A645-2496-CA5E-22A6A812E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940" y="3906993"/>
            <a:ext cx="31527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A7FE064-1637-96D2-F71B-02F53C9A4FD2}"/>
              </a:ext>
            </a:extLst>
          </p:cNvPr>
          <p:cNvSpPr txBox="1"/>
          <p:nvPr/>
        </p:nvSpPr>
        <p:spPr>
          <a:xfrm>
            <a:off x="0" y="4788579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11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2AE86F98-16AC-2561-2776-3008C301E0AF}"/>
              </a:ext>
            </a:extLst>
          </p:cNvPr>
          <p:cNvGrpSpPr/>
          <p:nvPr/>
        </p:nvGrpSpPr>
        <p:grpSpPr>
          <a:xfrm>
            <a:off x="1576425" y="30551"/>
            <a:ext cx="5991149" cy="307777"/>
            <a:chOff x="1565453" y="4564685"/>
            <a:chExt cx="5991149" cy="307777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B7732116-9A5C-F087-9485-D4B121C08FC3}"/>
                </a:ext>
              </a:extLst>
            </p:cNvPr>
            <p:cNvSpPr/>
            <p:nvPr/>
          </p:nvSpPr>
          <p:spPr>
            <a:xfrm>
              <a:off x="1565453" y="4564685"/>
              <a:ext cx="5991149" cy="3077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Présentation du projet 				     Réalisation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10EAF7CC-5575-89F9-51F3-30A9FC8C08DB}"/>
                </a:ext>
              </a:extLst>
            </p:cNvPr>
            <p:cNvSpPr/>
            <p:nvPr/>
          </p:nvSpPr>
          <p:spPr>
            <a:xfrm>
              <a:off x="3640050" y="4564685"/>
              <a:ext cx="2471800" cy="30777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Fonctionnalités principales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1030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1">
          <a:extLst>
            <a:ext uri="{FF2B5EF4-FFF2-40B4-BE49-F238E27FC236}">
              <a16:creationId xmlns:a16="http://schemas.microsoft.com/office/drawing/2014/main" id="{A1438F12-4D9B-5020-68A1-190B130C9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2" name="Google Shape;3492;p60">
            <a:extLst>
              <a:ext uri="{FF2B5EF4-FFF2-40B4-BE49-F238E27FC236}">
                <a16:creationId xmlns:a16="http://schemas.microsoft.com/office/drawing/2014/main" id="{09A391F8-C604-DA90-BD8C-6949B7F66C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>
                <a:latin typeface="Fjalla One" panose="02000506040000020004" pitchFamily="2" charset="0"/>
              </a:rPr>
              <a:t>Modèle de prédiction du profit</a:t>
            </a:r>
            <a:endParaRPr sz="3000" dirty="0">
              <a:latin typeface="Fjalla One" panose="02000506040000020004" pitchFamily="2" charset="0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D3B27C7-2487-D850-534A-1CB88C4F2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163830"/>
              </p:ext>
            </p:extLst>
          </p:nvPr>
        </p:nvGraphicFramePr>
        <p:xfrm>
          <a:off x="1766570" y="1291913"/>
          <a:ext cx="5963285" cy="229087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332143">
                  <a:extLst>
                    <a:ext uri="{9D8B030D-6E8A-4147-A177-3AD203B41FA5}">
                      <a16:colId xmlns:a16="http://schemas.microsoft.com/office/drawing/2014/main" val="645574342"/>
                    </a:ext>
                  </a:extLst>
                </a:gridCol>
                <a:gridCol w="3631142">
                  <a:extLst>
                    <a:ext uri="{9D8B030D-6E8A-4147-A177-3AD203B41FA5}">
                      <a16:colId xmlns:a16="http://schemas.microsoft.com/office/drawing/2014/main" val="885750987"/>
                    </a:ext>
                  </a:extLst>
                </a:gridCol>
              </a:tblGrid>
              <a:tr h="6069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Type de Modèle</a:t>
                      </a:r>
                      <a:endParaRPr lang="fr-MA" sz="13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Classification avec </a:t>
                      </a:r>
                      <a:r>
                        <a:rPr lang="fr-FR" sz="1400" i="1" kern="1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RandomForestClassifier</a:t>
                      </a:r>
                      <a:endParaRPr lang="fr-MA" sz="1300" i="1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962363"/>
                  </a:ext>
                </a:extLst>
              </a:tr>
              <a:tr h="3770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Les variables </a:t>
                      </a:r>
                      <a:endParaRPr lang="fr-MA" sz="13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 dirty="0" err="1">
                          <a:effectLst/>
                        </a:rPr>
                        <a:t>Region</a:t>
                      </a:r>
                      <a:r>
                        <a:rPr lang="fr-FR" sz="1400" kern="100" dirty="0">
                          <a:effectLst/>
                        </a:rPr>
                        <a:t> , Marketing , R&amp;D , Administration </a:t>
                      </a:r>
                      <a:endParaRPr lang="fr-MA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8951077"/>
                  </a:ext>
                </a:extLst>
              </a:tr>
              <a:tr h="3770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Les colonnes encodées </a:t>
                      </a:r>
                      <a:endParaRPr lang="fr-MA" sz="13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Region 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8298357"/>
                  </a:ext>
                </a:extLst>
              </a:tr>
              <a:tr h="5528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Hyper paramètre</a:t>
                      </a:r>
                      <a:endParaRPr lang="fr-MA" sz="13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endParaRPr lang="fr-FR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133649"/>
                  </a:ext>
                </a:extLst>
              </a:tr>
              <a:tr h="3770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Sortie </a:t>
                      </a:r>
                      <a:endParaRPr lang="fr-MA" sz="13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 dirty="0">
                          <a:effectLst/>
                        </a:rPr>
                        <a:t>Faible , Moyen , Bon , Très Bon</a:t>
                      </a:r>
                      <a:endParaRPr lang="fr-MA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1749258"/>
                  </a:ext>
                </a:extLst>
              </a:tr>
            </a:tbl>
          </a:graphicData>
        </a:graphic>
      </p:graphicFrame>
      <p:pic>
        <p:nvPicPr>
          <p:cNvPr id="2049" name="Image 1" descr="Une image contenant texte, Police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DD6ADB69-1F17-04EB-ABD9-E551758DC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025" y="2664397"/>
            <a:ext cx="31813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BF81CBA-1A82-9C4A-D0AC-71192DE1867A}"/>
              </a:ext>
            </a:extLst>
          </p:cNvPr>
          <p:cNvSpPr txBox="1"/>
          <p:nvPr/>
        </p:nvSpPr>
        <p:spPr>
          <a:xfrm>
            <a:off x="0" y="4788579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12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95D49BF1-1EB9-BCE5-AD2D-B43C116AD2F9}"/>
              </a:ext>
            </a:extLst>
          </p:cNvPr>
          <p:cNvGrpSpPr/>
          <p:nvPr/>
        </p:nvGrpSpPr>
        <p:grpSpPr>
          <a:xfrm>
            <a:off x="1576425" y="30551"/>
            <a:ext cx="5991149" cy="307777"/>
            <a:chOff x="1565453" y="4564685"/>
            <a:chExt cx="5991149" cy="307777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CE6B332A-9215-7555-F95E-7CE78DB129D0}"/>
                </a:ext>
              </a:extLst>
            </p:cNvPr>
            <p:cNvSpPr/>
            <p:nvPr/>
          </p:nvSpPr>
          <p:spPr>
            <a:xfrm>
              <a:off x="1565453" y="4564685"/>
              <a:ext cx="5991149" cy="3077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Présentation du projet 				     Réalisation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32F9F738-4A47-4ECA-CEE5-BB957BB33FC7}"/>
                </a:ext>
              </a:extLst>
            </p:cNvPr>
            <p:cNvSpPr/>
            <p:nvPr/>
          </p:nvSpPr>
          <p:spPr>
            <a:xfrm>
              <a:off x="3640050" y="4564685"/>
              <a:ext cx="2471800" cy="30777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Fonctionnalités principales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6983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1">
          <a:extLst>
            <a:ext uri="{FF2B5EF4-FFF2-40B4-BE49-F238E27FC236}">
              <a16:creationId xmlns:a16="http://schemas.microsoft.com/office/drawing/2014/main" id="{1FC7805E-332D-5911-F602-1B6A8E531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2" name="Google Shape;3492;p60">
            <a:extLst>
              <a:ext uri="{FF2B5EF4-FFF2-40B4-BE49-F238E27FC236}">
                <a16:creationId xmlns:a16="http://schemas.microsoft.com/office/drawing/2014/main" id="{5DF27AA7-8048-59DA-DB94-2BB4B91069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3474" y="338328"/>
            <a:ext cx="56746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latin typeface="Fjalla One" panose="02000506040000020004" pitchFamily="2" charset="0"/>
              </a:rPr>
              <a:t>Modèle de prédiction du classement parmi les Top 500 </a:t>
            </a:r>
            <a:endParaRPr sz="2000" dirty="0">
              <a:latin typeface="Fjalla One" panose="02000506040000020004" pitchFamily="2" charset="0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9A5CA7B8-1B2D-DABE-DFFC-F7060D128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932120"/>
              </p:ext>
            </p:extLst>
          </p:nvPr>
        </p:nvGraphicFramePr>
        <p:xfrm>
          <a:off x="1665554" y="1167852"/>
          <a:ext cx="6001385" cy="258484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347044">
                  <a:extLst>
                    <a:ext uri="{9D8B030D-6E8A-4147-A177-3AD203B41FA5}">
                      <a16:colId xmlns:a16="http://schemas.microsoft.com/office/drawing/2014/main" val="1098152776"/>
                    </a:ext>
                  </a:extLst>
                </a:gridCol>
                <a:gridCol w="3654341">
                  <a:extLst>
                    <a:ext uri="{9D8B030D-6E8A-4147-A177-3AD203B41FA5}">
                      <a16:colId xmlns:a16="http://schemas.microsoft.com/office/drawing/2014/main" val="4145253932"/>
                    </a:ext>
                  </a:extLst>
                </a:gridCol>
              </a:tblGrid>
              <a:tr h="2877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 dirty="0">
                          <a:solidFill>
                            <a:srgbClr val="000008"/>
                          </a:solidFill>
                          <a:effectLst/>
                        </a:rPr>
                        <a:t>Type de Modèle </a:t>
                      </a:r>
                      <a:endParaRPr lang="fr-MA" sz="1300" kern="100" dirty="0">
                        <a:solidFill>
                          <a:srgbClr val="000008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solidFill>
                            <a:srgbClr val="000008"/>
                          </a:solidFill>
                          <a:effectLst/>
                        </a:rPr>
                        <a:t>Classification avec KNeighborsClassifier </a:t>
                      </a:r>
                      <a:endParaRPr lang="fr-MA" sz="1300" kern="100">
                        <a:solidFill>
                          <a:srgbClr val="000008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7569913"/>
                  </a:ext>
                </a:extLst>
              </a:tr>
              <a:tr h="11893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 dirty="0">
                          <a:solidFill>
                            <a:srgbClr val="000008"/>
                          </a:solidFill>
                          <a:effectLst/>
                        </a:rPr>
                        <a:t>Variables </a:t>
                      </a:r>
                      <a:endParaRPr lang="fr-MA" sz="1300" kern="100" dirty="0">
                        <a:solidFill>
                          <a:srgbClr val="000008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solidFill>
                            <a:srgbClr val="000008"/>
                          </a:solidFill>
                          <a:effectLst/>
                        </a:rPr>
                        <a:t>Catégorie ,Investisseur Providentiels  ,Ville , Nombre de relations ,Tours de financement , capitale fonds  , Nombre de participants </a:t>
                      </a:r>
                      <a:endParaRPr lang="fr-MA" sz="1300" kern="100">
                        <a:solidFill>
                          <a:srgbClr val="000008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5723867"/>
                  </a:ext>
                </a:extLst>
              </a:tr>
              <a:tr h="2877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solidFill>
                            <a:srgbClr val="000008"/>
                          </a:solidFill>
                          <a:effectLst/>
                        </a:rPr>
                        <a:t>Les colonnes encodées </a:t>
                      </a:r>
                      <a:endParaRPr lang="fr-MA" sz="1300" kern="100">
                        <a:solidFill>
                          <a:srgbClr val="000008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solidFill>
                            <a:srgbClr val="000008"/>
                          </a:solidFill>
                          <a:effectLst/>
                        </a:rPr>
                        <a:t>Catégorie ,Investisseur Providentiels  ,Ville  </a:t>
                      </a:r>
                      <a:endParaRPr lang="fr-MA" sz="1300" kern="100">
                        <a:solidFill>
                          <a:srgbClr val="000008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0802746"/>
                  </a:ext>
                </a:extLst>
              </a:tr>
              <a:tr h="5323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solidFill>
                            <a:srgbClr val="000008"/>
                          </a:solidFill>
                          <a:effectLst/>
                        </a:rPr>
                        <a:t>Hyper paramètre</a:t>
                      </a:r>
                      <a:endParaRPr lang="fr-MA" sz="1300" kern="100">
                        <a:solidFill>
                          <a:srgbClr val="000008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endParaRPr lang="fr-FR" sz="1400" kern="100">
                        <a:solidFill>
                          <a:srgbClr val="000008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7385643"/>
                  </a:ext>
                </a:extLst>
              </a:tr>
              <a:tr h="2877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 dirty="0">
                          <a:solidFill>
                            <a:srgbClr val="000008"/>
                          </a:solidFill>
                          <a:effectLst/>
                        </a:rPr>
                        <a:t>Sortie </a:t>
                      </a:r>
                      <a:endParaRPr lang="fr-MA" sz="1300" kern="100" dirty="0">
                        <a:solidFill>
                          <a:srgbClr val="000008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 dirty="0">
                          <a:solidFill>
                            <a:srgbClr val="000008"/>
                          </a:solidFill>
                          <a:effectLst/>
                        </a:rPr>
                        <a:t>0 ou 1 </a:t>
                      </a:r>
                      <a:endParaRPr lang="fr-MA" sz="1300" kern="100" dirty="0">
                        <a:solidFill>
                          <a:srgbClr val="000008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0804519"/>
                  </a:ext>
                </a:extLst>
              </a:tr>
            </a:tbl>
          </a:graphicData>
        </a:graphic>
      </p:graphicFrame>
      <p:pic>
        <p:nvPicPr>
          <p:cNvPr id="3073" name="Image 1" descr="Une image contenant texte, Police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70F44C83-4666-6959-AA94-6FA1E93A8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289" y="2962180"/>
            <a:ext cx="2819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76353A0-0EF1-420D-30C3-975C13272DEC}"/>
              </a:ext>
            </a:extLst>
          </p:cNvPr>
          <p:cNvSpPr txBox="1"/>
          <p:nvPr/>
        </p:nvSpPr>
        <p:spPr>
          <a:xfrm>
            <a:off x="0" y="4788579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13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48DAD3D0-0657-A1C3-4F65-4B51B25179A4}"/>
              </a:ext>
            </a:extLst>
          </p:cNvPr>
          <p:cNvGrpSpPr/>
          <p:nvPr/>
        </p:nvGrpSpPr>
        <p:grpSpPr>
          <a:xfrm>
            <a:off x="1576425" y="30551"/>
            <a:ext cx="5991149" cy="307777"/>
            <a:chOff x="1565453" y="4564685"/>
            <a:chExt cx="5991149" cy="307777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4BCF14F9-F1F9-9EF6-EAD9-E9212F60B59C}"/>
                </a:ext>
              </a:extLst>
            </p:cNvPr>
            <p:cNvSpPr/>
            <p:nvPr/>
          </p:nvSpPr>
          <p:spPr>
            <a:xfrm>
              <a:off x="1565453" y="4564685"/>
              <a:ext cx="5991149" cy="3077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Présentation du projet 				     Réalisation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77BBB1CF-51CC-F680-7B81-438BA1D1569B}"/>
                </a:ext>
              </a:extLst>
            </p:cNvPr>
            <p:cNvSpPr/>
            <p:nvPr/>
          </p:nvSpPr>
          <p:spPr>
            <a:xfrm>
              <a:off x="3640050" y="4564685"/>
              <a:ext cx="2471800" cy="30777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Fonctionnalités principales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1369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p54"/>
          <p:cNvSpPr txBox="1">
            <a:spLocks noGrp="1"/>
          </p:cNvSpPr>
          <p:nvPr>
            <p:ph type="subTitle" idx="4"/>
          </p:nvPr>
        </p:nvSpPr>
        <p:spPr>
          <a:xfrm>
            <a:off x="5555275" y="3086300"/>
            <a:ext cx="20385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59%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61" name="Google Shape;3161;p54"/>
          <p:cNvSpPr txBox="1">
            <a:spLocks noGrp="1"/>
          </p:cNvSpPr>
          <p:nvPr>
            <p:ph type="title"/>
          </p:nvPr>
        </p:nvSpPr>
        <p:spPr>
          <a:xfrm>
            <a:off x="1426464" y="338323"/>
            <a:ext cx="59847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Fjalla One" panose="02000506040000020004" pitchFamily="2" charset="0"/>
              </a:rPr>
              <a:t>Critére de validation : Accuracy Score </a:t>
            </a:r>
            <a:endParaRPr sz="3000" dirty="0">
              <a:latin typeface="Fjalla One" panose="02000506040000020004" pitchFamily="2" charset="0"/>
            </a:endParaRPr>
          </a:p>
        </p:txBody>
      </p:sp>
      <p:sp>
        <p:nvSpPr>
          <p:cNvPr id="3162" name="Google Shape;3162;p54"/>
          <p:cNvSpPr txBox="1">
            <a:spLocks noGrp="1"/>
          </p:cNvSpPr>
          <p:nvPr>
            <p:ph type="subTitle" idx="1"/>
          </p:nvPr>
        </p:nvSpPr>
        <p:spPr>
          <a:xfrm>
            <a:off x="5555325" y="2742600"/>
            <a:ext cx="20385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</a:t>
            </a:r>
            <a:r>
              <a:rPr lang="fr-MA" dirty="0"/>
              <a:t>r</a:t>
            </a:r>
            <a:r>
              <a:rPr lang="en" dirty="0"/>
              <a:t>ofil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163" name="Google Shape;3163;p54"/>
          <p:cNvSpPr txBox="1">
            <a:spLocks noGrp="1"/>
          </p:cNvSpPr>
          <p:nvPr>
            <p:ph type="subTitle" idx="2"/>
          </p:nvPr>
        </p:nvSpPr>
        <p:spPr>
          <a:xfrm>
            <a:off x="3639312" y="1634990"/>
            <a:ext cx="18654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dirty="0">
                <a:solidFill>
                  <a:schemeClr val="accent1"/>
                </a:solidFill>
              </a:rPr>
              <a:t>P</a:t>
            </a:r>
            <a:r>
              <a:rPr lang="en" dirty="0">
                <a:solidFill>
                  <a:schemeClr val="accent1"/>
                </a:solidFill>
              </a:rPr>
              <a:t>rofit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164" name="Google Shape;3164;p54"/>
          <p:cNvSpPr txBox="1">
            <a:spLocks noGrp="1"/>
          </p:cNvSpPr>
          <p:nvPr>
            <p:ph type="subTitle" idx="3"/>
          </p:nvPr>
        </p:nvSpPr>
        <p:spPr>
          <a:xfrm>
            <a:off x="1636776" y="2256568"/>
            <a:ext cx="18654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dirty="0"/>
              <a:t>T</a:t>
            </a:r>
            <a:r>
              <a:rPr lang="en" dirty="0"/>
              <a:t>op 500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165" name="Google Shape;3165;p54"/>
          <p:cNvSpPr/>
          <p:nvPr/>
        </p:nvSpPr>
        <p:spPr>
          <a:xfrm>
            <a:off x="3770875" y="2765825"/>
            <a:ext cx="1602300" cy="2377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54"/>
          <p:cNvSpPr/>
          <p:nvPr/>
        </p:nvSpPr>
        <p:spPr>
          <a:xfrm>
            <a:off x="5775650" y="3873425"/>
            <a:ext cx="1602300" cy="12702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54"/>
          <p:cNvSpPr/>
          <p:nvPr/>
        </p:nvSpPr>
        <p:spPr>
          <a:xfrm>
            <a:off x="1766100" y="3386650"/>
            <a:ext cx="1602300" cy="17571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8" name="Google Shape;3168;p54"/>
          <p:cNvGrpSpPr/>
          <p:nvPr/>
        </p:nvGrpSpPr>
        <p:grpSpPr>
          <a:xfrm>
            <a:off x="2379456" y="1848598"/>
            <a:ext cx="375591" cy="374060"/>
            <a:chOff x="-42062025" y="2316000"/>
            <a:chExt cx="319000" cy="317700"/>
          </a:xfrm>
        </p:grpSpPr>
        <p:sp>
          <p:nvSpPr>
            <p:cNvPr id="3169" name="Google Shape;3169;p54"/>
            <p:cNvSpPr/>
            <p:nvPr/>
          </p:nvSpPr>
          <p:spPr>
            <a:xfrm>
              <a:off x="-41965150" y="2477075"/>
              <a:ext cx="124475" cy="112675"/>
            </a:xfrm>
            <a:custGeom>
              <a:avLst/>
              <a:gdLst/>
              <a:ahLst/>
              <a:cxnLst/>
              <a:rect l="l" t="t" r="r" b="b"/>
              <a:pathLst>
                <a:path w="4979" h="4507" extrusionOk="0">
                  <a:moveTo>
                    <a:pt x="2521" y="1371"/>
                  </a:moveTo>
                  <a:lnTo>
                    <a:pt x="2773" y="1812"/>
                  </a:lnTo>
                  <a:cubicBezTo>
                    <a:pt x="2836" y="1938"/>
                    <a:pt x="2931" y="2001"/>
                    <a:pt x="3088" y="2064"/>
                  </a:cubicBezTo>
                  <a:lnTo>
                    <a:pt x="3592" y="2127"/>
                  </a:lnTo>
                  <a:lnTo>
                    <a:pt x="3151" y="2473"/>
                  </a:lnTo>
                  <a:cubicBezTo>
                    <a:pt x="3088" y="2568"/>
                    <a:pt x="2994" y="2725"/>
                    <a:pt x="3057" y="2851"/>
                  </a:cubicBezTo>
                  <a:lnTo>
                    <a:pt x="3120" y="3355"/>
                  </a:lnTo>
                  <a:lnTo>
                    <a:pt x="2679" y="3103"/>
                  </a:lnTo>
                  <a:cubicBezTo>
                    <a:pt x="2631" y="3072"/>
                    <a:pt x="2568" y="3056"/>
                    <a:pt x="2501" y="3056"/>
                  </a:cubicBezTo>
                  <a:cubicBezTo>
                    <a:pt x="2434" y="3056"/>
                    <a:pt x="2364" y="3072"/>
                    <a:pt x="2301" y="3103"/>
                  </a:cubicBezTo>
                  <a:lnTo>
                    <a:pt x="1860" y="3355"/>
                  </a:lnTo>
                  <a:lnTo>
                    <a:pt x="1954" y="2851"/>
                  </a:lnTo>
                  <a:cubicBezTo>
                    <a:pt x="1986" y="2725"/>
                    <a:pt x="1891" y="2568"/>
                    <a:pt x="1828" y="2473"/>
                  </a:cubicBezTo>
                  <a:lnTo>
                    <a:pt x="1481" y="2127"/>
                  </a:lnTo>
                  <a:lnTo>
                    <a:pt x="1986" y="2064"/>
                  </a:lnTo>
                  <a:cubicBezTo>
                    <a:pt x="2112" y="2064"/>
                    <a:pt x="2206" y="1938"/>
                    <a:pt x="2301" y="1812"/>
                  </a:cubicBezTo>
                  <a:lnTo>
                    <a:pt x="2521" y="1371"/>
                  </a:lnTo>
                  <a:close/>
                  <a:moveTo>
                    <a:pt x="2474" y="0"/>
                  </a:moveTo>
                  <a:cubicBezTo>
                    <a:pt x="2332" y="0"/>
                    <a:pt x="2190" y="79"/>
                    <a:pt x="2112" y="236"/>
                  </a:cubicBezTo>
                  <a:lnTo>
                    <a:pt x="1576" y="1276"/>
                  </a:lnTo>
                  <a:lnTo>
                    <a:pt x="473" y="1434"/>
                  </a:lnTo>
                  <a:cubicBezTo>
                    <a:pt x="127" y="1465"/>
                    <a:pt x="1" y="1906"/>
                    <a:pt x="253" y="2127"/>
                  </a:cubicBezTo>
                  <a:lnTo>
                    <a:pt x="1040" y="2914"/>
                  </a:lnTo>
                  <a:lnTo>
                    <a:pt x="851" y="4017"/>
                  </a:lnTo>
                  <a:cubicBezTo>
                    <a:pt x="802" y="4291"/>
                    <a:pt x="1028" y="4506"/>
                    <a:pt x="1249" y="4506"/>
                  </a:cubicBezTo>
                  <a:cubicBezTo>
                    <a:pt x="1308" y="4506"/>
                    <a:pt x="1366" y="4491"/>
                    <a:pt x="1418" y="4458"/>
                  </a:cubicBezTo>
                  <a:lnTo>
                    <a:pt x="2427" y="3954"/>
                  </a:lnTo>
                  <a:lnTo>
                    <a:pt x="3403" y="4458"/>
                  </a:lnTo>
                  <a:cubicBezTo>
                    <a:pt x="3465" y="4489"/>
                    <a:pt x="3528" y="4503"/>
                    <a:pt x="3589" y="4503"/>
                  </a:cubicBezTo>
                  <a:cubicBezTo>
                    <a:pt x="3839" y="4503"/>
                    <a:pt x="4052" y="4270"/>
                    <a:pt x="4002" y="4017"/>
                  </a:cubicBezTo>
                  <a:lnTo>
                    <a:pt x="3781" y="2914"/>
                  </a:lnTo>
                  <a:lnTo>
                    <a:pt x="4569" y="2127"/>
                  </a:lnTo>
                  <a:cubicBezTo>
                    <a:pt x="4978" y="1906"/>
                    <a:pt x="4821" y="1465"/>
                    <a:pt x="4474" y="1434"/>
                  </a:cubicBezTo>
                  <a:lnTo>
                    <a:pt x="3372" y="1276"/>
                  </a:lnTo>
                  <a:lnTo>
                    <a:pt x="2836" y="236"/>
                  </a:lnTo>
                  <a:cubicBezTo>
                    <a:pt x="2757" y="79"/>
                    <a:pt x="2616" y="0"/>
                    <a:pt x="2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54"/>
            <p:cNvSpPr/>
            <p:nvPr/>
          </p:nvSpPr>
          <p:spPr>
            <a:xfrm>
              <a:off x="-42062025" y="2316000"/>
              <a:ext cx="319000" cy="317700"/>
            </a:xfrm>
            <a:custGeom>
              <a:avLst/>
              <a:gdLst/>
              <a:ahLst/>
              <a:cxnLst/>
              <a:rect l="l" t="t" r="r" b="b"/>
              <a:pathLst>
                <a:path w="12760" h="12708" extrusionOk="0">
                  <a:moveTo>
                    <a:pt x="9610" y="851"/>
                  </a:moveTo>
                  <a:lnTo>
                    <a:pt x="8129" y="2615"/>
                  </a:lnTo>
                  <a:cubicBezTo>
                    <a:pt x="8097" y="2584"/>
                    <a:pt x="8034" y="2584"/>
                    <a:pt x="7940" y="2584"/>
                  </a:cubicBezTo>
                  <a:lnTo>
                    <a:pt x="4821" y="2584"/>
                  </a:lnTo>
                  <a:cubicBezTo>
                    <a:pt x="4758" y="2584"/>
                    <a:pt x="4726" y="2584"/>
                    <a:pt x="4632" y="2615"/>
                  </a:cubicBezTo>
                  <a:lnTo>
                    <a:pt x="3183" y="851"/>
                  </a:lnTo>
                  <a:close/>
                  <a:moveTo>
                    <a:pt x="7530" y="3371"/>
                  </a:moveTo>
                  <a:lnTo>
                    <a:pt x="6396" y="4726"/>
                  </a:lnTo>
                  <a:lnTo>
                    <a:pt x="5293" y="3371"/>
                  </a:lnTo>
                  <a:close/>
                  <a:moveTo>
                    <a:pt x="10555" y="1009"/>
                  </a:moveTo>
                  <a:lnTo>
                    <a:pt x="11783" y="2237"/>
                  </a:lnTo>
                  <a:lnTo>
                    <a:pt x="8759" y="5923"/>
                  </a:lnTo>
                  <a:cubicBezTo>
                    <a:pt x="8255" y="5545"/>
                    <a:pt x="7719" y="5262"/>
                    <a:pt x="7121" y="5136"/>
                  </a:cubicBezTo>
                  <a:lnTo>
                    <a:pt x="10555" y="1009"/>
                  </a:lnTo>
                  <a:close/>
                  <a:moveTo>
                    <a:pt x="2269" y="1040"/>
                  </a:moveTo>
                  <a:lnTo>
                    <a:pt x="5703" y="5199"/>
                  </a:lnTo>
                  <a:cubicBezTo>
                    <a:pt x="5104" y="5293"/>
                    <a:pt x="4506" y="5545"/>
                    <a:pt x="4033" y="5986"/>
                  </a:cubicBezTo>
                  <a:cubicBezTo>
                    <a:pt x="3214" y="4947"/>
                    <a:pt x="1040" y="2269"/>
                    <a:pt x="1040" y="2269"/>
                  </a:cubicBezTo>
                  <a:lnTo>
                    <a:pt x="2269" y="1040"/>
                  </a:lnTo>
                  <a:close/>
                  <a:moveTo>
                    <a:pt x="6349" y="5978"/>
                  </a:moveTo>
                  <a:cubicBezTo>
                    <a:pt x="7097" y="5978"/>
                    <a:pt x="7845" y="6254"/>
                    <a:pt x="8412" y="6805"/>
                  </a:cubicBezTo>
                  <a:lnTo>
                    <a:pt x="8538" y="6932"/>
                  </a:lnTo>
                  <a:cubicBezTo>
                    <a:pt x="8633" y="7026"/>
                    <a:pt x="8727" y="7152"/>
                    <a:pt x="8822" y="7278"/>
                  </a:cubicBezTo>
                  <a:cubicBezTo>
                    <a:pt x="9452" y="8097"/>
                    <a:pt x="9484" y="9168"/>
                    <a:pt x="9137" y="10082"/>
                  </a:cubicBezTo>
                  <a:cubicBezTo>
                    <a:pt x="8662" y="11199"/>
                    <a:pt x="7524" y="11885"/>
                    <a:pt x="6358" y="11885"/>
                  </a:cubicBezTo>
                  <a:cubicBezTo>
                    <a:pt x="5978" y="11885"/>
                    <a:pt x="5595" y="11812"/>
                    <a:pt x="5230" y="11657"/>
                  </a:cubicBezTo>
                  <a:cubicBezTo>
                    <a:pt x="3340" y="10870"/>
                    <a:pt x="2805" y="8412"/>
                    <a:pt x="4159" y="6932"/>
                  </a:cubicBezTo>
                  <a:lnTo>
                    <a:pt x="4285" y="6805"/>
                  </a:lnTo>
                  <a:cubicBezTo>
                    <a:pt x="4852" y="6254"/>
                    <a:pt x="5601" y="5978"/>
                    <a:pt x="6349" y="5978"/>
                  </a:cubicBezTo>
                  <a:close/>
                  <a:moveTo>
                    <a:pt x="2269" y="0"/>
                  </a:moveTo>
                  <a:cubicBezTo>
                    <a:pt x="2143" y="0"/>
                    <a:pt x="2048" y="32"/>
                    <a:pt x="1954" y="95"/>
                  </a:cubicBezTo>
                  <a:lnTo>
                    <a:pt x="158" y="1922"/>
                  </a:lnTo>
                  <a:cubicBezTo>
                    <a:pt x="1" y="2080"/>
                    <a:pt x="1" y="2300"/>
                    <a:pt x="95" y="2458"/>
                  </a:cubicBezTo>
                  <a:lnTo>
                    <a:pt x="3372" y="6522"/>
                  </a:lnTo>
                  <a:cubicBezTo>
                    <a:pt x="1985" y="8255"/>
                    <a:pt x="2395" y="10807"/>
                    <a:pt x="4254" y="12035"/>
                  </a:cubicBezTo>
                  <a:cubicBezTo>
                    <a:pt x="4911" y="12489"/>
                    <a:pt x="5659" y="12708"/>
                    <a:pt x="6397" y="12708"/>
                  </a:cubicBezTo>
                  <a:cubicBezTo>
                    <a:pt x="7606" y="12708"/>
                    <a:pt x="8791" y="12122"/>
                    <a:pt x="9515" y="11027"/>
                  </a:cubicBezTo>
                  <a:cubicBezTo>
                    <a:pt x="10429" y="9641"/>
                    <a:pt x="10397" y="7814"/>
                    <a:pt x="9326" y="6522"/>
                  </a:cubicBezTo>
                  <a:lnTo>
                    <a:pt x="12634" y="2458"/>
                  </a:lnTo>
                  <a:cubicBezTo>
                    <a:pt x="12760" y="2300"/>
                    <a:pt x="12760" y="2080"/>
                    <a:pt x="12603" y="1922"/>
                  </a:cubicBezTo>
                  <a:lnTo>
                    <a:pt x="10775" y="95"/>
                  </a:lnTo>
                  <a:cubicBezTo>
                    <a:pt x="10712" y="32"/>
                    <a:pt x="10555" y="0"/>
                    <a:pt x="10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1" name="Google Shape;3171;p54"/>
          <p:cNvGrpSpPr/>
          <p:nvPr/>
        </p:nvGrpSpPr>
        <p:grpSpPr>
          <a:xfrm>
            <a:off x="4384259" y="1228693"/>
            <a:ext cx="375591" cy="372824"/>
            <a:chOff x="-40171725" y="2705875"/>
            <a:chExt cx="319000" cy="316650"/>
          </a:xfrm>
        </p:grpSpPr>
        <p:sp>
          <p:nvSpPr>
            <p:cNvPr id="3172" name="Google Shape;3172;p54"/>
            <p:cNvSpPr/>
            <p:nvPr/>
          </p:nvSpPr>
          <p:spPr>
            <a:xfrm>
              <a:off x="-40068550" y="2788575"/>
              <a:ext cx="48075" cy="58775"/>
            </a:xfrm>
            <a:custGeom>
              <a:avLst/>
              <a:gdLst/>
              <a:ahLst/>
              <a:cxnLst/>
              <a:rect l="l" t="t" r="r" b="b"/>
              <a:pathLst>
                <a:path w="1923" h="2351" extrusionOk="0">
                  <a:moveTo>
                    <a:pt x="442" y="0"/>
                  </a:moveTo>
                  <a:cubicBezTo>
                    <a:pt x="190" y="0"/>
                    <a:pt x="1" y="158"/>
                    <a:pt x="32" y="410"/>
                  </a:cubicBezTo>
                  <a:cubicBezTo>
                    <a:pt x="32" y="1261"/>
                    <a:pt x="505" y="1985"/>
                    <a:pt x="1261" y="2300"/>
                  </a:cubicBezTo>
                  <a:cubicBezTo>
                    <a:pt x="1322" y="2335"/>
                    <a:pt x="1386" y="2351"/>
                    <a:pt x="1448" y="2351"/>
                  </a:cubicBezTo>
                  <a:cubicBezTo>
                    <a:pt x="1607" y="2351"/>
                    <a:pt x="1751" y="2247"/>
                    <a:pt x="1796" y="2111"/>
                  </a:cubicBezTo>
                  <a:cubicBezTo>
                    <a:pt x="1922" y="1891"/>
                    <a:pt x="1796" y="1639"/>
                    <a:pt x="1607" y="1576"/>
                  </a:cubicBezTo>
                  <a:cubicBezTo>
                    <a:pt x="1135" y="1355"/>
                    <a:pt x="851" y="945"/>
                    <a:pt x="851" y="410"/>
                  </a:cubicBezTo>
                  <a:cubicBezTo>
                    <a:pt x="851" y="189"/>
                    <a:pt x="662" y="0"/>
                    <a:pt x="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54"/>
            <p:cNvSpPr/>
            <p:nvPr/>
          </p:nvSpPr>
          <p:spPr>
            <a:xfrm>
              <a:off x="-40171725" y="2705875"/>
              <a:ext cx="319000" cy="316650"/>
            </a:xfrm>
            <a:custGeom>
              <a:avLst/>
              <a:gdLst/>
              <a:ahLst/>
              <a:cxnLst/>
              <a:rect l="l" t="t" r="r" b="b"/>
              <a:pathLst>
                <a:path w="12760" h="12666" extrusionOk="0">
                  <a:moveTo>
                    <a:pt x="2489" y="1639"/>
                  </a:moveTo>
                  <a:lnTo>
                    <a:pt x="2489" y="3718"/>
                  </a:lnTo>
                  <a:cubicBezTo>
                    <a:pt x="2489" y="4127"/>
                    <a:pt x="2552" y="4506"/>
                    <a:pt x="2678" y="4884"/>
                  </a:cubicBezTo>
                  <a:cubicBezTo>
                    <a:pt x="1639" y="4600"/>
                    <a:pt x="820" y="3623"/>
                    <a:pt x="820" y="2458"/>
                  </a:cubicBezTo>
                  <a:lnTo>
                    <a:pt x="820" y="2048"/>
                  </a:lnTo>
                  <a:cubicBezTo>
                    <a:pt x="820" y="1796"/>
                    <a:pt x="1009" y="1639"/>
                    <a:pt x="1261" y="1639"/>
                  </a:cubicBezTo>
                  <a:close/>
                  <a:moveTo>
                    <a:pt x="11500" y="1639"/>
                  </a:moveTo>
                  <a:cubicBezTo>
                    <a:pt x="11720" y="1639"/>
                    <a:pt x="11878" y="1828"/>
                    <a:pt x="11878" y="2048"/>
                  </a:cubicBezTo>
                  <a:lnTo>
                    <a:pt x="11878" y="2426"/>
                  </a:lnTo>
                  <a:cubicBezTo>
                    <a:pt x="11878" y="3623"/>
                    <a:pt x="11090" y="4569"/>
                    <a:pt x="10019" y="4884"/>
                  </a:cubicBezTo>
                  <a:cubicBezTo>
                    <a:pt x="10145" y="4506"/>
                    <a:pt x="10240" y="4127"/>
                    <a:pt x="10240" y="3718"/>
                  </a:cubicBezTo>
                  <a:lnTo>
                    <a:pt x="10240" y="1639"/>
                  </a:lnTo>
                  <a:close/>
                  <a:moveTo>
                    <a:pt x="9389" y="788"/>
                  </a:moveTo>
                  <a:lnTo>
                    <a:pt x="9389" y="3686"/>
                  </a:lnTo>
                  <a:cubicBezTo>
                    <a:pt x="9389" y="4789"/>
                    <a:pt x="8759" y="5860"/>
                    <a:pt x="7656" y="6333"/>
                  </a:cubicBezTo>
                  <a:cubicBezTo>
                    <a:pt x="7247" y="6522"/>
                    <a:pt x="6932" y="6963"/>
                    <a:pt x="6932" y="7467"/>
                  </a:cubicBezTo>
                  <a:cubicBezTo>
                    <a:pt x="6932" y="7467"/>
                    <a:pt x="6932" y="7908"/>
                    <a:pt x="7026" y="8507"/>
                  </a:cubicBezTo>
                  <a:cubicBezTo>
                    <a:pt x="7121" y="8759"/>
                    <a:pt x="7247" y="9074"/>
                    <a:pt x="7341" y="9357"/>
                  </a:cubicBezTo>
                  <a:lnTo>
                    <a:pt x="5356" y="9357"/>
                  </a:lnTo>
                  <a:cubicBezTo>
                    <a:pt x="5671" y="8759"/>
                    <a:pt x="5766" y="8066"/>
                    <a:pt x="5766" y="7498"/>
                  </a:cubicBezTo>
                  <a:cubicBezTo>
                    <a:pt x="5766" y="6994"/>
                    <a:pt x="5451" y="6553"/>
                    <a:pt x="5041" y="6364"/>
                  </a:cubicBezTo>
                  <a:cubicBezTo>
                    <a:pt x="4569" y="6144"/>
                    <a:pt x="4128" y="5766"/>
                    <a:pt x="3813" y="5293"/>
                  </a:cubicBezTo>
                  <a:cubicBezTo>
                    <a:pt x="3498" y="4821"/>
                    <a:pt x="3340" y="4285"/>
                    <a:pt x="3340" y="3686"/>
                  </a:cubicBezTo>
                  <a:lnTo>
                    <a:pt x="3340" y="788"/>
                  </a:lnTo>
                  <a:close/>
                  <a:moveTo>
                    <a:pt x="8696" y="10176"/>
                  </a:moveTo>
                  <a:lnTo>
                    <a:pt x="9263" y="11846"/>
                  </a:lnTo>
                  <a:lnTo>
                    <a:pt x="3498" y="11846"/>
                  </a:lnTo>
                  <a:lnTo>
                    <a:pt x="4033" y="10176"/>
                  </a:lnTo>
                  <a:close/>
                  <a:moveTo>
                    <a:pt x="2930" y="0"/>
                  </a:moveTo>
                  <a:cubicBezTo>
                    <a:pt x="2710" y="0"/>
                    <a:pt x="2552" y="189"/>
                    <a:pt x="2552" y="410"/>
                  </a:cubicBezTo>
                  <a:lnTo>
                    <a:pt x="2552" y="851"/>
                  </a:lnTo>
                  <a:lnTo>
                    <a:pt x="1324" y="851"/>
                  </a:lnTo>
                  <a:cubicBezTo>
                    <a:pt x="1302" y="850"/>
                    <a:pt x="1280" y="850"/>
                    <a:pt x="1258" y="850"/>
                  </a:cubicBezTo>
                  <a:cubicBezTo>
                    <a:pt x="506" y="850"/>
                    <a:pt x="1" y="1374"/>
                    <a:pt x="1" y="2048"/>
                  </a:cubicBezTo>
                  <a:lnTo>
                    <a:pt x="1" y="2426"/>
                  </a:lnTo>
                  <a:cubicBezTo>
                    <a:pt x="1" y="4190"/>
                    <a:pt x="1355" y="5608"/>
                    <a:pt x="3088" y="5766"/>
                  </a:cubicBezTo>
                  <a:cubicBezTo>
                    <a:pt x="3498" y="6364"/>
                    <a:pt x="4033" y="6837"/>
                    <a:pt x="4726" y="7120"/>
                  </a:cubicBezTo>
                  <a:cubicBezTo>
                    <a:pt x="4884" y="7183"/>
                    <a:pt x="4947" y="7309"/>
                    <a:pt x="4947" y="7498"/>
                  </a:cubicBezTo>
                  <a:cubicBezTo>
                    <a:pt x="4947" y="8097"/>
                    <a:pt x="4726" y="8885"/>
                    <a:pt x="4348" y="9357"/>
                  </a:cubicBezTo>
                  <a:lnTo>
                    <a:pt x="3718" y="9357"/>
                  </a:lnTo>
                  <a:cubicBezTo>
                    <a:pt x="3529" y="9357"/>
                    <a:pt x="3372" y="9483"/>
                    <a:pt x="3340" y="9641"/>
                  </a:cubicBezTo>
                  <a:lnTo>
                    <a:pt x="2521" y="12130"/>
                  </a:lnTo>
                  <a:cubicBezTo>
                    <a:pt x="2426" y="12382"/>
                    <a:pt x="2615" y="12665"/>
                    <a:pt x="2899" y="12665"/>
                  </a:cubicBezTo>
                  <a:lnTo>
                    <a:pt x="9799" y="12665"/>
                  </a:lnTo>
                  <a:cubicBezTo>
                    <a:pt x="10082" y="12665"/>
                    <a:pt x="10271" y="12382"/>
                    <a:pt x="10177" y="12130"/>
                  </a:cubicBezTo>
                  <a:lnTo>
                    <a:pt x="9357" y="9641"/>
                  </a:lnTo>
                  <a:cubicBezTo>
                    <a:pt x="9326" y="9483"/>
                    <a:pt x="9168" y="9357"/>
                    <a:pt x="8979" y="9357"/>
                  </a:cubicBezTo>
                  <a:lnTo>
                    <a:pt x="8349" y="9357"/>
                  </a:lnTo>
                  <a:cubicBezTo>
                    <a:pt x="7971" y="8885"/>
                    <a:pt x="7751" y="8097"/>
                    <a:pt x="7751" y="7498"/>
                  </a:cubicBezTo>
                  <a:cubicBezTo>
                    <a:pt x="7751" y="7341"/>
                    <a:pt x="7877" y="7183"/>
                    <a:pt x="7971" y="7152"/>
                  </a:cubicBezTo>
                  <a:cubicBezTo>
                    <a:pt x="8601" y="6868"/>
                    <a:pt x="9200" y="6396"/>
                    <a:pt x="9610" y="5829"/>
                  </a:cubicBezTo>
                  <a:cubicBezTo>
                    <a:pt x="10901" y="5734"/>
                    <a:pt x="12004" y="4947"/>
                    <a:pt x="12476" y="3781"/>
                  </a:cubicBezTo>
                  <a:cubicBezTo>
                    <a:pt x="12760" y="3056"/>
                    <a:pt x="12760" y="2552"/>
                    <a:pt x="12760" y="2080"/>
                  </a:cubicBezTo>
                  <a:cubicBezTo>
                    <a:pt x="12760" y="1435"/>
                    <a:pt x="12221" y="850"/>
                    <a:pt x="11581" y="850"/>
                  </a:cubicBezTo>
                  <a:cubicBezTo>
                    <a:pt x="11565" y="850"/>
                    <a:pt x="11548" y="850"/>
                    <a:pt x="11531" y="851"/>
                  </a:cubicBezTo>
                  <a:lnTo>
                    <a:pt x="10271" y="851"/>
                  </a:lnTo>
                  <a:lnTo>
                    <a:pt x="10271" y="410"/>
                  </a:lnTo>
                  <a:cubicBezTo>
                    <a:pt x="10271" y="189"/>
                    <a:pt x="10082" y="0"/>
                    <a:pt x="9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4" name="Google Shape;3174;p54"/>
          <p:cNvGrpSpPr/>
          <p:nvPr/>
        </p:nvGrpSpPr>
        <p:grpSpPr>
          <a:xfrm>
            <a:off x="6406789" y="2367589"/>
            <a:ext cx="340034" cy="341579"/>
            <a:chOff x="-12199250" y="2530225"/>
            <a:chExt cx="352075" cy="353675"/>
          </a:xfrm>
        </p:grpSpPr>
        <p:sp>
          <p:nvSpPr>
            <p:cNvPr id="3175" name="Google Shape;3175;p54"/>
            <p:cNvSpPr/>
            <p:nvPr/>
          </p:nvSpPr>
          <p:spPr>
            <a:xfrm>
              <a:off x="-12055900" y="2530225"/>
              <a:ext cx="63025" cy="62250"/>
            </a:xfrm>
            <a:custGeom>
              <a:avLst/>
              <a:gdLst/>
              <a:ahLst/>
              <a:cxnLst/>
              <a:rect l="l" t="t" r="r" b="b"/>
              <a:pathLst>
                <a:path w="2521" h="2490" extrusionOk="0">
                  <a:moveTo>
                    <a:pt x="1292" y="883"/>
                  </a:moveTo>
                  <a:cubicBezTo>
                    <a:pt x="1512" y="883"/>
                    <a:pt x="1733" y="1072"/>
                    <a:pt x="1733" y="1292"/>
                  </a:cubicBezTo>
                  <a:cubicBezTo>
                    <a:pt x="1701" y="1513"/>
                    <a:pt x="1544" y="1702"/>
                    <a:pt x="1292" y="1702"/>
                  </a:cubicBezTo>
                  <a:cubicBezTo>
                    <a:pt x="1071" y="1702"/>
                    <a:pt x="914" y="1513"/>
                    <a:pt x="914" y="1292"/>
                  </a:cubicBezTo>
                  <a:cubicBezTo>
                    <a:pt x="914" y="1072"/>
                    <a:pt x="1103" y="883"/>
                    <a:pt x="1292" y="883"/>
                  </a:cubicBezTo>
                  <a:close/>
                  <a:moveTo>
                    <a:pt x="1260" y="1"/>
                  </a:moveTo>
                  <a:cubicBezTo>
                    <a:pt x="567" y="1"/>
                    <a:pt x="0" y="568"/>
                    <a:pt x="0" y="1261"/>
                  </a:cubicBezTo>
                  <a:cubicBezTo>
                    <a:pt x="0" y="1923"/>
                    <a:pt x="567" y="2490"/>
                    <a:pt x="1260" y="2490"/>
                  </a:cubicBezTo>
                  <a:cubicBezTo>
                    <a:pt x="1985" y="2490"/>
                    <a:pt x="2520" y="1923"/>
                    <a:pt x="2520" y="1261"/>
                  </a:cubicBezTo>
                  <a:cubicBezTo>
                    <a:pt x="2520" y="599"/>
                    <a:pt x="1985" y="1"/>
                    <a:pt x="1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4"/>
            <p:cNvSpPr/>
            <p:nvPr/>
          </p:nvSpPr>
          <p:spPr>
            <a:xfrm>
              <a:off x="-12116550" y="2592450"/>
              <a:ext cx="185900" cy="291450"/>
            </a:xfrm>
            <a:custGeom>
              <a:avLst/>
              <a:gdLst/>
              <a:ahLst/>
              <a:cxnLst/>
              <a:rect l="l" t="t" r="r" b="b"/>
              <a:pathLst>
                <a:path w="7436" h="11658" extrusionOk="0">
                  <a:moveTo>
                    <a:pt x="5135" y="851"/>
                  </a:moveTo>
                  <a:cubicBezTo>
                    <a:pt x="5388" y="1324"/>
                    <a:pt x="5419" y="1891"/>
                    <a:pt x="5230" y="2395"/>
                  </a:cubicBezTo>
                  <a:lnTo>
                    <a:pt x="3938" y="1765"/>
                  </a:lnTo>
                  <a:cubicBezTo>
                    <a:pt x="3875" y="1749"/>
                    <a:pt x="3812" y="1741"/>
                    <a:pt x="3749" y="1741"/>
                  </a:cubicBezTo>
                  <a:cubicBezTo>
                    <a:pt x="3686" y="1741"/>
                    <a:pt x="3623" y="1749"/>
                    <a:pt x="3560" y="1765"/>
                  </a:cubicBezTo>
                  <a:lnTo>
                    <a:pt x="2269" y="2395"/>
                  </a:lnTo>
                  <a:cubicBezTo>
                    <a:pt x="2048" y="1891"/>
                    <a:pt x="2080" y="1324"/>
                    <a:pt x="2300" y="851"/>
                  </a:cubicBezTo>
                  <a:close/>
                  <a:moveTo>
                    <a:pt x="4159" y="2742"/>
                  </a:moveTo>
                  <a:lnTo>
                    <a:pt x="4946" y="3151"/>
                  </a:lnTo>
                  <a:lnTo>
                    <a:pt x="4253" y="7530"/>
                  </a:lnTo>
                  <a:lnTo>
                    <a:pt x="3308" y="7530"/>
                  </a:lnTo>
                  <a:lnTo>
                    <a:pt x="2552" y="3151"/>
                  </a:lnTo>
                  <a:lnTo>
                    <a:pt x="3340" y="2742"/>
                  </a:lnTo>
                  <a:lnTo>
                    <a:pt x="3340" y="4569"/>
                  </a:lnTo>
                  <a:cubicBezTo>
                    <a:pt x="3340" y="4789"/>
                    <a:pt x="3529" y="5010"/>
                    <a:pt x="3718" y="5010"/>
                  </a:cubicBezTo>
                  <a:cubicBezTo>
                    <a:pt x="3970" y="5010"/>
                    <a:pt x="4159" y="4789"/>
                    <a:pt x="4159" y="4569"/>
                  </a:cubicBezTo>
                  <a:lnTo>
                    <a:pt x="4159" y="2742"/>
                  </a:lnTo>
                  <a:close/>
                  <a:moveTo>
                    <a:pt x="5388" y="8318"/>
                  </a:moveTo>
                  <a:cubicBezTo>
                    <a:pt x="5608" y="8318"/>
                    <a:pt x="5766" y="8507"/>
                    <a:pt x="5766" y="8727"/>
                  </a:cubicBezTo>
                  <a:lnTo>
                    <a:pt x="5766" y="9169"/>
                  </a:lnTo>
                  <a:lnTo>
                    <a:pt x="1638" y="9169"/>
                  </a:lnTo>
                  <a:lnTo>
                    <a:pt x="1638" y="8727"/>
                  </a:lnTo>
                  <a:cubicBezTo>
                    <a:pt x="1638" y="8507"/>
                    <a:pt x="1827" y="8318"/>
                    <a:pt x="2080" y="8318"/>
                  </a:cubicBezTo>
                  <a:close/>
                  <a:moveTo>
                    <a:pt x="6207" y="9956"/>
                  </a:moveTo>
                  <a:cubicBezTo>
                    <a:pt x="6459" y="9956"/>
                    <a:pt x="6616" y="10145"/>
                    <a:pt x="6616" y="10397"/>
                  </a:cubicBezTo>
                  <a:lnTo>
                    <a:pt x="6616" y="10838"/>
                  </a:lnTo>
                  <a:lnTo>
                    <a:pt x="819" y="10838"/>
                  </a:lnTo>
                  <a:lnTo>
                    <a:pt x="819" y="10397"/>
                  </a:lnTo>
                  <a:cubicBezTo>
                    <a:pt x="819" y="10145"/>
                    <a:pt x="1008" y="9956"/>
                    <a:pt x="1260" y="9956"/>
                  </a:cubicBezTo>
                  <a:close/>
                  <a:moveTo>
                    <a:pt x="2080" y="1"/>
                  </a:moveTo>
                  <a:cubicBezTo>
                    <a:pt x="1922" y="1"/>
                    <a:pt x="1796" y="64"/>
                    <a:pt x="1733" y="190"/>
                  </a:cubicBezTo>
                  <a:cubicBezTo>
                    <a:pt x="1134" y="1040"/>
                    <a:pt x="1134" y="2143"/>
                    <a:pt x="1670" y="3057"/>
                  </a:cubicBezTo>
                  <a:lnTo>
                    <a:pt x="2426" y="7530"/>
                  </a:lnTo>
                  <a:lnTo>
                    <a:pt x="2080" y="7530"/>
                  </a:lnTo>
                  <a:cubicBezTo>
                    <a:pt x="1418" y="7530"/>
                    <a:pt x="819" y="8066"/>
                    <a:pt x="819" y="8759"/>
                  </a:cubicBezTo>
                  <a:lnTo>
                    <a:pt x="819" y="9232"/>
                  </a:lnTo>
                  <a:cubicBezTo>
                    <a:pt x="347" y="9389"/>
                    <a:pt x="0" y="9862"/>
                    <a:pt x="0" y="10429"/>
                  </a:cubicBezTo>
                  <a:lnTo>
                    <a:pt x="0" y="11248"/>
                  </a:lnTo>
                  <a:cubicBezTo>
                    <a:pt x="0" y="11500"/>
                    <a:pt x="189" y="11657"/>
                    <a:pt x="378" y="11657"/>
                  </a:cubicBezTo>
                  <a:lnTo>
                    <a:pt x="6994" y="11657"/>
                  </a:lnTo>
                  <a:cubicBezTo>
                    <a:pt x="7246" y="11657"/>
                    <a:pt x="7435" y="11437"/>
                    <a:pt x="7435" y="11248"/>
                  </a:cubicBezTo>
                  <a:lnTo>
                    <a:pt x="7435" y="10429"/>
                  </a:lnTo>
                  <a:cubicBezTo>
                    <a:pt x="7435" y="9862"/>
                    <a:pt x="7089" y="9452"/>
                    <a:pt x="6616" y="9232"/>
                  </a:cubicBezTo>
                  <a:lnTo>
                    <a:pt x="6616" y="8759"/>
                  </a:lnTo>
                  <a:cubicBezTo>
                    <a:pt x="6616" y="8066"/>
                    <a:pt x="6049" y="7530"/>
                    <a:pt x="5388" y="7530"/>
                  </a:cubicBezTo>
                  <a:lnTo>
                    <a:pt x="5041" y="7530"/>
                  </a:lnTo>
                  <a:lnTo>
                    <a:pt x="5766" y="3057"/>
                  </a:lnTo>
                  <a:cubicBezTo>
                    <a:pt x="6333" y="2206"/>
                    <a:pt x="6301" y="1072"/>
                    <a:pt x="5734" y="190"/>
                  </a:cubicBezTo>
                  <a:cubicBezTo>
                    <a:pt x="5671" y="64"/>
                    <a:pt x="5545" y="1"/>
                    <a:pt x="5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54"/>
            <p:cNvSpPr/>
            <p:nvPr/>
          </p:nvSpPr>
          <p:spPr>
            <a:xfrm>
              <a:off x="-11950375" y="2633400"/>
              <a:ext cx="103200" cy="102425"/>
            </a:xfrm>
            <a:custGeom>
              <a:avLst/>
              <a:gdLst/>
              <a:ahLst/>
              <a:cxnLst/>
              <a:rect l="l" t="t" r="r" b="b"/>
              <a:pathLst>
                <a:path w="4128" h="4097" extrusionOk="0">
                  <a:moveTo>
                    <a:pt x="2017" y="1324"/>
                  </a:moveTo>
                  <a:lnTo>
                    <a:pt x="2206" y="1671"/>
                  </a:lnTo>
                  <a:cubicBezTo>
                    <a:pt x="2238" y="1734"/>
                    <a:pt x="2332" y="1828"/>
                    <a:pt x="2395" y="1860"/>
                  </a:cubicBezTo>
                  <a:lnTo>
                    <a:pt x="2742" y="2049"/>
                  </a:lnTo>
                  <a:lnTo>
                    <a:pt x="2395" y="2269"/>
                  </a:lnTo>
                  <a:cubicBezTo>
                    <a:pt x="2332" y="2301"/>
                    <a:pt x="2238" y="2364"/>
                    <a:pt x="2206" y="2458"/>
                  </a:cubicBezTo>
                  <a:lnTo>
                    <a:pt x="2017" y="2805"/>
                  </a:lnTo>
                  <a:lnTo>
                    <a:pt x="1797" y="2458"/>
                  </a:lnTo>
                  <a:cubicBezTo>
                    <a:pt x="1765" y="2364"/>
                    <a:pt x="1702" y="2301"/>
                    <a:pt x="1607" y="2269"/>
                  </a:cubicBezTo>
                  <a:lnTo>
                    <a:pt x="1261" y="2049"/>
                  </a:lnTo>
                  <a:lnTo>
                    <a:pt x="1607" y="1860"/>
                  </a:lnTo>
                  <a:cubicBezTo>
                    <a:pt x="1702" y="1828"/>
                    <a:pt x="1765" y="1734"/>
                    <a:pt x="1797" y="1671"/>
                  </a:cubicBezTo>
                  <a:lnTo>
                    <a:pt x="2017" y="1324"/>
                  </a:lnTo>
                  <a:close/>
                  <a:moveTo>
                    <a:pt x="2049" y="1"/>
                  </a:moveTo>
                  <a:cubicBezTo>
                    <a:pt x="1891" y="1"/>
                    <a:pt x="1734" y="95"/>
                    <a:pt x="1702" y="253"/>
                  </a:cubicBezTo>
                  <a:lnTo>
                    <a:pt x="1229" y="1230"/>
                  </a:lnTo>
                  <a:lnTo>
                    <a:pt x="221" y="1702"/>
                  </a:lnTo>
                  <a:cubicBezTo>
                    <a:pt x="64" y="1797"/>
                    <a:pt x="1" y="1891"/>
                    <a:pt x="1" y="2049"/>
                  </a:cubicBezTo>
                  <a:cubicBezTo>
                    <a:pt x="1" y="2206"/>
                    <a:pt x="64" y="2364"/>
                    <a:pt x="221" y="2427"/>
                  </a:cubicBezTo>
                  <a:lnTo>
                    <a:pt x="1229" y="2899"/>
                  </a:lnTo>
                  <a:lnTo>
                    <a:pt x="1702" y="3876"/>
                  </a:lnTo>
                  <a:cubicBezTo>
                    <a:pt x="1765" y="4034"/>
                    <a:pt x="1891" y="4097"/>
                    <a:pt x="2049" y="4097"/>
                  </a:cubicBezTo>
                  <a:cubicBezTo>
                    <a:pt x="2206" y="4097"/>
                    <a:pt x="2364" y="4034"/>
                    <a:pt x="2395" y="3876"/>
                  </a:cubicBezTo>
                  <a:lnTo>
                    <a:pt x="2868" y="2899"/>
                  </a:lnTo>
                  <a:lnTo>
                    <a:pt x="3907" y="2427"/>
                  </a:lnTo>
                  <a:cubicBezTo>
                    <a:pt x="4065" y="2332"/>
                    <a:pt x="4128" y="2206"/>
                    <a:pt x="4128" y="2049"/>
                  </a:cubicBezTo>
                  <a:cubicBezTo>
                    <a:pt x="4128" y="1891"/>
                    <a:pt x="4065" y="1734"/>
                    <a:pt x="3907" y="1702"/>
                  </a:cubicBezTo>
                  <a:lnTo>
                    <a:pt x="2868" y="1230"/>
                  </a:lnTo>
                  <a:lnTo>
                    <a:pt x="2395" y="253"/>
                  </a:lnTo>
                  <a:cubicBezTo>
                    <a:pt x="2332" y="95"/>
                    <a:pt x="2206" y="1"/>
                    <a:pt x="2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54"/>
            <p:cNvSpPr/>
            <p:nvPr/>
          </p:nvSpPr>
          <p:spPr>
            <a:xfrm>
              <a:off x="-12199250" y="2633400"/>
              <a:ext cx="103200" cy="102425"/>
            </a:xfrm>
            <a:custGeom>
              <a:avLst/>
              <a:gdLst/>
              <a:ahLst/>
              <a:cxnLst/>
              <a:rect l="l" t="t" r="r" b="b"/>
              <a:pathLst>
                <a:path w="4128" h="4097" extrusionOk="0">
                  <a:moveTo>
                    <a:pt x="2048" y="1324"/>
                  </a:moveTo>
                  <a:lnTo>
                    <a:pt x="2237" y="1671"/>
                  </a:lnTo>
                  <a:cubicBezTo>
                    <a:pt x="2269" y="1734"/>
                    <a:pt x="2363" y="1828"/>
                    <a:pt x="2426" y="1860"/>
                  </a:cubicBezTo>
                  <a:lnTo>
                    <a:pt x="2804" y="2049"/>
                  </a:lnTo>
                  <a:lnTo>
                    <a:pt x="2426" y="2269"/>
                  </a:lnTo>
                  <a:cubicBezTo>
                    <a:pt x="2363" y="2301"/>
                    <a:pt x="2269" y="2364"/>
                    <a:pt x="2237" y="2458"/>
                  </a:cubicBezTo>
                  <a:lnTo>
                    <a:pt x="2048" y="2805"/>
                  </a:lnTo>
                  <a:lnTo>
                    <a:pt x="1859" y="2458"/>
                  </a:lnTo>
                  <a:cubicBezTo>
                    <a:pt x="1796" y="2364"/>
                    <a:pt x="1733" y="2301"/>
                    <a:pt x="1638" y="2269"/>
                  </a:cubicBezTo>
                  <a:lnTo>
                    <a:pt x="1292" y="2049"/>
                  </a:lnTo>
                  <a:lnTo>
                    <a:pt x="1638" y="1860"/>
                  </a:lnTo>
                  <a:cubicBezTo>
                    <a:pt x="1733" y="1828"/>
                    <a:pt x="1796" y="1734"/>
                    <a:pt x="1859" y="1671"/>
                  </a:cubicBezTo>
                  <a:lnTo>
                    <a:pt x="2048" y="1324"/>
                  </a:lnTo>
                  <a:close/>
                  <a:moveTo>
                    <a:pt x="2079" y="1"/>
                  </a:moveTo>
                  <a:cubicBezTo>
                    <a:pt x="1922" y="1"/>
                    <a:pt x="1764" y="95"/>
                    <a:pt x="1733" y="253"/>
                  </a:cubicBezTo>
                  <a:lnTo>
                    <a:pt x="1260" y="1230"/>
                  </a:lnTo>
                  <a:lnTo>
                    <a:pt x="221" y="1702"/>
                  </a:lnTo>
                  <a:cubicBezTo>
                    <a:pt x="63" y="1797"/>
                    <a:pt x="0" y="1891"/>
                    <a:pt x="0" y="2049"/>
                  </a:cubicBezTo>
                  <a:cubicBezTo>
                    <a:pt x="0" y="2206"/>
                    <a:pt x="63" y="2364"/>
                    <a:pt x="221" y="2427"/>
                  </a:cubicBezTo>
                  <a:lnTo>
                    <a:pt x="1260" y="2899"/>
                  </a:lnTo>
                  <a:lnTo>
                    <a:pt x="1733" y="3876"/>
                  </a:lnTo>
                  <a:cubicBezTo>
                    <a:pt x="1796" y="4034"/>
                    <a:pt x="1922" y="4097"/>
                    <a:pt x="2079" y="4097"/>
                  </a:cubicBezTo>
                  <a:cubicBezTo>
                    <a:pt x="2237" y="4097"/>
                    <a:pt x="2395" y="4034"/>
                    <a:pt x="2426" y="3876"/>
                  </a:cubicBezTo>
                  <a:lnTo>
                    <a:pt x="2899" y="2899"/>
                  </a:lnTo>
                  <a:lnTo>
                    <a:pt x="3907" y="2427"/>
                  </a:lnTo>
                  <a:cubicBezTo>
                    <a:pt x="4033" y="2364"/>
                    <a:pt x="4127" y="2206"/>
                    <a:pt x="4127" y="2049"/>
                  </a:cubicBezTo>
                  <a:cubicBezTo>
                    <a:pt x="4127" y="1891"/>
                    <a:pt x="4033" y="1734"/>
                    <a:pt x="3907" y="1702"/>
                  </a:cubicBezTo>
                  <a:lnTo>
                    <a:pt x="2899" y="1230"/>
                  </a:lnTo>
                  <a:lnTo>
                    <a:pt x="2426" y="253"/>
                  </a:lnTo>
                  <a:cubicBezTo>
                    <a:pt x="2363" y="95"/>
                    <a:pt x="2237" y="1"/>
                    <a:pt x="2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9" name="Google Shape;3179;p54"/>
          <p:cNvSpPr txBox="1">
            <a:spLocks noGrp="1"/>
          </p:cNvSpPr>
          <p:nvPr>
            <p:ph type="subTitle" idx="5"/>
          </p:nvPr>
        </p:nvSpPr>
        <p:spPr>
          <a:xfrm>
            <a:off x="3639312" y="1978676"/>
            <a:ext cx="18654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90%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80" name="Google Shape;3180;p54"/>
          <p:cNvSpPr txBox="1">
            <a:spLocks noGrp="1"/>
          </p:cNvSpPr>
          <p:nvPr>
            <p:ph type="subTitle" idx="6"/>
          </p:nvPr>
        </p:nvSpPr>
        <p:spPr>
          <a:xfrm>
            <a:off x="1636776" y="2599873"/>
            <a:ext cx="18654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81%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275C295-708B-68ED-C1A8-D450083904A5}"/>
              </a:ext>
            </a:extLst>
          </p:cNvPr>
          <p:cNvSpPr txBox="1"/>
          <p:nvPr/>
        </p:nvSpPr>
        <p:spPr>
          <a:xfrm>
            <a:off x="0" y="4788579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14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DBB3D90-973F-453E-D235-39200DEBE7BC}"/>
              </a:ext>
            </a:extLst>
          </p:cNvPr>
          <p:cNvGrpSpPr/>
          <p:nvPr/>
        </p:nvGrpSpPr>
        <p:grpSpPr>
          <a:xfrm>
            <a:off x="1576425" y="30551"/>
            <a:ext cx="5991149" cy="307777"/>
            <a:chOff x="1565453" y="4564685"/>
            <a:chExt cx="5991149" cy="307777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91EDB5BC-BA86-15B4-40D0-3D12C6F2793E}"/>
                </a:ext>
              </a:extLst>
            </p:cNvPr>
            <p:cNvSpPr/>
            <p:nvPr/>
          </p:nvSpPr>
          <p:spPr>
            <a:xfrm>
              <a:off x="1565453" y="4564685"/>
              <a:ext cx="5991149" cy="3077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Présentation du projet 				     Réalisation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C240326A-E4DE-F677-DC43-4E25E58CEE6E}"/>
                </a:ext>
              </a:extLst>
            </p:cNvPr>
            <p:cNvSpPr/>
            <p:nvPr/>
          </p:nvSpPr>
          <p:spPr>
            <a:xfrm>
              <a:off x="3640050" y="4564685"/>
              <a:ext cx="2471800" cy="30777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Fonctionnalités principales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1">
          <a:extLst>
            <a:ext uri="{FF2B5EF4-FFF2-40B4-BE49-F238E27FC236}">
              <a16:creationId xmlns:a16="http://schemas.microsoft.com/office/drawing/2014/main" id="{848EB8C2-F25B-83B9-2734-336AE912D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2" name="Google Shape;3492;p60">
            <a:extLst>
              <a:ext uri="{FF2B5EF4-FFF2-40B4-BE49-F238E27FC236}">
                <a16:creationId xmlns:a16="http://schemas.microsoft.com/office/drawing/2014/main" id="{41BAE505-A953-B922-51FA-1B21E851FC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942" y="338328"/>
            <a:ext cx="67885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3000" dirty="0">
                <a:latin typeface="Fjalla One" panose="02000506040000020004" pitchFamily="2" charset="0"/>
              </a:rPr>
              <a:t>Critère de validation : Classification Report </a:t>
            </a:r>
            <a:endParaRPr sz="3000" dirty="0">
              <a:latin typeface="Fjalla One" panose="02000506040000020004" pitchFamily="2" charset="0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667D3860-25F5-AD24-9549-00FB33305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91345"/>
              </p:ext>
            </p:extLst>
          </p:nvPr>
        </p:nvGraphicFramePr>
        <p:xfrm>
          <a:off x="1524001" y="1365015"/>
          <a:ext cx="6169152" cy="326246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09695">
                  <a:extLst>
                    <a:ext uri="{9D8B030D-6E8A-4147-A177-3AD203B41FA5}">
                      <a16:colId xmlns:a16="http://schemas.microsoft.com/office/drawing/2014/main" val="1228216410"/>
                    </a:ext>
                  </a:extLst>
                </a:gridCol>
                <a:gridCol w="1058420">
                  <a:extLst>
                    <a:ext uri="{9D8B030D-6E8A-4147-A177-3AD203B41FA5}">
                      <a16:colId xmlns:a16="http://schemas.microsoft.com/office/drawing/2014/main" val="4126236499"/>
                    </a:ext>
                  </a:extLst>
                </a:gridCol>
                <a:gridCol w="1143170">
                  <a:extLst>
                    <a:ext uri="{9D8B030D-6E8A-4147-A177-3AD203B41FA5}">
                      <a16:colId xmlns:a16="http://schemas.microsoft.com/office/drawing/2014/main" val="2303554645"/>
                    </a:ext>
                  </a:extLst>
                </a:gridCol>
                <a:gridCol w="900581">
                  <a:extLst>
                    <a:ext uri="{9D8B030D-6E8A-4147-A177-3AD203B41FA5}">
                      <a16:colId xmlns:a16="http://schemas.microsoft.com/office/drawing/2014/main" val="877503118"/>
                    </a:ext>
                  </a:extLst>
                </a:gridCol>
                <a:gridCol w="1028643">
                  <a:extLst>
                    <a:ext uri="{9D8B030D-6E8A-4147-A177-3AD203B41FA5}">
                      <a16:colId xmlns:a16="http://schemas.microsoft.com/office/drawing/2014/main" val="2079716124"/>
                    </a:ext>
                  </a:extLst>
                </a:gridCol>
                <a:gridCol w="1028643">
                  <a:extLst>
                    <a:ext uri="{9D8B030D-6E8A-4147-A177-3AD203B41FA5}">
                      <a16:colId xmlns:a16="http://schemas.microsoft.com/office/drawing/2014/main" val="3316495633"/>
                    </a:ext>
                  </a:extLst>
                </a:gridCol>
              </a:tblGrid>
              <a:tr h="5442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 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CLASSES</a:t>
                      </a:r>
                      <a:endParaRPr lang="fr-MA" sz="13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PRECISION</a:t>
                      </a:r>
                      <a:endParaRPr lang="fr-MA" sz="13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RECALL</a:t>
                      </a:r>
                      <a:endParaRPr lang="fr-MA" sz="13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F1-SCORE</a:t>
                      </a:r>
                      <a:endParaRPr lang="fr-MA" sz="13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SUPPORT</a:t>
                      </a:r>
                      <a:endParaRPr lang="fr-MA" sz="13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extLst>
                  <a:ext uri="{0D108BD9-81ED-4DB2-BD59-A6C34878D82A}">
                    <a16:rowId xmlns:a16="http://schemas.microsoft.com/office/drawing/2014/main" val="1534587034"/>
                  </a:ext>
                </a:extLst>
              </a:tr>
              <a:tr h="54429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Profil</a:t>
                      </a:r>
                      <a:endParaRPr lang="fr-MA" sz="13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0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0.61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0.85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0.71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26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extLst>
                  <a:ext uri="{0D108BD9-81ED-4DB2-BD59-A6C34878D82A}">
                    <a16:rowId xmlns:a16="http://schemas.microsoft.com/office/drawing/2014/main" val="615232254"/>
                  </a:ext>
                </a:extLst>
              </a:tr>
              <a:tr h="218537">
                <a:tc vMerge="1">
                  <a:txBody>
                    <a:bodyPr/>
                    <a:lstStyle/>
                    <a:p>
                      <a:endParaRPr lang="fr-M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1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0.50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0.22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0.32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18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extLst>
                  <a:ext uri="{0D108BD9-81ED-4DB2-BD59-A6C34878D82A}">
                    <a16:rowId xmlns:a16="http://schemas.microsoft.com/office/drawing/2014/main" val="2367117598"/>
                  </a:ext>
                </a:extLst>
              </a:tr>
              <a:tr h="536744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Profit</a:t>
                      </a:r>
                      <a:endParaRPr lang="fr-MA" sz="1300" kern="1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 dirty="0">
                          <a:effectLst/>
                        </a:rPr>
                        <a:t>Bon</a:t>
                      </a:r>
                      <a:endParaRPr lang="fr-MA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0.80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1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 dirty="0">
                          <a:effectLst/>
                        </a:rPr>
                        <a:t>0.89</a:t>
                      </a:r>
                      <a:endParaRPr lang="fr-MA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4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extLst>
                  <a:ext uri="{0D108BD9-81ED-4DB2-BD59-A6C34878D82A}">
                    <a16:rowId xmlns:a16="http://schemas.microsoft.com/office/drawing/2014/main" val="3414732485"/>
                  </a:ext>
                </a:extLst>
              </a:tr>
              <a:tr h="218537">
                <a:tc vMerge="1">
                  <a:txBody>
                    <a:bodyPr/>
                    <a:lstStyle/>
                    <a:p>
                      <a:endParaRPr lang="fr-M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 dirty="0">
                          <a:effectLst/>
                        </a:rPr>
                        <a:t>Faible</a:t>
                      </a:r>
                      <a:endParaRPr lang="fr-MA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1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1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1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1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extLst>
                  <a:ext uri="{0D108BD9-81ED-4DB2-BD59-A6C34878D82A}">
                    <a16:rowId xmlns:a16="http://schemas.microsoft.com/office/drawing/2014/main" val="3707046383"/>
                  </a:ext>
                </a:extLst>
              </a:tr>
              <a:tr h="218537">
                <a:tc vMerge="1">
                  <a:txBody>
                    <a:bodyPr/>
                    <a:lstStyle/>
                    <a:p>
                      <a:endParaRPr lang="fr-M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 dirty="0">
                          <a:effectLst/>
                        </a:rPr>
                        <a:t>Moyen</a:t>
                      </a:r>
                      <a:endParaRPr lang="fr-MA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1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1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1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3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extLst>
                  <a:ext uri="{0D108BD9-81ED-4DB2-BD59-A6C34878D82A}">
                    <a16:rowId xmlns:a16="http://schemas.microsoft.com/office/drawing/2014/main" val="2994767386"/>
                  </a:ext>
                </a:extLst>
              </a:tr>
              <a:tr h="218537">
                <a:tc vMerge="1">
                  <a:txBody>
                    <a:bodyPr/>
                    <a:lstStyle/>
                    <a:p>
                      <a:endParaRPr lang="fr-M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 dirty="0">
                          <a:effectLst/>
                        </a:rPr>
                        <a:t>Très bon </a:t>
                      </a:r>
                      <a:endParaRPr lang="fr-MA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1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0,5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0,67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2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extLst>
                  <a:ext uri="{0D108BD9-81ED-4DB2-BD59-A6C34878D82A}">
                    <a16:rowId xmlns:a16="http://schemas.microsoft.com/office/drawing/2014/main" val="3899509940"/>
                  </a:ext>
                </a:extLst>
              </a:tr>
              <a:tr h="54429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Top 500</a:t>
                      </a:r>
                      <a:endParaRPr lang="fr-MA" sz="1300" kern="1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0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0.44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0.34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0.39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32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extLst>
                  <a:ext uri="{0D108BD9-81ED-4DB2-BD59-A6C34878D82A}">
                    <a16:rowId xmlns:a16="http://schemas.microsoft.com/office/drawing/2014/main" val="1835819866"/>
                  </a:ext>
                </a:extLst>
              </a:tr>
              <a:tr h="218537">
                <a:tc vMerge="1">
                  <a:txBody>
                    <a:bodyPr/>
                    <a:lstStyle/>
                    <a:p>
                      <a:endParaRPr lang="fr-M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1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0.87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0.97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>
                          <a:effectLst/>
                        </a:rPr>
                        <a:t>0.89</a:t>
                      </a:r>
                      <a:endParaRPr lang="fr-MA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fr-FR" sz="1400" kern="100" dirty="0">
                          <a:effectLst/>
                        </a:rPr>
                        <a:t>152</a:t>
                      </a:r>
                      <a:endParaRPr lang="fr-MA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58" marR="67958" marT="0" marB="0"/>
                </a:tc>
                <a:extLst>
                  <a:ext uri="{0D108BD9-81ED-4DB2-BD59-A6C34878D82A}">
                    <a16:rowId xmlns:a16="http://schemas.microsoft.com/office/drawing/2014/main" val="3339306716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5B7710A3-C7AA-C8D7-D18F-2A2B990B7557}"/>
              </a:ext>
            </a:extLst>
          </p:cNvPr>
          <p:cNvSpPr txBox="1"/>
          <p:nvPr/>
        </p:nvSpPr>
        <p:spPr>
          <a:xfrm>
            <a:off x="0" y="4788579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15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20E6E26F-35AB-D6F7-EAD3-82940C3F7F1C}"/>
              </a:ext>
            </a:extLst>
          </p:cNvPr>
          <p:cNvGrpSpPr/>
          <p:nvPr/>
        </p:nvGrpSpPr>
        <p:grpSpPr>
          <a:xfrm>
            <a:off x="1576425" y="30551"/>
            <a:ext cx="5991149" cy="307777"/>
            <a:chOff x="1565453" y="4564685"/>
            <a:chExt cx="5991149" cy="307777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44D6E292-B605-9DDE-E39C-176237330DC8}"/>
                </a:ext>
              </a:extLst>
            </p:cNvPr>
            <p:cNvSpPr/>
            <p:nvPr/>
          </p:nvSpPr>
          <p:spPr>
            <a:xfrm>
              <a:off x="1565453" y="4564685"/>
              <a:ext cx="5991149" cy="3077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Présentation du projet 				     Réalisation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972ACFEA-C53B-943E-9FD6-74A23466238A}"/>
                </a:ext>
              </a:extLst>
            </p:cNvPr>
            <p:cNvSpPr/>
            <p:nvPr/>
          </p:nvSpPr>
          <p:spPr>
            <a:xfrm>
              <a:off x="3640050" y="4564685"/>
              <a:ext cx="2471800" cy="30777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Fonctionnalités principales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6133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9">
          <a:extLst>
            <a:ext uri="{FF2B5EF4-FFF2-40B4-BE49-F238E27FC236}">
              <a16:creationId xmlns:a16="http://schemas.microsoft.com/office/drawing/2014/main" id="{50D60B9E-9E66-3583-D56C-BAC26D278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p54">
            <a:extLst>
              <a:ext uri="{FF2B5EF4-FFF2-40B4-BE49-F238E27FC236}">
                <a16:creationId xmlns:a16="http://schemas.microsoft.com/office/drawing/2014/main" id="{D9017784-82CC-497F-21D4-CC8422D53BB4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555275" y="2762300"/>
            <a:ext cx="20385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56%</a:t>
            </a:r>
            <a:endParaRPr sz="2000" b="1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61" name="Google Shape;3161;p54">
            <a:extLst>
              <a:ext uri="{FF2B5EF4-FFF2-40B4-BE49-F238E27FC236}">
                <a16:creationId xmlns:a16="http://schemas.microsoft.com/office/drawing/2014/main" id="{A3A017CF-66DC-D6AC-8880-327588E35E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6464" y="338323"/>
            <a:ext cx="59514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en" sz="3000" dirty="0">
                <a:latin typeface="Fjalla One" panose="02000506040000020004" pitchFamily="2" charset="0"/>
              </a:rPr>
              <a:t>Critére de validation : cross validation </a:t>
            </a:r>
            <a:endParaRPr sz="3000" dirty="0">
              <a:latin typeface="Fjalla One" panose="02000506040000020004" pitchFamily="2" charset="0"/>
            </a:endParaRPr>
          </a:p>
        </p:txBody>
      </p:sp>
      <p:sp>
        <p:nvSpPr>
          <p:cNvPr id="3162" name="Google Shape;3162;p54">
            <a:extLst>
              <a:ext uri="{FF2B5EF4-FFF2-40B4-BE49-F238E27FC236}">
                <a16:creationId xmlns:a16="http://schemas.microsoft.com/office/drawing/2014/main" id="{97A7AC63-0A87-B3EB-73B2-95B74811DB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55325" y="2418600"/>
            <a:ext cx="20385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P</a:t>
            </a:r>
            <a:r>
              <a:rPr lang="fr-MA" dirty="0">
                <a:solidFill>
                  <a:srgbClr val="FF0000"/>
                </a:solidFill>
              </a:rPr>
              <a:t>r</a:t>
            </a:r>
            <a:r>
              <a:rPr lang="en" dirty="0">
                <a:solidFill>
                  <a:srgbClr val="FF0000"/>
                </a:solidFill>
              </a:rPr>
              <a:t>ofil 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163" name="Google Shape;3163;p54">
            <a:extLst>
              <a:ext uri="{FF2B5EF4-FFF2-40B4-BE49-F238E27FC236}">
                <a16:creationId xmlns:a16="http://schemas.microsoft.com/office/drawing/2014/main" id="{FC5A7159-F992-9DE8-68F8-0FFA054A035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639312" y="1634990"/>
            <a:ext cx="18654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dirty="0">
                <a:solidFill>
                  <a:srgbClr val="FF0000"/>
                </a:solidFill>
              </a:rPr>
              <a:t>P</a:t>
            </a:r>
            <a:r>
              <a:rPr lang="en" dirty="0">
                <a:solidFill>
                  <a:srgbClr val="FF0000"/>
                </a:solidFill>
              </a:rPr>
              <a:t>rofit 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164" name="Google Shape;3164;p54">
            <a:extLst>
              <a:ext uri="{FF2B5EF4-FFF2-40B4-BE49-F238E27FC236}">
                <a16:creationId xmlns:a16="http://schemas.microsoft.com/office/drawing/2014/main" id="{20D22295-7296-E9D6-52CD-4F4B51BA076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636776" y="1687768"/>
            <a:ext cx="18654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dirty="0">
                <a:solidFill>
                  <a:srgbClr val="FF0000"/>
                </a:solidFill>
              </a:rPr>
              <a:t>T</a:t>
            </a:r>
            <a:r>
              <a:rPr lang="en" dirty="0">
                <a:solidFill>
                  <a:srgbClr val="FF0000"/>
                </a:solidFill>
              </a:rPr>
              <a:t>op 500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165" name="Google Shape;3165;p54">
            <a:extLst>
              <a:ext uri="{FF2B5EF4-FFF2-40B4-BE49-F238E27FC236}">
                <a16:creationId xmlns:a16="http://schemas.microsoft.com/office/drawing/2014/main" id="{0339E1A5-C837-010B-1F40-9122AB1B7875}"/>
              </a:ext>
            </a:extLst>
          </p:cNvPr>
          <p:cNvSpPr/>
          <p:nvPr/>
        </p:nvSpPr>
        <p:spPr>
          <a:xfrm>
            <a:off x="3770875" y="2780225"/>
            <a:ext cx="1602300" cy="23778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939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54">
            <a:extLst>
              <a:ext uri="{FF2B5EF4-FFF2-40B4-BE49-F238E27FC236}">
                <a16:creationId xmlns:a16="http://schemas.microsoft.com/office/drawing/2014/main" id="{B60F0940-ECFC-C211-D03E-2FBADA5EEDBC}"/>
              </a:ext>
            </a:extLst>
          </p:cNvPr>
          <p:cNvSpPr/>
          <p:nvPr/>
        </p:nvSpPr>
        <p:spPr>
          <a:xfrm>
            <a:off x="5775650" y="3681387"/>
            <a:ext cx="1602300" cy="1476638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82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54">
            <a:extLst>
              <a:ext uri="{FF2B5EF4-FFF2-40B4-BE49-F238E27FC236}">
                <a16:creationId xmlns:a16="http://schemas.microsoft.com/office/drawing/2014/main" id="{F1874456-01C3-4930-2429-C636DD7057A0}"/>
              </a:ext>
            </a:extLst>
          </p:cNvPr>
          <p:cNvSpPr/>
          <p:nvPr/>
        </p:nvSpPr>
        <p:spPr>
          <a:xfrm>
            <a:off x="1766100" y="2994178"/>
            <a:ext cx="1602300" cy="2163847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D2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8" name="Google Shape;3168;p54">
            <a:extLst>
              <a:ext uri="{FF2B5EF4-FFF2-40B4-BE49-F238E27FC236}">
                <a16:creationId xmlns:a16="http://schemas.microsoft.com/office/drawing/2014/main" id="{C1F444FB-8CD1-4239-60BC-9BEF358A0B75}"/>
              </a:ext>
            </a:extLst>
          </p:cNvPr>
          <p:cNvGrpSpPr/>
          <p:nvPr/>
        </p:nvGrpSpPr>
        <p:grpSpPr>
          <a:xfrm>
            <a:off x="2379456" y="1279798"/>
            <a:ext cx="375591" cy="374060"/>
            <a:chOff x="-42062025" y="2316000"/>
            <a:chExt cx="319000" cy="317700"/>
          </a:xfrm>
        </p:grpSpPr>
        <p:sp>
          <p:nvSpPr>
            <p:cNvPr id="3169" name="Google Shape;3169;p54">
              <a:extLst>
                <a:ext uri="{FF2B5EF4-FFF2-40B4-BE49-F238E27FC236}">
                  <a16:creationId xmlns:a16="http://schemas.microsoft.com/office/drawing/2014/main" id="{D58D9ACA-2670-0493-151E-03CAC0C7E64B}"/>
                </a:ext>
              </a:extLst>
            </p:cNvPr>
            <p:cNvSpPr/>
            <p:nvPr/>
          </p:nvSpPr>
          <p:spPr>
            <a:xfrm>
              <a:off x="-41965150" y="2477075"/>
              <a:ext cx="124475" cy="112675"/>
            </a:xfrm>
            <a:custGeom>
              <a:avLst/>
              <a:gdLst/>
              <a:ahLst/>
              <a:cxnLst/>
              <a:rect l="l" t="t" r="r" b="b"/>
              <a:pathLst>
                <a:path w="4979" h="4507" extrusionOk="0">
                  <a:moveTo>
                    <a:pt x="2521" y="1371"/>
                  </a:moveTo>
                  <a:lnTo>
                    <a:pt x="2773" y="1812"/>
                  </a:lnTo>
                  <a:cubicBezTo>
                    <a:pt x="2836" y="1938"/>
                    <a:pt x="2931" y="2001"/>
                    <a:pt x="3088" y="2064"/>
                  </a:cubicBezTo>
                  <a:lnTo>
                    <a:pt x="3592" y="2127"/>
                  </a:lnTo>
                  <a:lnTo>
                    <a:pt x="3151" y="2473"/>
                  </a:lnTo>
                  <a:cubicBezTo>
                    <a:pt x="3088" y="2568"/>
                    <a:pt x="2994" y="2725"/>
                    <a:pt x="3057" y="2851"/>
                  </a:cubicBezTo>
                  <a:lnTo>
                    <a:pt x="3120" y="3355"/>
                  </a:lnTo>
                  <a:lnTo>
                    <a:pt x="2679" y="3103"/>
                  </a:lnTo>
                  <a:cubicBezTo>
                    <a:pt x="2631" y="3072"/>
                    <a:pt x="2568" y="3056"/>
                    <a:pt x="2501" y="3056"/>
                  </a:cubicBezTo>
                  <a:cubicBezTo>
                    <a:pt x="2434" y="3056"/>
                    <a:pt x="2364" y="3072"/>
                    <a:pt x="2301" y="3103"/>
                  </a:cubicBezTo>
                  <a:lnTo>
                    <a:pt x="1860" y="3355"/>
                  </a:lnTo>
                  <a:lnTo>
                    <a:pt x="1954" y="2851"/>
                  </a:lnTo>
                  <a:cubicBezTo>
                    <a:pt x="1986" y="2725"/>
                    <a:pt x="1891" y="2568"/>
                    <a:pt x="1828" y="2473"/>
                  </a:cubicBezTo>
                  <a:lnTo>
                    <a:pt x="1481" y="2127"/>
                  </a:lnTo>
                  <a:lnTo>
                    <a:pt x="1986" y="2064"/>
                  </a:lnTo>
                  <a:cubicBezTo>
                    <a:pt x="2112" y="2064"/>
                    <a:pt x="2206" y="1938"/>
                    <a:pt x="2301" y="1812"/>
                  </a:cubicBezTo>
                  <a:lnTo>
                    <a:pt x="2521" y="1371"/>
                  </a:lnTo>
                  <a:close/>
                  <a:moveTo>
                    <a:pt x="2474" y="0"/>
                  </a:moveTo>
                  <a:cubicBezTo>
                    <a:pt x="2332" y="0"/>
                    <a:pt x="2190" y="79"/>
                    <a:pt x="2112" y="236"/>
                  </a:cubicBezTo>
                  <a:lnTo>
                    <a:pt x="1576" y="1276"/>
                  </a:lnTo>
                  <a:lnTo>
                    <a:pt x="473" y="1434"/>
                  </a:lnTo>
                  <a:cubicBezTo>
                    <a:pt x="127" y="1465"/>
                    <a:pt x="1" y="1906"/>
                    <a:pt x="253" y="2127"/>
                  </a:cubicBezTo>
                  <a:lnTo>
                    <a:pt x="1040" y="2914"/>
                  </a:lnTo>
                  <a:lnTo>
                    <a:pt x="851" y="4017"/>
                  </a:lnTo>
                  <a:cubicBezTo>
                    <a:pt x="802" y="4291"/>
                    <a:pt x="1028" y="4506"/>
                    <a:pt x="1249" y="4506"/>
                  </a:cubicBezTo>
                  <a:cubicBezTo>
                    <a:pt x="1308" y="4506"/>
                    <a:pt x="1366" y="4491"/>
                    <a:pt x="1418" y="4458"/>
                  </a:cubicBezTo>
                  <a:lnTo>
                    <a:pt x="2427" y="3954"/>
                  </a:lnTo>
                  <a:lnTo>
                    <a:pt x="3403" y="4458"/>
                  </a:lnTo>
                  <a:cubicBezTo>
                    <a:pt x="3465" y="4489"/>
                    <a:pt x="3528" y="4503"/>
                    <a:pt x="3589" y="4503"/>
                  </a:cubicBezTo>
                  <a:cubicBezTo>
                    <a:pt x="3839" y="4503"/>
                    <a:pt x="4052" y="4270"/>
                    <a:pt x="4002" y="4017"/>
                  </a:cubicBezTo>
                  <a:lnTo>
                    <a:pt x="3781" y="2914"/>
                  </a:lnTo>
                  <a:lnTo>
                    <a:pt x="4569" y="2127"/>
                  </a:lnTo>
                  <a:cubicBezTo>
                    <a:pt x="4978" y="1906"/>
                    <a:pt x="4821" y="1465"/>
                    <a:pt x="4474" y="1434"/>
                  </a:cubicBezTo>
                  <a:lnTo>
                    <a:pt x="3372" y="1276"/>
                  </a:lnTo>
                  <a:lnTo>
                    <a:pt x="2836" y="236"/>
                  </a:lnTo>
                  <a:cubicBezTo>
                    <a:pt x="2757" y="79"/>
                    <a:pt x="2616" y="0"/>
                    <a:pt x="2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54">
              <a:extLst>
                <a:ext uri="{FF2B5EF4-FFF2-40B4-BE49-F238E27FC236}">
                  <a16:creationId xmlns:a16="http://schemas.microsoft.com/office/drawing/2014/main" id="{2AA5925B-069E-2FAC-08CA-A4279FA43F8C}"/>
                </a:ext>
              </a:extLst>
            </p:cNvPr>
            <p:cNvSpPr/>
            <p:nvPr/>
          </p:nvSpPr>
          <p:spPr>
            <a:xfrm>
              <a:off x="-42062025" y="2316000"/>
              <a:ext cx="319000" cy="317700"/>
            </a:xfrm>
            <a:custGeom>
              <a:avLst/>
              <a:gdLst/>
              <a:ahLst/>
              <a:cxnLst/>
              <a:rect l="l" t="t" r="r" b="b"/>
              <a:pathLst>
                <a:path w="12760" h="12708" extrusionOk="0">
                  <a:moveTo>
                    <a:pt x="9610" y="851"/>
                  </a:moveTo>
                  <a:lnTo>
                    <a:pt x="8129" y="2615"/>
                  </a:lnTo>
                  <a:cubicBezTo>
                    <a:pt x="8097" y="2584"/>
                    <a:pt x="8034" y="2584"/>
                    <a:pt x="7940" y="2584"/>
                  </a:cubicBezTo>
                  <a:lnTo>
                    <a:pt x="4821" y="2584"/>
                  </a:lnTo>
                  <a:cubicBezTo>
                    <a:pt x="4758" y="2584"/>
                    <a:pt x="4726" y="2584"/>
                    <a:pt x="4632" y="2615"/>
                  </a:cubicBezTo>
                  <a:lnTo>
                    <a:pt x="3183" y="851"/>
                  </a:lnTo>
                  <a:close/>
                  <a:moveTo>
                    <a:pt x="7530" y="3371"/>
                  </a:moveTo>
                  <a:lnTo>
                    <a:pt x="6396" y="4726"/>
                  </a:lnTo>
                  <a:lnTo>
                    <a:pt x="5293" y="3371"/>
                  </a:lnTo>
                  <a:close/>
                  <a:moveTo>
                    <a:pt x="10555" y="1009"/>
                  </a:moveTo>
                  <a:lnTo>
                    <a:pt x="11783" y="2237"/>
                  </a:lnTo>
                  <a:lnTo>
                    <a:pt x="8759" y="5923"/>
                  </a:lnTo>
                  <a:cubicBezTo>
                    <a:pt x="8255" y="5545"/>
                    <a:pt x="7719" y="5262"/>
                    <a:pt x="7121" y="5136"/>
                  </a:cubicBezTo>
                  <a:lnTo>
                    <a:pt x="10555" y="1009"/>
                  </a:lnTo>
                  <a:close/>
                  <a:moveTo>
                    <a:pt x="2269" y="1040"/>
                  </a:moveTo>
                  <a:lnTo>
                    <a:pt x="5703" y="5199"/>
                  </a:lnTo>
                  <a:cubicBezTo>
                    <a:pt x="5104" y="5293"/>
                    <a:pt x="4506" y="5545"/>
                    <a:pt x="4033" y="5986"/>
                  </a:cubicBezTo>
                  <a:cubicBezTo>
                    <a:pt x="3214" y="4947"/>
                    <a:pt x="1040" y="2269"/>
                    <a:pt x="1040" y="2269"/>
                  </a:cubicBezTo>
                  <a:lnTo>
                    <a:pt x="2269" y="1040"/>
                  </a:lnTo>
                  <a:close/>
                  <a:moveTo>
                    <a:pt x="6349" y="5978"/>
                  </a:moveTo>
                  <a:cubicBezTo>
                    <a:pt x="7097" y="5978"/>
                    <a:pt x="7845" y="6254"/>
                    <a:pt x="8412" y="6805"/>
                  </a:cubicBezTo>
                  <a:lnTo>
                    <a:pt x="8538" y="6932"/>
                  </a:lnTo>
                  <a:cubicBezTo>
                    <a:pt x="8633" y="7026"/>
                    <a:pt x="8727" y="7152"/>
                    <a:pt x="8822" y="7278"/>
                  </a:cubicBezTo>
                  <a:cubicBezTo>
                    <a:pt x="9452" y="8097"/>
                    <a:pt x="9484" y="9168"/>
                    <a:pt x="9137" y="10082"/>
                  </a:cubicBezTo>
                  <a:cubicBezTo>
                    <a:pt x="8662" y="11199"/>
                    <a:pt x="7524" y="11885"/>
                    <a:pt x="6358" y="11885"/>
                  </a:cubicBezTo>
                  <a:cubicBezTo>
                    <a:pt x="5978" y="11885"/>
                    <a:pt x="5595" y="11812"/>
                    <a:pt x="5230" y="11657"/>
                  </a:cubicBezTo>
                  <a:cubicBezTo>
                    <a:pt x="3340" y="10870"/>
                    <a:pt x="2805" y="8412"/>
                    <a:pt x="4159" y="6932"/>
                  </a:cubicBezTo>
                  <a:lnTo>
                    <a:pt x="4285" y="6805"/>
                  </a:lnTo>
                  <a:cubicBezTo>
                    <a:pt x="4852" y="6254"/>
                    <a:pt x="5601" y="5978"/>
                    <a:pt x="6349" y="5978"/>
                  </a:cubicBezTo>
                  <a:close/>
                  <a:moveTo>
                    <a:pt x="2269" y="0"/>
                  </a:moveTo>
                  <a:cubicBezTo>
                    <a:pt x="2143" y="0"/>
                    <a:pt x="2048" y="32"/>
                    <a:pt x="1954" y="95"/>
                  </a:cubicBezTo>
                  <a:lnTo>
                    <a:pt x="158" y="1922"/>
                  </a:lnTo>
                  <a:cubicBezTo>
                    <a:pt x="1" y="2080"/>
                    <a:pt x="1" y="2300"/>
                    <a:pt x="95" y="2458"/>
                  </a:cubicBezTo>
                  <a:lnTo>
                    <a:pt x="3372" y="6522"/>
                  </a:lnTo>
                  <a:cubicBezTo>
                    <a:pt x="1985" y="8255"/>
                    <a:pt x="2395" y="10807"/>
                    <a:pt x="4254" y="12035"/>
                  </a:cubicBezTo>
                  <a:cubicBezTo>
                    <a:pt x="4911" y="12489"/>
                    <a:pt x="5659" y="12708"/>
                    <a:pt x="6397" y="12708"/>
                  </a:cubicBezTo>
                  <a:cubicBezTo>
                    <a:pt x="7606" y="12708"/>
                    <a:pt x="8791" y="12122"/>
                    <a:pt x="9515" y="11027"/>
                  </a:cubicBezTo>
                  <a:cubicBezTo>
                    <a:pt x="10429" y="9641"/>
                    <a:pt x="10397" y="7814"/>
                    <a:pt x="9326" y="6522"/>
                  </a:cubicBezTo>
                  <a:lnTo>
                    <a:pt x="12634" y="2458"/>
                  </a:lnTo>
                  <a:cubicBezTo>
                    <a:pt x="12760" y="2300"/>
                    <a:pt x="12760" y="2080"/>
                    <a:pt x="12603" y="1922"/>
                  </a:cubicBezTo>
                  <a:lnTo>
                    <a:pt x="10775" y="95"/>
                  </a:lnTo>
                  <a:cubicBezTo>
                    <a:pt x="10712" y="32"/>
                    <a:pt x="10555" y="0"/>
                    <a:pt x="10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1" name="Google Shape;3171;p54">
            <a:extLst>
              <a:ext uri="{FF2B5EF4-FFF2-40B4-BE49-F238E27FC236}">
                <a16:creationId xmlns:a16="http://schemas.microsoft.com/office/drawing/2014/main" id="{53859B8C-0ABA-A36C-2123-0B1E4462ECE2}"/>
              </a:ext>
            </a:extLst>
          </p:cNvPr>
          <p:cNvGrpSpPr/>
          <p:nvPr/>
        </p:nvGrpSpPr>
        <p:grpSpPr>
          <a:xfrm>
            <a:off x="4384259" y="1228693"/>
            <a:ext cx="375591" cy="372824"/>
            <a:chOff x="-40171725" y="2705875"/>
            <a:chExt cx="319000" cy="316650"/>
          </a:xfrm>
        </p:grpSpPr>
        <p:sp>
          <p:nvSpPr>
            <p:cNvPr id="3172" name="Google Shape;3172;p54">
              <a:extLst>
                <a:ext uri="{FF2B5EF4-FFF2-40B4-BE49-F238E27FC236}">
                  <a16:creationId xmlns:a16="http://schemas.microsoft.com/office/drawing/2014/main" id="{13EB2AE3-8145-D02E-61D1-153235235947}"/>
                </a:ext>
              </a:extLst>
            </p:cNvPr>
            <p:cNvSpPr/>
            <p:nvPr/>
          </p:nvSpPr>
          <p:spPr>
            <a:xfrm>
              <a:off x="-40068550" y="2788575"/>
              <a:ext cx="48075" cy="58775"/>
            </a:xfrm>
            <a:custGeom>
              <a:avLst/>
              <a:gdLst/>
              <a:ahLst/>
              <a:cxnLst/>
              <a:rect l="l" t="t" r="r" b="b"/>
              <a:pathLst>
                <a:path w="1923" h="2351" extrusionOk="0">
                  <a:moveTo>
                    <a:pt x="442" y="0"/>
                  </a:moveTo>
                  <a:cubicBezTo>
                    <a:pt x="190" y="0"/>
                    <a:pt x="1" y="158"/>
                    <a:pt x="32" y="410"/>
                  </a:cubicBezTo>
                  <a:cubicBezTo>
                    <a:pt x="32" y="1261"/>
                    <a:pt x="505" y="1985"/>
                    <a:pt x="1261" y="2300"/>
                  </a:cubicBezTo>
                  <a:cubicBezTo>
                    <a:pt x="1322" y="2335"/>
                    <a:pt x="1386" y="2351"/>
                    <a:pt x="1448" y="2351"/>
                  </a:cubicBezTo>
                  <a:cubicBezTo>
                    <a:pt x="1607" y="2351"/>
                    <a:pt x="1751" y="2247"/>
                    <a:pt x="1796" y="2111"/>
                  </a:cubicBezTo>
                  <a:cubicBezTo>
                    <a:pt x="1922" y="1891"/>
                    <a:pt x="1796" y="1639"/>
                    <a:pt x="1607" y="1576"/>
                  </a:cubicBezTo>
                  <a:cubicBezTo>
                    <a:pt x="1135" y="1355"/>
                    <a:pt x="851" y="945"/>
                    <a:pt x="851" y="410"/>
                  </a:cubicBezTo>
                  <a:cubicBezTo>
                    <a:pt x="851" y="189"/>
                    <a:pt x="662" y="0"/>
                    <a:pt x="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54">
              <a:extLst>
                <a:ext uri="{FF2B5EF4-FFF2-40B4-BE49-F238E27FC236}">
                  <a16:creationId xmlns:a16="http://schemas.microsoft.com/office/drawing/2014/main" id="{993B13C3-76A8-E37B-41C0-8E93A56D9CB5}"/>
                </a:ext>
              </a:extLst>
            </p:cNvPr>
            <p:cNvSpPr/>
            <p:nvPr/>
          </p:nvSpPr>
          <p:spPr>
            <a:xfrm>
              <a:off x="-40171725" y="2705875"/>
              <a:ext cx="319000" cy="316650"/>
            </a:xfrm>
            <a:custGeom>
              <a:avLst/>
              <a:gdLst/>
              <a:ahLst/>
              <a:cxnLst/>
              <a:rect l="l" t="t" r="r" b="b"/>
              <a:pathLst>
                <a:path w="12760" h="12666" extrusionOk="0">
                  <a:moveTo>
                    <a:pt x="2489" y="1639"/>
                  </a:moveTo>
                  <a:lnTo>
                    <a:pt x="2489" y="3718"/>
                  </a:lnTo>
                  <a:cubicBezTo>
                    <a:pt x="2489" y="4127"/>
                    <a:pt x="2552" y="4506"/>
                    <a:pt x="2678" y="4884"/>
                  </a:cubicBezTo>
                  <a:cubicBezTo>
                    <a:pt x="1639" y="4600"/>
                    <a:pt x="820" y="3623"/>
                    <a:pt x="820" y="2458"/>
                  </a:cubicBezTo>
                  <a:lnTo>
                    <a:pt x="820" y="2048"/>
                  </a:lnTo>
                  <a:cubicBezTo>
                    <a:pt x="820" y="1796"/>
                    <a:pt x="1009" y="1639"/>
                    <a:pt x="1261" y="1639"/>
                  </a:cubicBezTo>
                  <a:close/>
                  <a:moveTo>
                    <a:pt x="11500" y="1639"/>
                  </a:moveTo>
                  <a:cubicBezTo>
                    <a:pt x="11720" y="1639"/>
                    <a:pt x="11878" y="1828"/>
                    <a:pt x="11878" y="2048"/>
                  </a:cubicBezTo>
                  <a:lnTo>
                    <a:pt x="11878" y="2426"/>
                  </a:lnTo>
                  <a:cubicBezTo>
                    <a:pt x="11878" y="3623"/>
                    <a:pt x="11090" y="4569"/>
                    <a:pt x="10019" y="4884"/>
                  </a:cubicBezTo>
                  <a:cubicBezTo>
                    <a:pt x="10145" y="4506"/>
                    <a:pt x="10240" y="4127"/>
                    <a:pt x="10240" y="3718"/>
                  </a:cubicBezTo>
                  <a:lnTo>
                    <a:pt x="10240" y="1639"/>
                  </a:lnTo>
                  <a:close/>
                  <a:moveTo>
                    <a:pt x="9389" y="788"/>
                  </a:moveTo>
                  <a:lnTo>
                    <a:pt x="9389" y="3686"/>
                  </a:lnTo>
                  <a:cubicBezTo>
                    <a:pt x="9389" y="4789"/>
                    <a:pt x="8759" y="5860"/>
                    <a:pt x="7656" y="6333"/>
                  </a:cubicBezTo>
                  <a:cubicBezTo>
                    <a:pt x="7247" y="6522"/>
                    <a:pt x="6932" y="6963"/>
                    <a:pt x="6932" y="7467"/>
                  </a:cubicBezTo>
                  <a:cubicBezTo>
                    <a:pt x="6932" y="7467"/>
                    <a:pt x="6932" y="7908"/>
                    <a:pt x="7026" y="8507"/>
                  </a:cubicBezTo>
                  <a:cubicBezTo>
                    <a:pt x="7121" y="8759"/>
                    <a:pt x="7247" y="9074"/>
                    <a:pt x="7341" y="9357"/>
                  </a:cubicBezTo>
                  <a:lnTo>
                    <a:pt x="5356" y="9357"/>
                  </a:lnTo>
                  <a:cubicBezTo>
                    <a:pt x="5671" y="8759"/>
                    <a:pt x="5766" y="8066"/>
                    <a:pt x="5766" y="7498"/>
                  </a:cubicBezTo>
                  <a:cubicBezTo>
                    <a:pt x="5766" y="6994"/>
                    <a:pt x="5451" y="6553"/>
                    <a:pt x="5041" y="6364"/>
                  </a:cubicBezTo>
                  <a:cubicBezTo>
                    <a:pt x="4569" y="6144"/>
                    <a:pt x="4128" y="5766"/>
                    <a:pt x="3813" y="5293"/>
                  </a:cubicBezTo>
                  <a:cubicBezTo>
                    <a:pt x="3498" y="4821"/>
                    <a:pt x="3340" y="4285"/>
                    <a:pt x="3340" y="3686"/>
                  </a:cubicBezTo>
                  <a:lnTo>
                    <a:pt x="3340" y="788"/>
                  </a:lnTo>
                  <a:close/>
                  <a:moveTo>
                    <a:pt x="8696" y="10176"/>
                  </a:moveTo>
                  <a:lnTo>
                    <a:pt x="9263" y="11846"/>
                  </a:lnTo>
                  <a:lnTo>
                    <a:pt x="3498" y="11846"/>
                  </a:lnTo>
                  <a:lnTo>
                    <a:pt x="4033" y="10176"/>
                  </a:lnTo>
                  <a:close/>
                  <a:moveTo>
                    <a:pt x="2930" y="0"/>
                  </a:moveTo>
                  <a:cubicBezTo>
                    <a:pt x="2710" y="0"/>
                    <a:pt x="2552" y="189"/>
                    <a:pt x="2552" y="410"/>
                  </a:cubicBezTo>
                  <a:lnTo>
                    <a:pt x="2552" y="851"/>
                  </a:lnTo>
                  <a:lnTo>
                    <a:pt x="1324" y="851"/>
                  </a:lnTo>
                  <a:cubicBezTo>
                    <a:pt x="1302" y="850"/>
                    <a:pt x="1280" y="850"/>
                    <a:pt x="1258" y="850"/>
                  </a:cubicBezTo>
                  <a:cubicBezTo>
                    <a:pt x="506" y="850"/>
                    <a:pt x="1" y="1374"/>
                    <a:pt x="1" y="2048"/>
                  </a:cubicBezTo>
                  <a:lnTo>
                    <a:pt x="1" y="2426"/>
                  </a:lnTo>
                  <a:cubicBezTo>
                    <a:pt x="1" y="4190"/>
                    <a:pt x="1355" y="5608"/>
                    <a:pt x="3088" y="5766"/>
                  </a:cubicBezTo>
                  <a:cubicBezTo>
                    <a:pt x="3498" y="6364"/>
                    <a:pt x="4033" y="6837"/>
                    <a:pt x="4726" y="7120"/>
                  </a:cubicBezTo>
                  <a:cubicBezTo>
                    <a:pt x="4884" y="7183"/>
                    <a:pt x="4947" y="7309"/>
                    <a:pt x="4947" y="7498"/>
                  </a:cubicBezTo>
                  <a:cubicBezTo>
                    <a:pt x="4947" y="8097"/>
                    <a:pt x="4726" y="8885"/>
                    <a:pt x="4348" y="9357"/>
                  </a:cubicBezTo>
                  <a:lnTo>
                    <a:pt x="3718" y="9357"/>
                  </a:lnTo>
                  <a:cubicBezTo>
                    <a:pt x="3529" y="9357"/>
                    <a:pt x="3372" y="9483"/>
                    <a:pt x="3340" y="9641"/>
                  </a:cubicBezTo>
                  <a:lnTo>
                    <a:pt x="2521" y="12130"/>
                  </a:lnTo>
                  <a:cubicBezTo>
                    <a:pt x="2426" y="12382"/>
                    <a:pt x="2615" y="12665"/>
                    <a:pt x="2899" y="12665"/>
                  </a:cubicBezTo>
                  <a:lnTo>
                    <a:pt x="9799" y="12665"/>
                  </a:lnTo>
                  <a:cubicBezTo>
                    <a:pt x="10082" y="12665"/>
                    <a:pt x="10271" y="12382"/>
                    <a:pt x="10177" y="12130"/>
                  </a:cubicBezTo>
                  <a:lnTo>
                    <a:pt x="9357" y="9641"/>
                  </a:lnTo>
                  <a:cubicBezTo>
                    <a:pt x="9326" y="9483"/>
                    <a:pt x="9168" y="9357"/>
                    <a:pt x="8979" y="9357"/>
                  </a:cubicBezTo>
                  <a:lnTo>
                    <a:pt x="8349" y="9357"/>
                  </a:lnTo>
                  <a:cubicBezTo>
                    <a:pt x="7971" y="8885"/>
                    <a:pt x="7751" y="8097"/>
                    <a:pt x="7751" y="7498"/>
                  </a:cubicBezTo>
                  <a:cubicBezTo>
                    <a:pt x="7751" y="7341"/>
                    <a:pt x="7877" y="7183"/>
                    <a:pt x="7971" y="7152"/>
                  </a:cubicBezTo>
                  <a:cubicBezTo>
                    <a:pt x="8601" y="6868"/>
                    <a:pt x="9200" y="6396"/>
                    <a:pt x="9610" y="5829"/>
                  </a:cubicBezTo>
                  <a:cubicBezTo>
                    <a:pt x="10901" y="5734"/>
                    <a:pt x="12004" y="4947"/>
                    <a:pt x="12476" y="3781"/>
                  </a:cubicBezTo>
                  <a:cubicBezTo>
                    <a:pt x="12760" y="3056"/>
                    <a:pt x="12760" y="2552"/>
                    <a:pt x="12760" y="2080"/>
                  </a:cubicBezTo>
                  <a:cubicBezTo>
                    <a:pt x="12760" y="1435"/>
                    <a:pt x="12221" y="850"/>
                    <a:pt x="11581" y="850"/>
                  </a:cubicBezTo>
                  <a:cubicBezTo>
                    <a:pt x="11565" y="850"/>
                    <a:pt x="11548" y="850"/>
                    <a:pt x="11531" y="851"/>
                  </a:cubicBezTo>
                  <a:lnTo>
                    <a:pt x="10271" y="851"/>
                  </a:lnTo>
                  <a:lnTo>
                    <a:pt x="10271" y="410"/>
                  </a:lnTo>
                  <a:cubicBezTo>
                    <a:pt x="10271" y="189"/>
                    <a:pt x="10082" y="0"/>
                    <a:pt x="9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4" name="Google Shape;3174;p54">
            <a:extLst>
              <a:ext uri="{FF2B5EF4-FFF2-40B4-BE49-F238E27FC236}">
                <a16:creationId xmlns:a16="http://schemas.microsoft.com/office/drawing/2014/main" id="{7DB3282F-0D2B-DEE5-24DE-09CA362DFE3F}"/>
              </a:ext>
            </a:extLst>
          </p:cNvPr>
          <p:cNvGrpSpPr/>
          <p:nvPr/>
        </p:nvGrpSpPr>
        <p:grpSpPr>
          <a:xfrm>
            <a:off x="6406789" y="2043589"/>
            <a:ext cx="340034" cy="341579"/>
            <a:chOff x="-12199250" y="2530225"/>
            <a:chExt cx="352075" cy="353675"/>
          </a:xfrm>
        </p:grpSpPr>
        <p:sp>
          <p:nvSpPr>
            <p:cNvPr id="3175" name="Google Shape;3175;p54">
              <a:extLst>
                <a:ext uri="{FF2B5EF4-FFF2-40B4-BE49-F238E27FC236}">
                  <a16:creationId xmlns:a16="http://schemas.microsoft.com/office/drawing/2014/main" id="{E5338459-FFFF-D32A-1C22-4CC9A87A4460}"/>
                </a:ext>
              </a:extLst>
            </p:cNvPr>
            <p:cNvSpPr/>
            <p:nvPr/>
          </p:nvSpPr>
          <p:spPr>
            <a:xfrm>
              <a:off x="-12055900" y="2530225"/>
              <a:ext cx="63025" cy="62250"/>
            </a:xfrm>
            <a:custGeom>
              <a:avLst/>
              <a:gdLst/>
              <a:ahLst/>
              <a:cxnLst/>
              <a:rect l="l" t="t" r="r" b="b"/>
              <a:pathLst>
                <a:path w="2521" h="2490" extrusionOk="0">
                  <a:moveTo>
                    <a:pt x="1292" y="883"/>
                  </a:moveTo>
                  <a:cubicBezTo>
                    <a:pt x="1512" y="883"/>
                    <a:pt x="1733" y="1072"/>
                    <a:pt x="1733" y="1292"/>
                  </a:cubicBezTo>
                  <a:cubicBezTo>
                    <a:pt x="1701" y="1513"/>
                    <a:pt x="1544" y="1702"/>
                    <a:pt x="1292" y="1702"/>
                  </a:cubicBezTo>
                  <a:cubicBezTo>
                    <a:pt x="1071" y="1702"/>
                    <a:pt x="914" y="1513"/>
                    <a:pt x="914" y="1292"/>
                  </a:cubicBezTo>
                  <a:cubicBezTo>
                    <a:pt x="914" y="1072"/>
                    <a:pt x="1103" y="883"/>
                    <a:pt x="1292" y="883"/>
                  </a:cubicBezTo>
                  <a:close/>
                  <a:moveTo>
                    <a:pt x="1260" y="1"/>
                  </a:moveTo>
                  <a:cubicBezTo>
                    <a:pt x="567" y="1"/>
                    <a:pt x="0" y="568"/>
                    <a:pt x="0" y="1261"/>
                  </a:cubicBezTo>
                  <a:cubicBezTo>
                    <a:pt x="0" y="1923"/>
                    <a:pt x="567" y="2490"/>
                    <a:pt x="1260" y="2490"/>
                  </a:cubicBezTo>
                  <a:cubicBezTo>
                    <a:pt x="1985" y="2490"/>
                    <a:pt x="2520" y="1923"/>
                    <a:pt x="2520" y="1261"/>
                  </a:cubicBezTo>
                  <a:cubicBezTo>
                    <a:pt x="2520" y="599"/>
                    <a:pt x="1985" y="1"/>
                    <a:pt x="1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4">
              <a:extLst>
                <a:ext uri="{FF2B5EF4-FFF2-40B4-BE49-F238E27FC236}">
                  <a16:creationId xmlns:a16="http://schemas.microsoft.com/office/drawing/2014/main" id="{D93D859F-E154-9714-D74B-AA1AE5DA3D8B}"/>
                </a:ext>
              </a:extLst>
            </p:cNvPr>
            <p:cNvSpPr/>
            <p:nvPr/>
          </p:nvSpPr>
          <p:spPr>
            <a:xfrm>
              <a:off x="-12116550" y="2592450"/>
              <a:ext cx="185900" cy="291450"/>
            </a:xfrm>
            <a:custGeom>
              <a:avLst/>
              <a:gdLst/>
              <a:ahLst/>
              <a:cxnLst/>
              <a:rect l="l" t="t" r="r" b="b"/>
              <a:pathLst>
                <a:path w="7436" h="11658" extrusionOk="0">
                  <a:moveTo>
                    <a:pt x="5135" y="851"/>
                  </a:moveTo>
                  <a:cubicBezTo>
                    <a:pt x="5388" y="1324"/>
                    <a:pt x="5419" y="1891"/>
                    <a:pt x="5230" y="2395"/>
                  </a:cubicBezTo>
                  <a:lnTo>
                    <a:pt x="3938" y="1765"/>
                  </a:lnTo>
                  <a:cubicBezTo>
                    <a:pt x="3875" y="1749"/>
                    <a:pt x="3812" y="1741"/>
                    <a:pt x="3749" y="1741"/>
                  </a:cubicBezTo>
                  <a:cubicBezTo>
                    <a:pt x="3686" y="1741"/>
                    <a:pt x="3623" y="1749"/>
                    <a:pt x="3560" y="1765"/>
                  </a:cubicBezTo>
                  <a:lnTo>
                    <a:pt x="2269" y="2395"/>
                  </a:lnTo>
                  <a:cubicBezTo>
                    <a:pt x="2048" y="1891"/>
                    <a:pt x="2080" y="1324"/>
                    <a:pt x="2300" y="851"/>
                  </a:cubicBezTo>
                  <a:close/>
                  <a:moveTo>
                    <a:pt x="4159" y="2742"/>
                  </a:moveTo>
                  <a:lnTo>
                    <a:pt x="4946" y="3151"/>
                  </a:lnTo>
                  <a:lnTo>
                    <a:pt x="4253" y="7530"/>
                  </a:lnTo>
                  <a:lnTo>
                    <a:pt x="3308" y="7530"/>
                  </a:lnTo>
                  <a:lnTo>
                    <a:pt x="2552" y="3151"/>
                  </a:lnTo>
                  <a:lnTo>
                    <a:pt x="3340" y="2742"/>
                  </a:lnTo>
                  <a:lnTo>
                    <a:pt x="3340" y="4569"/>
                  </a:lnTo>
                  <a:cubicBezTo>
                    <a:pt x="3340" y="4789"/>
                    <a:pt x="3529" y="5010"/>
                    <a:pt x="3718" y="5010"/>
                  </a:cubicBezTo>
                  <a:cubicBezTo>
                    <a:pt x="3970" y="5010"/>
                    <a:pt x="4159" y="4789"/>
                    <a:pt x="4159" y="4569"/>
                  </a:cubicBezTo>
                  <a:lnTo>
                    <a:pt x="4159" y="2742"/>
                  </a:lnTo>
                  <a:close/>
                  <a:moveTo>
                    <a:pt x="5388" y="8318"/>
                  </a:moveTo>
                  <a:cubicBezTo>
                    <a:pt x="5608" y="8318"/>
                    <a:pt x="5766" y="8507"/>
                    <a:pt x="5766" y="8727"/>
                  </a:cubicBezTo>
                  <a:lnTo>
                    <a:pt x="5766" y="9169"/>
                  </a:lnTo>
                  <a:lnTo>
                    <a:pt x="1638" y="9169"/>
                  </a:lnTo>
                  <a:lnTo>
                    <a:pt x="1638" y="8727"/>
                  </a:lnTo>
                  <a:cubicBezTo>
                    <a:pt x="1638" y="8507"/>
                    <a:pt x="1827" y="8318"/>
                    <a:pt x="2080" y="8318"/>
                  </a:cubicBezTo>
                  <a:close/>
                  <a:moveTo>
                    <a:pt x="6207" y="9956"/>
                  </a:moveTo>
                  <a:cubicBezTo>
                    <a:pt x="6459" y="9956"/>
                    <a:pt x="6616" y="10145"/>
                    <a:pt x="6616" y="10397"/>
                  </a:cubicBezTo>
                  <a:lnTo>
                    <a:pt x="6616" y="10838"/>
                  </a:lnTo>
                  <a:lnTo>
                    <a:pt x="819" y="10838"/>
                  </a:lnTo>
                  <a:lnTo>
                    <a:pt x="819" y="10397"/>
                  </a:lnTo>
                  <a:cubicBezTo>
                    <a:pt x="819" y="10145"/>
                    <a:pt x="1008" y="9956"/>
                    <a:pt x="1260" y="9956"/>
                  </a:cubicBezTo>
                  <a:close/>
                  <a:moveTo>
                    <a:pt x="2080" y="1"/>
                  </a:moveTo>
                  <a:cubicBezTo>
                    <a:pt x="1922" y="1"/>
                    <a:pt x="1796" y="64"/>
                    <a:pt x="1733" y="190"/>
                  </a:cubicBezTo>
                  <a:cubicBezTo>
                    <a:pt x="1134" y="1040"/>
                    <a:pt x="1134" y="2143"/>
                    <a:pt x="1670" y="3057"/>
                  </a:cubicBezTo>
                  <a:lnTo>
                    <a:pt x="2426" y="7530"/>
                  </a:lnTo>
                  <a:lnTo>
                    <a:pt x="2080" y="7530"/>
                  </a:lnTo>
                  <a:cubicBezTo>
                    <a:pt x="1418" y="7530"/>
                    <a:pt x="819" y="8066"/>
                    <a:pt x="819" y="8759"/>
                  </a:cubicBezTo>
                  <a:lnTo>
                    <a:pt x="819" y="9232"/>
                  </a:lnTo>
                  <a:cubicBezTo>
                    <a:pt x="347" y="9389"/>
                    <a:pt x="0" y="9862"/>
                    <a:pt x="0" y="10429"/>
                  </a:cubicBezTo>
                  <a:lnTo>
                    <a:pt x="0" y="11248"/>
                  </a:lnTo>
                  <a:cubicBezTo>
                    <a:pt x="0" y="11500"/>
                    <a:pt x="189" y="11657"/>
                    <a:pt x="378" y="11657"/>
                  </a:cubicBezTo>
                  <a:lnTo>
                    <a:pt x="6994" y="11657"/>
                  </a:lnTo>
                  <a:cubicBezTo>
                    <a:pt x="7246" y="11657"/>
                    <a:pt x="7435" y="11437"/>
                    <a:pt x="7435" y="11248"/>
                  </a:cubicBezTo>
                  <a:lnTo>
                    <a:pt x="7435" y="10429"/>
                  </a:lnTo>
                  <a:cubicBezTo>
                    <a:pt x="7435" y="9862"/>
                    <a:pt x="7089" y="9452"/>
                    <a:pt x="6616" y="9232"/>
                  </a:cubicBezTo>
                  <a:lnTo>
                    <a:pt x="6616" y="8759"/>
                  </a:lnTo>
                  <a:cubicBezTo>
                    <a:pt x="6616" y="8066"/>
                    <a:pt x="6049" y="7530"/>
                    <a:pt x="5388" y="7530"/>
                  </a:cubicBezTo>
                  <a:lnTo>
                    <a:pt x="5041" y="7530"/>
                  </a:lnTo>
                  <a:lnTo>
                    <a:pt x="5766" y="3057"/>
                  </a:lnTo>
                  <a:cubicBezTo>
                    <a:pt x="6333" y="2206"/>
                    <a:pt x="6301" y="1072"/>
                    <a:pt x="5734" y="190"/>
                  </a:cubicBezTo>
                  <a:cubicBezTo>
                    <a:pt x="5671" y="64"/>
                    <a:pt x="5545" y="1"/>
                    <a:pt x="5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54">
              <a:extLst>
                <a:ext uri="{FF2B5EF4-FFF2-40B4-BE49-F238E27FC236}">
                  <a16:creationId xmlns:a16="http://schemas.microsoft.com/office/drawing/2014/main" id="{061B7914-B053-FA06-E82C-7F26334A717D}"/>
                </a:ext>
              </a:extLst>
            </p:cNvPr>
            <p:cNvSpPr/>
            <p:nvPr/>
          </p:nvSpPr>
          <p:spPr>
            <a:xfrm>
              <a:off x="-11950375" y="2633400"/>
              <a:ext cx="103200" cy="102425"/>
            </a:xfrm>
            <a:custGeom>
              <a:avLst/>
              <a:gdLst/>
              <a:ahLst/>
              <a:cxnLst/>
              <a:rect l="l" t="t" r="r" b="b"/>
              <a:pathLst>
                <a:path w="4128" h="4097" extrusionOk="0">
                  <a:moveTo>
                    <a:pt x="2017" y="1324"/>
                  </a:moveTo>
                  <a:lnTo>
                    <a:pt x="2206" y="1671"/>
                  </a:lnTo>
                  <a:cubicBezTo>
                    <a:pt x="2238" y="1734"/>
                    <a:pt x="2332" y="1828"/>
                    <a:pt x="2395" y="1860"/>
                  </a:cubicBezTo>
                  <a:lnTo>
                    <a:pt x="2742" y="2049"/>
                  </a:lnTo>
                  <a:lnTo>
                    <a:pt x="2395" y="2269"/>
                  </a:lnTo>
                  <a:cubicBezTo>
                    <a:pt x="2332" y="2301"/>
                    <a:pt x="2238" y="2364"/>
                    <a:pt x="2206" y="2458"/>
                  </a:cubicBezTo>
                  <a:lnTo>
                    <a:pt x="2017" y="2805"/>
                  </a:lnTo>
                  <a:lnTo>
                    <a:pt x="1797" y="2458"/>
                  </a:lnTo>
                  <a:cubicBezTo>
                    <a:pt x="1765" y="2364"/>
                    <a:pt x="1702" y="2301"/>
                    <a:pt x="1607" y="2269"/>
                  </a:cubicBezTo>
                  <a:lnTo>
                    <a:pt x="1261" y="2049"/>
                  </a:lnTo>
                  <a:lnTo>
                    <a:pt x="1607" y="1860"/>
                  </a:lnTo>
                  <a:cubicBezTo>
                    <a:pt x="1702" y="1828"/>
                    <a:pt x="1765" y="1734"/>
                    <a:pt x="1797" y="1671"/>
                  </a:cubicBezTo>
                  <a:lnTo>
                    <a:pt x="2017" y="1324"/>
                  </a:lnTo>
                  <a:close/>
                  <a:moveTo>
                    <a:pt x="2049" y="1"/>
                  </a:moveTo>
                  <a:cubicBezTo>
                    <a:pt x="1891" y="1"/>
                    <a:pt x="1734" y="95"/>
                    <a:pt x="1702" y="253"/>
                  </a:cubicBezTo>
                  <a:lnTo>
                    <a:pt x="1229" y="1230"/>
                  </a:lnTo>
                  <a:lnTo>
                    <a:pt x="221" y="1702"/>
                  </a:lnTo>
                  <a:cubicBezTo>
                    <a:pt x="64" y="1797"/>
                    <a:pt x="1" y="1891"/>
                    <a:pt x="1" y="2049"/>
                  </a:cubicBezTo>
                  <a:cubicBezTo>
                    <a:pt x="1" y="2206"/>
                    <a:pt x="64" y="2364"/>
                    <a:pt x="221" y="2427"/>
                  </a:cubicBezTo>
                  <a:lnTo>
                    <a:pt x="1229" y="2899"/>
                  </a:lnTo>
                  <a:lnTo>
                    <a:pt x="1702" y="3876"/>
                  </a:lnTo>
                  <a:cubicBezTo>
                    <a:pt x="1765" y="4034"/>
                    <a:pt x="1891" y="4097"/>
                    <a:pt x="2049" y="4097"/>
                  </a:cubicBezTo>
                  <a:cubicBezTo>
                    <a:pt x="2206" y="4097"/>
                    <a:pt x="2364" y="4034"/>
                    <a:pt x="2395" y="3876"/>
                  </a:cubicBezTo>
                  <a:lnTo>
                    <a:pt x="2868" y="2899"/>
                  </a:lnTo>
                  <a:lnTo>
                    <a:pt x="3907" y="2427"/>
                  </a:lnTo>
                  <a:cubicBezTo>
                    <a:pt x="4065" y="2332"/>
                    <a:pt x="4128" y="2206"/>
                    <a:pt x="4128" y="2049"/>
                  </a:cubicBezTo>
                  <a:cubicBezTo>
                    <a:pt x="4128" y="1891"/>
                    <a:pt x="4065" y="1734"/>
                    <a:pt x="3907" y="1702"/>
                  </a:cubicBezTo>
                  <a:lnTo>
                    <a:pt x="2868" y="1230"/>
                  </a:lnTo>
                  <a:lnTo>
                    <a:pt x="2395" y="253"/>
                  </a:lnTo>
                  <a:cubicBezTo>
                    <a:pt x="2332" y="95"/>
                    <a:pt x="2206" y="1"/>
                    <a:pt x="2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54">
              <a:extLst>
                <a:ext uri="{FF2B5EF4-FFF2-40B4-BE49-F238E27FC236}">
                  <a16:creationId xmlns:a16="http://schemas.microsoft.com/office/drawing/2014/main" id="{E520532E-397E-21F6-5D4F-4F85D2D93C19}"/>
                </a:ext>
              </a:extLst>
            </p:cNvPr>
            <p:cNvSpPr/>
            <p:nvPr/>
          </p:nvSpPr>
          <p:spPr>
            <a:xfrm>
              <a:off x="-12199250" y="2633400"/>
              <a:ext cx="103200" cy="102425"/>
            </a:xfrm>
            <a:custGeom>
              <a:avLst/>
              <a:gdLst/>
              <a:ahLst/>
              <a:cxnLst/>
              <a:rect l="l" t="t" r="r" b="b"/>
              <a:pathLst>
                <a:path w="4128" h="4097" extrusionOk="0">
                  <a:moveTo>
                    <a:pt x="2048" y="1324"/>
                  </a:moveTo>
                  <a:lnTo>
                    <a:pt x="2237" y="1671"/>
                  </a:lnTo>
                  <a:cubicBezTo>
                    <a:pt x="2269" y="1734"/>
                    <a:pt x="2363" y="1828"/>
                    <a:pt x="2426" y="1860"/>
                  </a:cubicBezTo>
                  <a:lnTo>
                    <a:pt x="2804" y="2049"/>
                  </a:lnTo>
                  <a:lnTo>
                    <a:pt x="2426" y="2269"/>
                  </a:lnTo>
                  <a:cubicBezTo>
                    <a:pt x="2363" y="2301"/>
                    <a:pt x="2269" y="2364"/>
                    <a:pt x="2237" y="2458"/>
                  </a:cubicBezTo>
                  <a:lnTo>
                    <a:pt x="2048" y="2805"/>
                  </a:lnTo>
                  <a:lnTo>
                    <a:pt x="1859" y="2458"/>
                  </a:lnTo>
                  <a:cubicBezTo>
                    <a:pt x="1796" y="2364"/>
                    <a:pt x="1733" y="2301"/>
                    <a:pt x="1638" y="2269"/>
                  </a:cubicBezTo>
                  <a:lnTo>
                    <a:pt x="1292" y="2049"/>
                  </a:lnTo>
                  <a:lnTo>
                    <a:pt x="1638" y="1860"/>
                  </a:lnTo>
                  <a:cubicBezTo>
                    <a:pt x="1733" y="1828"/>
                    <a:pt x="1796" y="1734"/>
                    <a:pt x="1859" y="1671"/>
                  </a:cubicBezTo>
                  <a:lnTo>
                    <a:pt x="2048" y="1324"/>
                  </a:lnTo>
                  <a:close/>
                  <a:moveTo>
                    <a:pt x="2079" y="1"/>
                  </a:moveTo>
                  <a:cubicBezTo>
                    <a:pt x="1922" y="1"/>
                    <a:pt x="1764" y="95"/>
                    <a:pt x="1733" y="253"/>
                  </a:cubicBezTo>
                  <a:lnTo>
                    <a:pt x="1260" y="1230"/>
                  </a:lnTo>
                  <a:lnTo>
                    <a:pt x="221" y="1702"/>
                  </a:lnTo>
                  <a:cubicBezTo>
                    <a:pt x="63" y="1797"/>
                    <a:pt x="0" y="1891"/>
                    <a:pt x="0" y="2049"/>
                  </a:cubicBezTo>
                  <a:cubicBezTo>
                    <a:pt x="0" y="2206"/>
                    <a:pt x="63" y="2364"/>
                    <a:pt x="221" y="2427"/>
                  </a:cubicBezTo>
                  <a:lnTo>
                    <a:pt x="1260" y="2899"/>
                  </a:lnTo>
                  <a:lnTo>
                    <a:pt x="1733" y="3876"/>
                  </a:lnTo>
                  <a:cubicBezTo>
                    <a:pt x="1796" y="4034"/>
                    <a:pt x="1922" y="4097"/>
                    <a:pt x="2079" y="4097"/>
                  </a:cubicBezTo>
                  <a:cubicBezTo>
                    <a:pt x="2237" y="4097"/>
                    <a:pt x="2395" y="4034"/>
                    <a:pt x="2426" y="3876"/>
                  </a:cubicBezTo>
                  <a:lnTo>
                    <a:pt x="2899" y="2899"/>
                  </a:lnTo>
                  <a:lnTo>
                    <a:pt x="3907" y="2427"/>
                  </a:lnTo>
                  <a:cubicBezTo>
                    <a:pt x="4033" y="2364"/>
                    <a:pt x="4127" y="2206"/>
                    <a:pt x="4127" y="2049"/>
                  </a:cubicBezTo>
                  <a:cubicBezTo>
                    <a:pt x="4127" y="1891"/>
                    <a:pt x="4033" y="1734"/>
                    <a:pt x="3907" y="1702"/>
                  </a:cubicBezTo>
                  <a:lnTo>
                    <a:pt x="2899" y="1230"/>
                  </a:lnTo>
                  <a:lnTo>
                    <a:pt x="2426" y="253"/>
                  </a:lnTo>
                  <a:cubicBezTo>
                    <a:pt x="2363" y="95"/>
                    <a:pt x="2237" y="1"/>
                    <a:pt x="2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9" name="Google Shape;3179;p54">
            <a:extLst>
              <a:ext uri="{FF2B5EF4-FFF2-40B4-BE49-F238E27FC236}">
                <a16:creationId xmlns:a16="http://schemas.microsoft.com/office/drawing/2014/main" id="{11B238E9-FC82-41FD-5CDC-508789342329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639312" y="1978676"/>
            <a:ext cx="18654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79%</a:t>
            </a:r>
            <a:endParaRPr sz="2000" b="1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80" name="Google Shape;3180;p54">
            <a:extLst>
              <a:ext uri="{FF2B5EF4-FFF2-40B4-BE49-F238E27FC236}">
                <a16:creationId xmlns:a16="http://schemas.microsoft.com/office/drawing/2014/main" id="{8597C81E-41A0-11CC-E80E-CBA4C2DAD51B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636776" y="2031073"/>
            <a:ext cx="18654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77</a:t>
            </a:r>
            <a:r>
              <a:rPr lang="en" sz="2000" b="1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%</a:t>
            </a:r>
            <a:endParaRPr sz="2000" b="1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0EAD188-AD8D-45B3-7194-8D0900285443}"/>
              </a:ext>
            </a:extLst>
          </p:cNvPr>
          <p:cNvSpPr txBox="1"/>
          <p:nvPr/>
        </p:nvSpPr>
        <p:spPr>
          <a:xfrm>
            <a:off x="0" y="4788579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16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294A57F8-974F-E778-7267-E08D21F04F63}"/>
              </a:ext>
            </a:extLst>
          </p:cNvPr>
          <p:cNvGrpSpPr/>
          <p:nvPr/>
        </p:nvGrpSpPr>
        <p:grpSpPr>
          <a:xfrm>
            <a:off x="1576425" y="30551"/>
            <a:ext cx="5991149" cy="307777"/>
            <a:chOff x="1565453" y="4564685"/>
            <a:chExt cx="5991149" cy="307777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1DB99F9C-F4D8-AAD4-0C0F-65A4E6AC215A}"/>
                </a:ext>
              </a:extLst>
            </p:cNvPr>
            <p:cNvSpPr/>
            <p:nvPr/>
          </p:nvSpPr>
          <p:spPr>
            <a:xfrm>
              <a:off x="1565453" y="4564685"/>
              <a:ext cx="5991149" cy="3077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Présentation du projet 				     Réalisation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73105FC6-6237-8E8A-1327-EE47ED0E621C}"/>
                </a:ext>
              </a:extLst>
            </p:cNvPr>
            <p:cNvSpPr/>
            <p:nvPr/>
          </p:nvSpPr>
          <p:spPr>
            <a:xfrm>
              <a:off x="3640050" y="4564685"/>
              <a:ext cx="2471800" cy="30777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Fonctionnalités principales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971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E598838A-A028-7756-9337-795BFD3F9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3A919AF2-1560-54BE-485E-6359FDE330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5400" y="2571750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sz="4000" dirty="0"/>
              <a:t>Réalisation</a:t>
            </a:r>
            <a:endParaRPr sz="4000"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191C5405-3684-DA48-E821-810DA877210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A2EC2DA-CA85-62B1-8C07-4657C422C467}"/>
              </a:ext>
            </a:extLst>
          </p:cNvPr>
          <p:cNvSpPr txBox="1"/>
          <p:nvPr/>
        </p:nvSpPr>
        <p:spPr>
          <a:xfrm>
            <a:off x="0" y="4788579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17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65363D57-2279-DF12-868D-23561F69357F}"/>
              </a:ext>
            </a:extLst>
          </p:cNvPr>
          <p:cNvGrpSpPr/>
          <p:nvPr/>
        </p:nvGrpSpPr>
        <p:grpSpPr>
          <a:xfrm>
            <a:off x="1576425" y="4634690"/>
            <a:ext cx="5991149" cy="307777"/>
            <a:chOff x="1565453" y="4564685"/>
            <a:chExt cx="5991149" cy="307777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1E0FE74-770A-C73E-718D-DF1FB6BDDD7A}"/>
                </a:ext>
              </a:extLst>
            </p:cNvPr>
            <p:cNvSpPr/>
            <p:nvPr/>
          </p:nvSpPr>
          <p:spPr>
            <a:xfrm>
              <a:off x="1565453" y="4564685"/>
              <a:ext cx="5991149" cy="3077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Présentation du projet 	Fonctionnalités principale  		 Réalisation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8F42E546-ADDB-FD00-C1DE-82E4AA016744}"/>
                </a:ext>
              </a:extLst>
            </p:cNvPr>
            <p:cNvSpPr/>
            <p:nvPr/>
          </p:nvSpPr>
          <p:spPr>
            <a:xfrm>
              <a:off x="5647308" y="4564685"/>
              <a:ext cx="1909294" cy="30777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Réalisation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2825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>
          <a:extLst>
            <a:ext uri="{FF2B5EF4-FFF2-40B4-BE49-F238E27FC236}">
              <a16:creationId xmlns:a16="http://schemas.microsoft.com/office/drawing/2014/main" id="{5A6DC6A5-E966-322F-959F-F9694C477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>
            <a:extLst>
              <a:ext uri="{FF2B5EF4-FFF2-40B4-BE49-F238E27FC236}">
                <a16:creationId xmlns:a16="http://schemas.microsoft.com/office/drawing/2014/main" id="{3A04D5F2-A970-3911-F291-6C2FEC9BD7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1016" y="497657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fr-MA" sz="3000" dirty="0">
                <a:latin typeface="Fjalla One" panose="02000506040000020004" pitchFamily="2" charset="0"/>
              </a:rPr>
              <a:t>Modularisation</a:t>
            </a:r>
            <a:endParaRPr lang="fr-FR" sz="3000" dirty="0">
              <a:latin typeface="Fjalla One" panose="02000506040000020004" pitchFamily="2" charset="0"/>
            </a:endParaRPr>
          </a:p>
        </p:txBody>
      </p:sp>
      <p:sp>
        <p:nvSpPr>
          <p:cNvPr id="3214" name="Google Shape;3214;p57">
            <a:extLst>
              <a:ext uri="{FF2B5EF4-FFF2-40B4-BE49-F238E27FC236}">
                <a16:creationId xmlns:a16="http://schemas.microsoft.com/office/drawing/2014/main" id="{210CF089-06A5-D2AE-0FCB-40CF2429D63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90874" y="1491351"/>
            <a:ext cx="4026405" cy="26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Pour obtenir un résultat optimal, nous avons adopté une méthodologie de travail basée sur la modularisation. Cela consiste à diviser le fonctionnement de notre application en modules distincts.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fr-FR" dirty="0"/>
              <a:t>Gestion des entrepreneurs ( visiteur , entrepreneur 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fr-F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Gestion des projets 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215" name="Google Shape;3215;p57">
            <a:extLst>
              <a:ext uri="{FF2B5EF4-FFF2-40B4-BE49-F238E27FC236}">
                <a16:creationId xmlns:a16="http://schemas.microsoft.com/office/drawing/2014/main" id="{8185F4AB-13B8-2647-F509-236CDFF7CC51}"/>
              </a:ext>
            </a:extLst>
          </p:cNvPr>
          <p:cNvGrpSpPr/>
          <p:nvPr/>
        </p:nvGrpSpPr>
        <p:grpSpPr>
          <a:xfrm>
            <a:off x="899732" y="1213281"/>
            <a:ext cx="3584753" cy="2934361"/>
            <a:chOff x="845850" y="467825"/>
            <a:chExt cx="5996575" cy="4908600"/>
          </a:xfrm>
        </p:grpSpPr>
        <p:sp>
          <p:nvSpPr>
            <p:cNvPr id="3216" name="Google Shape;3216;p57">
              <a:extLst>
                <a:ext uri="{FF2B5EF4-FFF2-40B4-BE49-F238E27FC236}">
                  <a16:creationId xmlns:a16="http://schemas.microsoft.com/office/drawing/2014/main" id="{85358D94-A7E6-5066-7CF6-762911A05B88}"/>
                </a:ext>
              </a:extLst>
            </p:cNvPr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57">
              <a:extLst>
                <a:ext uri="{FF2B5EF4-FFF2-40B4-BE49-F238E27FC236}">
                  <a16:creationId xmlns:a16="http://schemas.microsoft.com/office/drawing/2014/main" id="{E2D01772-D438-B061-0824-FCD5AFEF7AD8}"/>
                </a:ext>
              </a:extLst>
            </p:cNvPr>
            <p:cNvSpPr/>
            <p:nvPr/>
          </p:nvSpPr>
          <p:spPr>
            <a:xfrm>
              <a:off x="1128725" y="467950"/>
              <a:ext cx="5369750" cy="4814475"/>
            </a:xfrm>
            <a:custGeom>
              <a:avLst/>
              <a:gdLst/>
              <a:ahLst/>
              <a:cxnLst/>
              <a:rect l="l" t="t" r="r" b="b"/>
              <a:pathLst>
                <a:path w="214790" h="192579" extrusionOk="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57">
              <a:extLst>
                <a:ext uri="{FF2B5EF4-FFF2-40B4-BE49-F238E27FC236}">
                  <a16:creationId xmlns:a16="http://schemas.microsoft.com/office/drawing/2014/main" id="{7CC3F1B8-62A6-7B61-C930-B7A253E53DED}"/>
                </a:ext>
              </a:extLst>
            </p:cNvPr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7">
              <a:extLst>
                <a:ext uri="{FF2B5EF4-FFF2-40B4-BE49-F238E27FC236}">
                  <a16:creationId xmlns:a16="http://schemas.microsoft.com/office/drawing/2014/main" id="{B4D95F49-66EB-054F-D627-07CE919B1AFA}"/>
                </a:ext>
              </a:extLst>
            </p:cNvPr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57">
              <a:extLst>
                <a:ext uri="{FF2B5EF4-FFF2-40B4-BE49-F238E27FC236}">
                  <a16:creationId xmlns:a16="http://schemas.microsoft.com/office/drawing/2014/main" id="{1ACD38B0-3D8E-7186-C4B2-C234C03982C7}"/>
                </a:ext>
              </a:extLst>
            </p:cNvPr>
            <p:cNvSpPr/>
            <p:nvPr/>
          </p:nvSpPr>
          <p:spPr>
            <a:xfrm>
              <a:off x="1895375" y="1994800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57">
              <a:extLst>
                <a:ext uri="{FF2B5EF4-FFF2-40B4-BE49-F238E27FC236}">
                  <a16:creationId xmlns:a16="http://schemas.microsoft.com/office/drawing/2014/main" id="{2897690E-7103-E593-902F-A83253633A56}"/>
                </a:ext>
              </a:extLst>
            </p:cNvPr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57">
              <a:extLst>
                <a:ext uri="{FF2B5EF4-FFF2-40B4-BE49-F238E27FC236}">
                  <a16:creationId xmlns:a16="http://schemas.microsoft.com/office/drawing/2014/main" id="{BD1A180C-C963-BA50-C912-28C31D9B56EA}"/>
                </a:ext>
              </a:extLst>
            </p:cNvPr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57">
              <a:extLst>
                <a:ext uri="{FF2B5EF4-FFF2-40B4-BE49-F238E27FC236}">
                  <a16:creationId xmlns:a16="http://schemas.microsoft.com/office/drawing/2014/main" id="{C60A17F0-4423-2CD0-2969-4E67F398D80F}"/>
                </a:ext>
              </a:extLst>
            </p:cNvPr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57">
              <a:extLst>
                <a:ext uri="{FF2B5EF4-FFF2-40B4-BE49-F238E27FC236}">
                  <a16:creationId xmlns:a16="http://schemas.microsoft.com/office/drawing/2014/main" id="{E5DA0F51-9E3E-CFCA-24A2-F7DF35F84082}"/>
                </a:ext>
              </a:extLst>
            </p:cNvPr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7">
              <a:extLst>
                <a:ext uri="{FF2B5EF4-FFF2-40B4-BE49-F238E27FC236}">
                  <a16:creationId xmlns:a16="http://schemas.microsoft.com/office/drawing/2014/main" id="{4D87E45D-0EE0-A8C1-561E-C71FB3967DA0}"/>
                </a:ext>
              </a:extLst>
            </p:cNvPr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7">
              <a:extLst>
                <a:ext uri="{FF2B5EF4-FFF2-40B4-BE49-F238E27FC236}">
                  <a16:creationId xmlns:a16="http://schemas.microsoft.com/office/drawing/2014/main" id="{0893C758-C873-C50D-A17C-1E3CD1E829DB}"/>
                </a:ext>
              </a:extLst>
            </p:cNvPr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7">
              <a:extLst>
                <a:ext uri="{FF2B5EF4-FFF2-40B4-BE49-F238E27FC236}">
                  <a16:creationId xmlns:a16="http://schemas.microsoft.com/office/drawing/2014/main" id="{CD25A1FC-3C83-AECE-89D3-5EC1404C207B}"/>
                </a:ext>
              </a:extLst>
            </p:cNvPr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7">
              <a:extLst>
                <a:ext uri="{FF2B5EF4-FFF2-40B4-BE49-F238E27FC236}">
                  <a16:creationId xmlns:a16="http://schemas.microsoft.com/office/drawing/2014/main" id="{09E1006F-4A60-F2CA-5A0F-59286A0D495B}"/>
                </a:ext>
              </a:extLst>
            </p:cNvPr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7">
              <a:extLst>
                <a:ext uri="{FF2B5EF4-FFF2-40B4-BE49-F238E27FC236}">
                  <a16:creationId xmlns:a16="http://schemas.microsoft.com/office/drawing/2014/main" id="{79DC978E-8781-1A2C-7FCD-31C82F261215}"/>
                </a:ext>
              </a:extLst>
            </p:cNvPr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7">
              <a:extLst>
                <a:ext uri="{FF2B5EF4-FFF2-40B4-BE49-F238E27FC236}">
                  <a16:creationId xmlns:a16="http://schemas.microsoft.com/office/drawing/2014/main" id="{5FDDA4BF-A6C2-4A2E-B4B6-9F27179EADEC}"/>
                </a:ext>
              </a:extLst>
            </p:cNvPr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7">
              <a:extLst>
                <a:ext uri="{FF2B5EF4-FFF2-40B4-BE49-F238E27FC236}">
                  <a16:creationId xmlns:a16="http://schemas.microsoft.com/office/drawing/2014/main" id="{9136ACF5-8D28-95D2-1049-0E8358FB6B88}"/>
                </a:ext>
              </a:extLst>
            </p:cNvPr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7">
              <a:extLst>
                <a:ext uri="{FF2B5EF4-FFF2-40B4-BE49-F238E27FC236}">
                  <a16:creationId xmlns:a16="http://schemas.microsoft.com/office/drawing/2014/main" id="{C21273A1-8A9A-3390-705D-AE6E3AC23FBB}"/>
                </a:ext>
              </a:extLst>
            </p:cNvPr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7">
              <a:extLst>
                <a:ext uri="{FF2B5EF4-FFF2-40B4-BE49-F238E27FC236}">
                  <a16:creationId xmlns:a16="http://schemas.microsoft.com/office/drawing/2014/main" id="{780C93EB-94D8-71FE-2B39-DC4E103D4C92}"/>
                </a:ext>
              </a:extLst>
            </p:cNvPr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7">
              <a:extLst>
                <a:ext uri="{FF2B5EF4-FFF2-40B4-BE49-F238E27FC236}">
                  <a16:creationId xmlns:a16="http://schemas.microsoft.com/office/drawing/2014/main" id="{D90B7064-7C98-F894-6C8A-F0C5F72BEC32}"/>
                </a:ext>
              </a:extLst>
            </p:cNvPr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7">
              <a:extLst>
                <a:ext uri="{FF2B5EF4-FFF2-40B4-BE49-F238E27FC236}">
                  <a16:creationId xmlns:a16="http://schemas.microsoft.com/office/drawing/2014/main" id="{3E192044-4DD2-6125-4DE3-AF8D8E890580}"/>
                </a:ext>
              </a:extLst>
            </p:cNvPr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7">
              <a:extLst>
                <a:ext uri="{FF2B5EF4-FFF2-40B4-BE49-F238E27FC236}">
                  <a16:creationId xmlns:a16="http://schemas.microsoft.com/office/drawing/2014/main" id="{DF5436AF-022A-0CEE-2CB6-C4F44C6B3A25}"/>
                </a:ext>
              </a:extLst>
            </p:cNvPr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7">
              <a:extLst>
                <a:ext uri="{FF2B5EF4-FFF2-40B4-BE49-F238E27FC236}">
                  <a16:creationId xmlns:a16="http://schemas.microsoft.com/office/drawing/2014/main" id="{10A98F73-36A5-DE6D-084D-395BDEF84E55}"/>
                </a:ext>
              </a:extLst>
            </p:cNvPr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7">
              <a:extLst>
                <a:ext uri="{FF2B5EF4-FFF2-40B4-BE49-F238E27FC236}">
                  <a16:creationId xmlns:a16="http://schemas.microsoft.com/office/drawing/2014/main" id="{67249712-027E-475D-5ADC-45F00B5E4B33}"/>
                </a:ext>
              </a:extLst>
            </p:cNvPr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7">
              <a:extLst>
                <a:ext uri="{FF2B5EF4-FFF2-40B4-BE49-F238E27FC236}">
                  <a16:creationId xmlns:a16="http://schemas.microsoft.com/office/drawing/2014/main" id="{DEBBEEDE-76D9-F3ED-CEFD-590C6CB4DBDE}"/>
                </a:ext>
              </a:extLst>
            </p:cNvPr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7">
              <a:extLst>
                <a:ext uri="{FF2B5EF4-FFF2-40B4-BE49-F238E27FC236}">
                  <a16:creationId xmlns:a16="http://schemas.microsoft.com/office/drawing/2014/main" id="{13AB3F57-E2A5-9F1E-8807-DDFF3B12AD38}"/>
                </a:ext>
              </a:extLst>
            </p:cNvPr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7">
              <a:extLst>
                <a:ext uri="{FF2B5EF4-FFF2-40B4-BE49-F238E27FC236}">
                  <a16:creationId xmlns:a16="http://schemas.microsoft.com/office/drawing/2014/main" id="{048CB61A-BECA-30C5-7A1E-188A93AC0CD1}"/>
                </a:ext>
              </a:extLst>
            </p:cNvPr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7">
              <a:extLst>
                <a:ext uri="{FF2B5EF4-FFF2-40B4-BE49-F238E27FC236}">
                  <a16:creationId xmlns:a16="http://schemas.microsoft.com/office/drawing/2014/main" id="{210992A4-D937-A015-08BD-1FCDEECC974B}"/>
                </a:ext>
              </a:extLst>
            </p:cNvPr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7">
              <a:extLst>
                <a:ext uri="{FF2B5EF4-FFF2-40B4-BE49-F238E27FC236}">
                  <a16:creationId xmlns:a16="http://schemas.microsoft.com/office/drawing/2014/main" id="{C04B6789-49DA-238C-7F03-0CEF941A1934}"/>
                </a:ext>
              </a:extLst>
            </p:cNvPr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7">
              <a:extLst>
                <a:ext uri="{FF2B5EF4-FFF2-40B4-BE49-F238E27FC236}">
                  <a16:creationId xmlns:a16="http://schemas.microsoft.com/office/drawing/2014/main" id="{A8A544B9-8F45-7E4F-9398-D65DBACBDFCA}"/>
                </a:ext>
              </a:extLst>
            </p:cNvPr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7">
              <a:extLst>
                <a:ext uri="{FF2B5EF4-FFF2-40B4-BE49-F238E27FC236}">
                  <a16:creationId xmlns:a16="http://schemas.microsoft.com/office/drawing/2014/main" id="{FCE30565-7FA7-70B7-B2C0-EC3ED51964A1}"/>
                </a:ext>
              </a:extLst>
            </p:cNvPr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7">
              <a:extLst>
                <a:ext uri="{FF2B5EF4-FFF2-40B4-BE49-F238E27FC236}">
                  <a16:creationId xmlns:a16="http://schemas.microsoft.com/office/drawing/2014/main" id="{85DB2E40-86C7-593B-D5B6-15554B1D03A4}"/>
                </a:ext>
              </a:extLst>
            </p:cNvPr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57">
              <a:extLst>
                <a:ext uri="{FF2B5EF4-FFF2-40B4-BE49-F238E27FC236}">
                  <a16:creationId xmlns:a16="http://schemas.microsoft.com/office/drawing/2014/main" id="{4B3C0A7D-8186-776A-03FF-077B79ABB0C7}"/>
                </a:ext>
              </a:extLst>
            </p:cNvPr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57">
              <a:extLst>
                <a:ext uri="{FF2B5EF4-FFF2-40B4-BE49-F238E27FC236}">
                  <a16:creationId xmlns:a16="http://schemas.microsoft.com/office/drawing/2014/main" id="{5E795D5A-AA9A-FB54-1292-D378A565A577}"/>
                </a:ext>
              </a:extLst>
            </p:cNvPr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7">
              <a:extLst>
                <a:ext uri="{FF2B5EF4-FFF2-40B4-BE49-F238E27FC236}">
                  <a16:creationId xmlns:a16="http://schemas.microsoft.com/office/drawing/2014/main" id="{F03C6E85-E208-B015-9AB9-C8FAD49597C9}"/>
                </a:ext>
              </a:extLst>
            </p:cNvPr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7">
              <a:extLst>
                <a:ext uri="{FF2B5EF4-FFF2-40B4-BE49-F238E27FC236}">
                  <a16:creationId xmlns:a16="http://schemas.microsoft.com/office/drawing/2014/main" id="{F819729E-E26F-6DE3-1428-DFD129B41ED6}"/>
                </a:ext>
              </a:extLst>
            </p:cNvPr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7">
              <a:extLst>
                <a:ext uri="{FF2B5EF4-FFF2-40B4-BE49-F238E27FC236}">
                  <a16:creationId xmlns:a16="http://schemas.microsoft.com/office/drawing/2014/main" id="{FB1C26DB-FBDF-C668-B9B9-AE481B965274}"/>
                </a:ext>
              </a:extLst>
            </p:cNvPr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7">
              <a:extLst>
                <a:ext uri="{FF2B5EF4-FFF2-40B4-BE49-F238E27FC236}">
                  <a16:creationId xmlns:a16="http://schemas.microsoft.com/office/drawing/2014/main" id="{745BC308-E67C-B26A-2E7E-C674BBBECE27}"/>
                </a:ext>
              </a:extLst>
            </p:cNvPr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7">
              <a:extLst>
                <a:ext uri="{FF2B5EF4-FFF2-40B4-BE49-F238E27FC236}">
                  <a16:creationId xmlns:a16="http://schemas.microsoft.com/office/drawing/2014/main" id="{E20A2541-D683-AC1B-E563-DEBE9D3C9CFA}"/>
                </a:ext>
              </a:extLst>
            </p:cNvPr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7">
              <a:extLst>
                <a:ext uri="{FF2B5EF4-FFF2-40B4-BE49-F238E27FC236}">
                  <a16:creationId xmlns:a16="http://schemas.microsoft.com/office/drawing/2014/main" id="{A660E674-249A-542E-5733-6BE1CD992634}"/>
                </a:ext>
              </a:extLst>
            </p:cNvPr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7">
              <a:extLst>
                <a:ext uri="{FF2B5EF4-FFF2-40B4-BE49-F238E27FC236}">
                  <a16:creationId xmlns:a16="http://schemas.microsoft.com/office/drawing/2014/main" id="{E2E478CA-5076-ABEF-4783-EF94F791197B}"/>
                </a:ext>
              </a:extLst>
            </p:cNvPr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7">
              <a:extLst>
                <a:ext uri="{FF2B5EF4-FFF2-40B4-BE49-F238E27FC236}">
                  <a16:creationId xmlns:a16="http://schemas.microsoft.com/office/drawing/2014/main" id="{1464CF23-E7EB-6D1A-95C9-CCEEFD195D57}"/>
                </a:ext>
              </a:extLst>
            </p:cNvPr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7">
              <a:extLst>
                <a:ext uri="{FF2B5EF4-FFF2-40B4-BE49-F238E27FC236}">
                  <a16:creationId xmlns:a16="http://schemas.microsoft.com/office/drawing/2014/main" id="{F9C4B9CE-BFE2-F0D5-2535-2D5BC85C6FD3}"/>
                </a:ext>
              </a:extLst>
            </p:cNvPr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7">
              <a:extLst>
                <a:ext uri="{FF2B5EF4-FFF2-40B4-BE49-F238E27FC236}">
                  <a16:creationId xmlns:a16="http://schemas.microsoft.com/office/drawing/2014/main" id="{3EB358C4-205A-1D9C-79D2-CB7F6D451FFF}"/>
                </a:ext>
              </a:extLst>
            </p:cNvPr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7">
              <a:extLst>
                <a:ext uri="{FF2B5EF4-FFF2-40B4-BE49-F238E27FC236}">
                  <a16:creationId xmlns:a16="http://schemas.microsoft.com/office/drawing/2014/main" id="{C54D252B-075F-C12C-5EE6-A5D43C515797}"/>
                </a:ext>
              </a:extLst>
            </p:cNvPr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7">
              <a:extLst>
                <a:ext uri="{FF2B5EF4-FFF2-40B4-BE49-F238E27FC236}">
                  <a16:creationId xmlns:a16="http://schemas.microsoft.com/office/drawing/2014/main" id="{C00A1A8F-F710-24A3-D8B4-E643EB19AFB7}"/>
                </a:ext>
              </a:extLst>
            </p:cNvPr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7">
              <a:extLst>
                <a:ext uri="{FF2B5EF4-FFF2-40B4-BE49-F238E27FC236}">
                  <a16:creationId xmlns:a16="http://schemas.microsoft.com/office/drawing/2014/main" id="{959D1C55-D75B-3AD7-AB2E-E7028371F3F7}"/>
                </a:ext>
              </a:extLst>
            </p:cNvPr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7">
              <a:extLst>
                <a:ext uri="{FF2B5EF4-FFF2-40B4-BE49-F238E27FC236}">
                  <a16:creationId xmlns:a16="http://schemas.microsoft.com/office/drawing/2014/main" id="{054727B9-8DC8-5F6D-26D4-54ED3E7EFFC8}"/>
                </a:ext>
              </a:extLst>
            </p:cNvPr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7">
              <a:extLst>
                <a:ext uri="{FF2B5EF4-FFF2-40B4-BE49-F238E27FC236}">
                  <a16:creationId xmlns:a16="http://schemas.microsoft.com/office/drawing/2014/main" id="{AC4A5583-9B53-D719-BEE1-3580B83E2FD5}"/>
                </a:ext>
              </a:extLst>
            </p:cNvPr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7">
              <a:extLst>
                <a:ext uri="{FF2B5EF4-FFF2-40B4-BE49-F238E27FC236}">
                  <a16:creationId xmlns:a16="http://schemas.microsoft.com/office/drawing/2014/main" id="{E056374D-3BC9-DFDD-CE7E-8E4D19414F02}"/>
                </a:ext>
              </a:extLst>
            </p:cNvPr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7">
              <a:extLst>
                <a:ext uri="{FF2B5EF4-FFF2-40B4-BE49-F238E27FC236}">
                  <a16:creationId xmlns:a16="http://schemas.microsoft.com/office/drawing/2014/main" id="{CD3882C0-DF7C-988E-67D4-EF6539CF5ED2}"/>
                </a:ext>
              </a:extLst>
            </p:cNvPr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7">
              <a:extLst>
                <a:ext uri="{FF2B5EF4-FFF2-40B4-BE49-F238E27FC236}">
                  <a16:creationId xmlns:a16="http://schemas.microsoft.com/office/drawing/2014/main" id="{33C55D28-9173-4F70-C81A-26E5654CF169}"/>
                </a:ext>
              </a:extLst>
            </p:cNvPr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7">
              <a:extLst>
                <a:ext uri="{FF2B5EF4-FFF2-40B4-BE49-F238E27FC236}">
                  <a16:creationId xmlns:a16="http://schemas.microsoft.com/office/drawing/2014/main" id="{927D0BE5-142D-EA2A-EA77-B7D8371FEF9A}"/>
                </a:ext>
              </a:extLst>
            </p:cNvPr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7">
              <a:extLst>
                <a:ext uri="{FF2B5EF4-FFF2-40B4-BE49-F238E27FC236}">
                  <a16:creationId xmlns:a16="http://schemas.microsoft.com/office/drawing/2014/main" id="{7BCC567E-5780-9F7C-35F9-3B07648C4E87}"/>
                </a:ext>
              </a:extLst>
            </p:cNvPr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7">
              <a:extLst>
                <a:ext uri="{FF2B5EF4-FFF2-40B4-BE49-F238E27FC236}">
                  <a16:creationId xmlns:a16="http://schemas.microsoft.com/office/drawing/2014/main" id="{DA51CAAA-B33B-F3F6-8D88-79F551509C92}"/>
                </a:ext>
              </a:extLst>
            </p:cNvPr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7">
              <a:extLst>
                <a:ext uri="{FF2B5EF4-FFF2-40B4-BE49-F238E27FC236}">
                  <a16:creationId xmlns:a16="http://schemas.microsoft.com/office/drawing/2014/main" id="{F447D0B9-0C4A-6EB5-2B57-A2E4A9D77125}"/>
                </a:ext>
              </a:extLst>
            </p:cNvPr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7">
              <a:extLst>
                <a:ext uri="{FF2B5EF4-FFF2-40B4-BE49-F238E27FC236}">
                  <a16:creationId xmlns:a16="http://schemas.microsoft.com/office/drawing/2014/main" id="{27FA915E-E75B-85EA-7EE1-5C31D75FF282}"/>
                </a:ext>
              </a:extLst>
            </p:cNvPr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7">
              <a:extLst>
                <a:ext uri="{FF2B5EF4-FFF2-40B4-BE49-F238E27FC236}">
                  <a16:creationId xmlns:a16="http://schemas.microsoft.com/office/drawing/2014/main" id="{E2FFEF70-9640-E754-E447-08A38C1BED72}"/>
                </a:ext>
              </a:extLst>
            </p:cNvPr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7">
              <a:extLst>
                <a:ext uri="{FF2B5EF4-FFF2-40B4-BE49-F238E27FC236}">
                  <a16:creationId xmlns:a16="http://schemas.microsoft.com/office/drawing/2014/main" id="{213F9C8E-9628-FF0D-95CD-F12C57196188}"/>
                </a:ext>
              </a:extLst>
            </p:cNvPr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7">
              <a:extLst>
                <a:ext uri="{FF2B5EF4-FFF2-40B4-BE49-F238E27FC236}">
                  <a16:creationId xmlns:a16="http://schemas.microsoft.com/office/drawing/2014/main" id="{356E1E88-506D-34DC-18A4-83409201F173}"/>
                </a:ext>
              </a:extLst>
            </p:cNvPr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7">
              <a:extLst>
                <a:ext uri="{FF2B5EF4-FFF2-40B4-BE49-F238E27FC236}">
                  <a16:creationId xmlns:a16="http://schemas.microsoft.com/office/drawing/2014/main" id="{A219BBC2-69FD-E142-D789-4C8269B45EE8}"/>
                </a:ext>
              </a:extLst>
            </p:cNvPr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7">
              <a:extLst>
                <a:ext uri="{FF2B5EF4-FFF2-40B4-BE49-F238E27FC236}">
                  <a16:creationId xmlns:a16="http://schemas.microsoft.com/office/drawing/2014/main" id="{841CB7BA-4BCA-BED6-392B-A361DD09DA2B}"/>
                </a:ext>
              </a:extLst>
            </p:cNvPr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7">
              <a:extLst>
                <a:ext uri="{FF2B5EF4-FFF2-40B4-BE49-F238E27FC236}">
                  <a16:creationId xmlns:a16="http://schemas.microsoft.com/office/drawing/2014/main" id="{BF7E5F38-3181-55F6-2FA4-18A1604BE39F}"/>
                </a:ext>
              </a:extLst>
            </p:cNvPr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57">
              <a:extLst>
                <a:ext uri="{FF2B5EF4-FFF2-40B4-BE49-F238E27FC236}">
                  <a16:creationId xmlns:a16="http://schemas.microsoft.com/office/drawing/2014/main" id="{6353AB2D-E5D6-872A-72A5-91E5E4DD3A96}"/>
                </a:ext>
              </a:extLst>
            </p:cNvPr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57">
              <a:extLst>
                <a:ext uri="{FF2B5EF4-FFF2-40B4-BE49-F238E27FC236}">
                  <a16:creationId xmlns:a16="http://schemas.microsoft.com/office/drawing/2014/main" id="{EB6E2A09-461F-86E6-7277-7F4F3A511666}"/>
                </a:ext>
              </a:extLst>
            </p:cNvPr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57">
              <a:extLst>
                <a:ext uri="{FF2B5EF4-FFF2-40B4-BE49-F238E27FC236}">
                  <a16:creationId xmlns:a16="http://schemas.microsoft.com/office/drawing/2014/main" id="{D39EA1DD-4B87-4095-7CF8-3BD7FB996BB4}"/>
                </a:ext>
              </a:extLst>
            </p:cNvPr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7">
              <a:extLst>
                <a:ext uri="{FF2B5EF4-FFF2-40B4-BE49-F238E27FC236}">
                  <a16:creationId xmlns:a16="http://schemas.microsoft.com/office/drawing/2014/main" id="{7A91A3FD-69D6-19AB-D6C1-65803CAA4F43}"/>
                </a:ext>
              </a:extLst>
            </p:cNvPr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7">
              <a:extLst>
                <a:ext uri="{FF2B5EF4-FFF2-40B4-BE49-F238E27FC236}">
                  <a16:creationId xmlns:a16="http://schemas.microsoft.com/office/drawing/2014/main" id="{C97E79B5-9B52-22C5-2AD0-D05E94A3F0A0}"/>
                </a:ext>
              </a:extLst>
            </p:cNvPr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7">
              <a:extLst>
                <a:ext uri="{FF2B5EF4-FFF2-40B4-BE49-F238E27FC236}">
                  <a16:creationId xmlns:a16="http://schemas.microsoft.com/office/drawing/2014/main" id="{273F7AA7-14F2-340B-7A8A-6C03131CDC4A}"/>
                </a:ext>
              </a:extLst>
            </p:cNvPr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7">
              <a:extLst>
                <a:ext uri="{FF2B5EF4-FFF2-40B4-BE49-F238E27FC236}">
                  <a16:creationId xmlns:a16="http://schemas.microsoft.com/office/drawing/2014/main" id="{47FBBC0C-8896-B638-3C43-C5B36163438A}"/>
                </a:ext>
              </a:extLst>
            </p:cNvPr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7">
              <a:extLst>
                <a:ext uri="{FF2B5EF4-FFF2-40B4-BE49-F238E27FC236}">
                  <a16:creationId xmlns:a16="http://schemas.microsoft.com/office/drawing/2014/main" id="{F9635390-EF98-9FC8-6845-D9F3274B4B97}"/>
                </a:ext>
              </a:extLst>
            </p:cNvPr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7">
              <a:extLst>
                <a:ext uri="{FF2B5EF4-FFF2-40B4-BE49-F238E27FC236}">
                  <a16:creationId xmlns:a16="http://schemas.microsoft.com/office/drawing/2014/main" id="{56B0B799-C950-EC56-F4D7-C1C86A42ECA1}"/>
                </a:ext>
              </a:extLst>
            </p:cNvPr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7">
              <a:extLst>
                <a:ext uri="{FF2B5EF4-FFF2-40B4-BE49-F238E27FC236}">
                  <a16:creationId xmlns:a16="http://schemas.microsoft.com/office/drawing/2014/main" id="{25EA315B-367A-F46A-0D6E-A014E9793244}"/>
                </a:ext>
              </a:extLst>
            </p:cNvPr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7">
              <a:extLst>
                <a:ext uri="{FF2B5EF4-FFF2-40B4-BE49-F238E27FC236}">
                  <a16:creationId xmlns:a16="http://schemas.microsoft.com/office/drawing/2014/main" id="{9DF4AF5F-33EB-6F96-18F8-E66FE67D8077}"/>
                </a:ext>
              </a:extLst>
            </p:cNvPr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7">
              <a:extLst>
                <a:ext uri="{FF2B5EF4-FFF2-40B4-BE49-F238E27FC236}">
                  <a16:creationId xmlns:a16="http://schemas.microsoft.com/office/drawing/2014/main" id="{BAA7BA37-56D4-8DCB-A7E0-D4A28716F11A}"/>
                </a:ext>
              </a:extLst>
            </p:cNvPr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7">
              <a:extLst>
                <a:ext uri="{FF2B5EF4-FFF2-40B4-BE49-F238E27FC236}">
                  <a16:creationId xmlns:a16="http://schemas.microsoft.com/office/drawing/2014/main" id="{44C9E0B1-0390-7985-661F-0D4D23D6560E}"/>
                </a:ext>
              </a:extLst>
            </p:cNvPr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7">
              <a:extLst>
                <a:ext uri="{FF2B5EF4-FFF2-40B4-BE49-F238E27FC236}">
                  <a16:creationId xmlns:a16="http://schemas.microsoft.com/office/drawing/2014/main" id="{DF5B49AB-181C-38A2-E2C7-42D2E7DD4D44}"/>
                </a:ext>
              </a:extLst>
            </p:cNvPr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7">
              <a:extLst>
                <a:ext uri="{FF2B5EF4-FFF2-40B4-BE49-F238E27FC236}">
                  <a16:creationId xmlns:a16="http://schemas.microsoft.com/office/drawing/2014/main" id="{A317238E-A8DF-DDC4-A572-96ED2AD94B62}"/>
                </a:ext>
              </a:extLst>
            </p:cNvPr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7">
              <a:extLst>
                <a:ext uri="{FF2B5EF4-FFF2-40B4-BE49-F238E27FC236}">
                  <a16:creationId xmlns:a16="http://schemas.microsoft.com/office/drawing/2014/main" id="{E4444756-DD63-F961-690D-26E5F4D16401}"/>
                </a:ext>
              </a:extLst>
            </p:cNvPr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7">
              <a:extLst>
                <a:ext uri="{FF2B5EF4-FFF2-40B4-BE49-F238E27FC236}">
                  <a16:creationId xmlns:a16="http://schemas.microsoft.com/office/drawing/2014/main" id="{8B1B8944-7A91-1090-E141-F86ECF78FB55}"/>
                </a:ext>
              </a:extLst>
            </p:cNvPr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7">
              <a:extLst>
                <a:ext uri="{FF2B5EF4-FFF2-40B4-BE49-F238E27FC236}">
                  <a16:creationId xmlns:a16="http://schemas.microsoft.com/office/drawing/2014/main" id="{9C8AAF01-8670-C8CE-80D6-D688F0F8177A}"/>
                </a:ext>
              </a:extLst>
            </p:cNvPr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7">
              <a:extLst>
                <a:ext uri="{FF2B5EF4-FFF2-40B4-BE49-F238E27FC236}">
                  <a16:creationId xmlns:a16="http://schemas.microsoft.com/office/drawing/2014/main" id="{8F9E962F-E645-4A19-3AEE-B96D6D2A7523}"/>
                </a:ext>
              </a:extLst>
            </p:cNvPr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7">
              <a:extLst>
                <a:ext uri="{FF2B5EF4-FFF2-40B4-BE49-F238E27FC236}">
                  <a16:creationId xmlns:a16="http://schemas.microsoft.com/office/drawing/2014/main" id="{81E9FBEC-9ABB-BB6A-B196-54E916C48C75}"/>
                </a:ext>
              </a:extLst>
            </p:cNvPr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7">
              <a:extLst>
                <a:ext uri="{FF2B5EF4-FFF2-40B4-BE49-F238E27FC236}">
                  <a16:creationId xmlns:a16="http://schemas.microsoft.com/office/drawing/2014/main" id="{9C18F05D-2CA8-CC6F-3540-08AED9D8B7C2}"/>
                </a:ext>
              </a:extLst>
            </p:cNvPr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7">
              <a:extLst>
                <a:ext uri="{FF2B5EF4-FFF2-40B4-BE49-F238E27FC236}">
                  <a16:creationId xmlns:a16="http://schemas.microsoft.com/office/drawing/2014/main" id="{921D734D-FDA6-EB23-BDDF-1B3A7C00BE9C}"/>
                </a:ext>
              </a:extLst>
            </p:cNvPr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7">
              <a:extLst>
                <a:ext uri="{FF2B5EF4-FFF2-40B4-BE49-F238E27FC236}">
                  <a16:creationId xmlns:a16="http://schemas.microsoft.com/office/drawing/2014/main" id="{B1B56B47-6397-A04C-F9DE-AA0B14050ADC}"/>
                </a:ext>
              </a:extLst>
            </p:cNvPr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7">
              <a:extLst>
                <a:ext uri="{FF2B5EF4-FFF2-40B4-BE49-F238E27FC236}">
                  <a16:creationId xmlns:a16="http://schemas.microsoft.com/office/drawing/2014/main" id="{C610E55D-5B4E-8779-00A1-CA9ECADE00D7}"/>
                </a:ext>
              </a:extLst>
            </p:cNvPr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7">
              <a:extLst>
                <a:ext uri="{FF2B5EF4-FFF2-40B4-BE49-F238E27FC236}">
                  <a16:creationId xmlns:a16="http://schemas.microsoft.com/office/drawing/2014/main" id="{104D2479-6158-F2ED-3A9B-80EFDA58DA42}"/>
                </a:ext>
              </a:extLst>
            </p:cNvPr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7">
              <a:extLst>
                <a:ext uri="{FF2B5EF4-FFF2-40B4-BE49-F238E27FC236}">
                  <a16:creationId xmlns:a16="http://schemas.microsoft.com/office/drawing/2014/main" id="{2DC765FC-4F94-A4D5-0697-297BEDB29D78}"/>
                </a:ext>
              </a:extLst>
            </p:cNvPr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7">
              <a:extLst>
                <a:ext uri="{FF2B5EF4-FFF2-40B4-BE49-F238E27FC236}">
                  <a16:creationId xmlns:a16="http://schemas.microsoft.com/office/drawing/2014/main" id="{9108AFBB-6959-C7ED-35BB-697860EBFF85}"/>
                </a:ext>
              </a:extLst>
            </p:cNvPr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7">
              <a:extLst>
                <a:ext uri="{FF2B5EF4-FFF2-40B4-BE49-F238E27FC236}">
                  <a16:creationId xmlns:a16="http://schemas.microsoft.com/office/drawing/2014/main" id="{C79F34C0-65C0-7ADC-73D1-D046124BC501}"/>
                </a:ext>
              </a:extLst>
            </p:cNvPr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7">
              <a:extLst>
                <a:ext uri="{FF2B5EF4-FFF2-40B4-BE49-F238E27FC236}">
                  <a16:creationId xmlns:a16="http://schemas.microsoft.com/office/drawing/2014/main" id="{45F3F6E6-51C9-7CD9-EF6A-A677FB655539}"/>
                </a:ext>
              </a:extLst>
            </p:cNvPr>
            <p:cNvSpPr/>
            <p:nvPr/>
          </p:nvSpPr>
          <p:spPr>
            <a:xfrm>
              <a:off x="5747875" y="1797925"/>
              <a:ext cx="105300" cy="856675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7">
              <a:extLst>
                <a:ext uri="{FF2B5EF4-FFF2-40B4-BE49-F238E27FC236}">
                  <a16:creationId xmlns:a16="http://schemas.microsoft.com/office/drawing/2014/main" id="{94BD16A0-7160-EC82-04EB-9D1B0DB3B35F}"/>
                </a:ext>
              </a:extLst>
            </p:cNvPr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7">
              <a:extLst>
                <a:ext uri="{FF2B5EF4-FFF2-40B4-BE49-F238E27FC236}">
                  <a16:creationId xmlns:a16="http://schemas.microsoft.com/office/drawing/2014/main" id="{277601CA-39A0-8407-F4A9-40C9FBA78173}"/>
                </a:ext>
              </a:extLst>
            </p:cNvPr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7">
              <a:extLst>
                <a:ext uri="{FF2B5EF4-FFF2-40B4-BE49-F238E27FC236}">
                  <a16:creationId xmlns:a16="http://schemas.microsoft.com/office/drawing/2014/main" id="{5E7CAA8C-1157-2677-B530-2CC1B9E2C864}"/>
                </a:ext>
              </a:extLst>
            </p:cNvPr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7">
              <a:extLst>
                <a:ext uri="{FF2B5EF4-FFF2-40B4-BE49-F238E27FC236}">
                  <a16:creationId xmlns:a16="http://schemas.microsoft.com/office/drawing/2014/main" id="{45E32912-876D-4C96-22D4-2514A998AC4B}"/>
                </a:ext>
              </a:extLst>
            </p:cNvPr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7">
              <a:extLst>
                <a:ext uri="{FF2B5EF4-FFF2-40B4-BE49-F238E27FC236}">
                  <a16:creationId xmlns:a16="http://schemas.microsoft.com/office/drawing/2014/main" id="{B6CE5431-7A52-92C8-35F2-FB89480CC4C3}"/>
                </a:ext>
              </a:extLst>
            </p:cNvPr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7">
              <a:extLst>
                <a:ext uri="{FF2B5EF4-FFF2-40B4-BE49-F238E27FC236}">
                  <a16:creationId xmlns:a16="http://schemas.microsoft.com/office/drawing/2014/main" id="{C059CAAE-EB64-1C15-6212-41A0CBC91DCF}"/>
                </a:ext>
              </a:extLst>
            </p:cNvPr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7">
              <a:extLst>
                <a:ext uri="{FF2B5EF4-FFF2-40B4-BE49-F238E27FC236}">
                  <a16:creationId xmlns:a16="http://schemas.microsoft.com/office/drawing/2014/main" id="{1F48C494-7043-C099-7EFA-D98AD69CBADD}"/>
                </a:ext>
              </a:extLst>
            </p:cNvPr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7">
              <a:extLst>
                <a:ext uri="{FF2B5EF4-FFF2-40B4-BE49-F238E27FC236}">
                  <a16:creationId xmlns:a16="http://schemas.microsoft.com/office/drawing/2014/main" id="{1D892035-C5A3-5D8A-D05A-57B35137DC7A}"/>
                </a:ext>
              </a:extLst>
            </p:cNvPr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7">
              <a:extLst>
                <a:ext uri="{FF2B5EF4-FFF2-40B4-BE49-F238E27FC236}">
                  <a16:creationId xmlns:a16="http://schemas.microsoft.com/office/drawing/2014/main" id="{1E18DF6F-A025-CEA9-1D81-1539E7356A3C}"/>
                </a:ext>
              </a:extLst>
            </p:cNvPr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7">
              <a:extLst>
                <a:ext uri="{FF2B5EF4-FFF2-40B4-BE49-F238E27FC236}">
                  <a16:creationId xmlns:a16="http://schemas.microsoft.com/office/drawing/2014/main" id="{86D166D8-E466-9031-B7EF-697B83937B64}"/>
                </a:ext>
              </a:extLst>
            </p:cNvPr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7">
              <a:extLst>
                <a:ext uri="{FF2B5EF4-FFF2-40B4-BE49-F238E27FC236}">
                  <a16:creationId xmlns:a16="http://schemas.microsoft.com/office/drawing/2014/main" id="{84370D25-23BE-1429-BE3E-0FD8120954AB}"/>
                </a:ext>
              </a:extLst>
            </p:cNvPr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7">
              <a:extLst>
                <a:ext uri="{FF2B5EF4-FFF2-40B4-BE49-F238E27FC236}">
                  <a16:creationId xmlns:a16="http://schemas.microsoft.com/office/drawing/2014/main" id="{2B7578E5-9A46-81CE-0685-150EE9E9E529}"/>
                </a:ext>
              </a:extLst>
            </p:cNvPr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7">
              <a:extLst>
                <a:ext uri="{FF2B5EF4-FFF2-40B4-BE49-F238E27FC236}">
                  <a16:creationId xmlns:a16="http://schemas.microsoft.com/office/drawing/2014/main" id="{E68BD658-1C4A-EAE6-A92C-32E198B746ED}"/>
                </a:ext>
              </a:extLst>
            </p:cNvPr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7">
              <a:extLst>
                <a:ext uri="{FF2B5EF4-FFF2-40B4-BE49-F238E27FC236}">
                  <a16:creationId xmlns:a16="http://schemas.microsoft.com/office/drawing/2014/main" id="{E8D186C5-6242-8AD5-3F9D-FBD756FD5827}"/>
                </a:ext>
              </a:extLst>
            </p:cNvPr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7">
              <a:extLst>
                <a:ext uri="{FF2B5EF4-FFF2-40B4-BE49-F238E27FC236}">
                  <a16:creationId xmlns:a16="http://schemas.microsoft.com/office/drawing/2014/main" id="{4675CD1D-C013-4AF6-8C48-C1136107D72A}"/>
                </a:ext>
              </a:extLst>
            </p:cNvPr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7">
              <a:extLst>
                <a:ext uri="{FF2B5EF4-FFF2-40B4-BE49-F238E27FC236}">
                  <a16:creationId xmlns:a16="http://schemas.microsoft.com/office/drawing/2014/main" id="{59157452-5800-48E8-9CC2-6AD4600B6394}"/>
                </a:ext>
              </a:extLst>
            </p:cNvPr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7">
              <a:extLst>
                <a:ext uri="{FF2B5EF4-FFF2-40B4-BE49-F238E27FC236}">
                  <a16:creationId xmlns:a16="http://schemas.microsoft.com/office/drawing/2014/main" id="{43AD33E9-A88F-8CFA-476E-176A6CF7C515}"/>
                </a:ext>
              </a:extLst>
            </p:cNvPr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7">
              <a:extLst>
                <a:ext uri="{FF2B5EF4-FFF2-40B4-BE49-F238E27FC236}">
                  <a16:creationId xmlns:a16="http://schemas.microsoft.com/office/drawing/2014/main" id="{DCC940FA-7FC9-4348-DF82-C53785289340}"/>
                </a:ext>
              </a:extLst>
            </p:cNvPr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7">
              <a:extLst>
                <a:ext uri="{FF2B5EF4-FFF2-40B4-BE49-F238E27FC236}">
                  <a16:creationId xmlns:a16="http://schemas.microsoft.com/office/drawing/2014/main" id="{D1ADEBE4-90BD-DEAF-7F49-42EFFB305073}"/>
                </a:ext>
              </a:extLst>
            </p:cNvPr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7">
              <a:extLst>
                <a:ext uri="{FF2B5EF4-FFF2-40B4-BE49-F238E27FC236}">
                  <a16:creationId xmlns:a16="http://schemas.microsoft.com/office/drawing/2014/main" id="{FDB098B0-23E5-9640-6EB6-B484C71F1C9A}"/>
                </a:ext>
              </a:extLst>
            </p:cNvPr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7">
              <a:extLst>
                <a:ext uri="{FF2B5EF4-FFF2-40B4-BE49-F238E27FC236}">
                  <a16:creationId xmlns:a16="http://schemas.microsoft.com/office/drawing/2014/main" id="{204A22C9-809D-D160-C565-252118C02C6A}"/>
                </a:ext>
              </a:extLst>
            </p:cNvPr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7">
              <a:extLst>
                <a:ext uri="{FF2B5EF4-FFF2-40B4-BE49-F238E27FC236}">
                  <a16:creationId xmlns:a16="http://schemas.microsoft.com/office/drawing/2014/main" id="{8327BDAB-D67F-D140-5D49-72EC255AE9F9}"/>
                </a:ext>
              </a:extLst>
            </p:cNvPr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7">
              <a:extLst>
                <a:ext uri="{FF2B5EF4-FFF2-40B4-BE49-F238E27FC236}">
                  <a16:creationId xmlns:a16="http://schemas.microsoft.com/office/drawing/2014/main" id="{B72391CA-CE10-7E7D-BAAF-DF6010AEC224}"/>
                </a:ext>
              </a:extLst>
            </p:cNvPr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7">
              <a:extLst>
                <a:ext uri="{FF2B5EF4-FFF2-40B4-BE49-F238E27FC236}">
                  <a16:creationId xmlns:a16="http://schemas.microsoft.com/office/drawing/2014/main" id="{BF9FFA1A-E2E5-32AE-0EFD-A819C6A8AEF6}"/>
                </a:ext>
              </a:extLst>
            </p:cNvPr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7">
              <a:extLst>
                <a:ext uri="{FF2B5EF4-FFF2-40B4-BE49-F238E27FC236}">
                  <a16:creationId xmlns:a16="http://schemas.microsoft.com/office/drawing/2014/main" id="{A5C70667-D2DD-01D7-A496-9B123FDACACF}"/>
                </a:ext>
              </a:extLst>
            </p:cNvPr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7">
              <a:extLst>
                <a:ext uri="{FF2B5EF4-FFF2-40B4-BE49-F238E27FC236}">
                  <a16:creationId xmlns:a16="http://schemas.microsoft.com/office/drawing/2014/main" id="{60B8EA54-A42F-6E6F-368A-12696E1B468B}"/>
                </a:ext>
              </a:extLst>
            </p:cNvPr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7">
              <a:extLst>
                <a:ext uri="{FF2B5EF4-FFF2-40B4-BE49-F238E27FC236}">
                  <a16:creationId xmlns:a16="http://schemas.microsoft.com/office/drawing/2014/main" id="{B56BA20B-FAB5-8BD1-9F21-608A2359DE5D}"/>
                </a:ext>
              </a:extLst>
            </p:cNvPr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7">
              <a:extLst>
                <a:ext uri="{FF2B5EF4-FFF2-40B4-BE49-F238E27FC236}">
                  <a16:creationId xmlns:a16="http://schemas.microsoft.com/office/drawing/2014/main" id="{91A57A68-8699-19DC-C4F8-0438994870CD}"/>
                </a:ext>
              </a:extLst>
            </p:cNvPr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7">
              <a:extLst>
                <a:ext uri="{FF2B5EF4-FFF2-40B4-BE49-F238E27FC236}">
                  <a16:creationId xmlns:a16="http://schemas.microsoft.com/office/drawing/2014/main" id="{12FA592C-F5C4-3ADB-7BDC-259C00196922}"/>
                </a:ext>
              </a:extLst>
            </p:cNvPr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7">
              <a:extLst>
                <a:ext uri="{FF2B5EF4-FFF2-40B4-BE49-F238E27FC236}">
                  <a16:creationId xmlns:a16="http://schemas.microsoft.com/office/drawing/2014/main" id="{3E25E30B-BD1C-5A21-A3F4-58EDA36BD658}"/>
                </a:ext>
              </a:extLst>
            </p:cNvPr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7">
              <a:extLst>
                <a:ext uri="{FF2B5EF4-FFF2-40B4-BE49-F238E27FC236}">
                  <a16:creationId xmlns:a16="http://schemas.microsoft.com/office/drawing/2014/main" id="{629D07B5-E23B-E554-8A12-21A0DF52F0F7}"/>
                </a:ext>
              </a:extLst>
            </p:cNvPr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7">
              <a:extLst>
                <a:ext uri="{FF2B5EF4-FFF2-40B4-BE49-F238E27FC236}">
                  <a16:creationId xmlns:a16="http://schemas.microsoft.com/office/drawing/2014/main" id="{10F570DB-3261-0D57-D3E1-7D19815299B9}"/>
                </a:ext>
              </a:extLst>
            </p:cNvPr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7">
              <a:extLst>
                <a:ext uri="{FF2B5EF4-FFF2-40B4-BE49-F238E27FC236}">
                  <a16:creationId xmlns:a16="http://schemas.microsoft.com/office/drawing/2014/main" id="{56D73975-BEE9-A3E2-CD20-5084AD6898DD}"/>
                </a:ext>
              </a:extLst>
            </p:cNvPr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7">
              <a:extLst>
                <a:ext uri="{FF2B5EF4-FFF2-40B4-BE49-F238E27FC236}">
                  <a16:creationId xmlns:a16="http://schemas.microsoft.com/office/drawing/2014/main" id="{45B54249-5303-AC95-49B1-83D5D55AC1F1}"/>
                </a:ext>
              </a:extLst>
            </p:cNvPr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7">
              <a:extLst>
                <a:ext uri="{FF2B5EF4-FFF2-40B4-BE49-F238E27FC236}">
                  <a16:creationId xmlns:a16="http://schemas.microsoft.com/office/drawing/2014/main" id="{EC237829-E305-D0F3-A0CD-FAA127A43715}"/>
                </a:ext>
              </a:extLst>
            </p:cNvPr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7">
              <a:extLst>
                <a:ext uri="{FF2B5EF4-FFF2-40B4-BE49-F238E27FC236}">
                  <a16:creationId xmlns:a16="http://schemas.microsoft.com/office/drawing/2014/main" id="{A5EE3BAB-5357-21D0-CDFC-F8F4374E8E0B}"/>
                </a:ext>
              </a:extLst>
            </p:cNvPr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7">
              <a:extLst>
                <a:ext uri="{FF2B5EF4-FFF2-40B4-BE49-F238E27FC236}">
                  <a16:creationId xmlns:a16="http://schemas.microsoft.com/office/drawing/2014/main" id="{0687C929-01F2-6C7E-3293-BCDBD1CF2EA8}"/>
                </a:ext>
              </a:extLst>
            </p:cNvPr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7">
              <a:extLst>
                <a:ext uri="{FF2B5EF4-FFF2-40B4-BE49-F238E27FC236}">
                  <a16:creationId xmlns:a16="http://schemas.microsoft.com/office/drawing/2014/main" id="{E8FD06E9-406C-CFD0-85B9-F1953165E6AB}"/>
                </a:ext>
              </a:extLst>
            </p:cNvPr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7">
              <a:extLst>
                <a:ext uri="{FF2B5EF4-FFF2-40B4-BE49-F238E27FC236}">
                  <a16:creationId xmlns:a16="http://schemas.microsoft.com/office/drawing/2014/main" id="{76854ED6-725F-3844-CD5A-B0FB3E6CC927}"/>
                </a:ext>
              </a:extLst>
            </p:cNvPr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7">
              <a:extLst>
                <a:ext uri="{FF2B5EF4-FFF2-40B4-BE49-F238E27FC236}">
                  <a16:creationId xmlns:a16="http://schemas.microsoft.com/office/drawing/2014/main" id="{7FFB7B59-79DF-36E8-D77F-BE993585BDE1}"/>
                </a:ext>
              </a:extLst>
            </p:cNvPr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7">
              <a:extLst>
                <a:ext uri="{FF2B5EF4-FFF2-40B4-BE49-F238E27FC236}">
                  <a16:creationId xmlns:a16="http://schemas.microsoft.com/office/drawing/2014/main" id="{CED3E1B4-46FE-AA72-ECD3-ADDC3D513989}"/>
                </a:ext>
              </a:extLst>
            </p:cNvPr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7">
              <a:extLst>
                <a:ext uri="{FF2B5EF4-FFF2-40B4-BE49-F238E27FC236}">
                  <a16:creationId xmlns:a16="http://schemas.microsoft.com/office/drawing/2014/main" id="{4245BE67-B820-04C1-32FC-B36AD023CC6B}"/>
                </a:ext>
              </a:extLst>
            </p:cNvPr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7">
              <a:extLst>
                <a:ext uri="{FF2B5EF4-FFF2-40B4-BE49-F238E27FC236}">
                  <a16:creationId xmlns:a16="http://schemas.microsoft.com/office/drawing/2014/main" id="{A11C492C-DCFF-4E34-13FA-CFF8C5EA5381}"/>
                </a:ext>
              </a:extLst>
            </p:cNvPr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7">
              <a:extLst>
                <a:ext uri="{FF2B5EF4-FFF2-40B4-BE49-F238E27FC236}">
                  <a16:creationId xmlns:a16="http://schemas.microsoft.com/office/drawing/2014/main" id="{E522861C-5EFB-D032-BA8A-F804E2874E17}"/>
                </a:ext>
              </a:extLst>
            </p:cNvPr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7">
              <a:extLst>
                <a:ext uri="{FF2B5EF4-FFF2-40B4-BE49-F238E27FC236}">
                  <a16:creationId xmlns:a16="http://schemas.microsoft.com/office/drawing/2014/main" id="{06A78834-939B-E245-BFE6-E316442485D0}"/>
                </a:ext>
              </a:extLst>
            </p:cNvPr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7">
              <a:extLst>
                <a:ext uri="{FF2B5EF4-FFF2-40B4-BE49-F238E27FC236}">
                  <a16:creationId xmlns:a16="http://schemas.microsoft.com/office/drawing/2014/main" id="{90F52358-3F38-86DC-B023-62B442B2CE79}"/>
                </a:ext>
              </a:extLst>
            </p:cNvPr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7">
              <a:extLst>
                <a:ext uri="{FF2B5EF4-FFF2-40B4-BE49-F238E27FC236}">
                  <a16:creationId xmlns:a16="http://schemas.microsoft.com/office/drawing/2014/main" id="{44E08FD5-9559-C69C-8D26-6C1C9F2B1F40}"/>
                </a:ext>
              </a:extLst>
            </p:cNvPr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7">
              <a:extLst>
                <a:ext uri="{FF2B5EF4-FFF2-40B4-BE49-F238E27FC236}">
                  <a16:creationId xmlns:a16="http://schemas.microsoft.com/office/drawing/2014/main" id="{4C422BDD-697B-C9B8-2513-56BAC20B15F4}"/>
                </a:ext>
              </a:extLst>
            </p:cNvPr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7">
              <a:extLst>
                <a:ext uri="{FF2B5EF4-FFF2-40B4-BE49-F238E27FC236}">
                  <a16:creationId xmlns:a16="http://schemas.microsoft.com/office/drawing/2014/main" id="{5D7B9650-81F8-07FD-D00A-2DEE99FF035E}"/>
                </a:ext>
              </a:extLst>
            </p:cNvPr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7">
              <a:extLst>
                <a:ext uri="{FF2B5EF4-FFF2-40B4-BE49-F238E27FC236}">
                  <a16:creationId xmlns:a16="http://schemas.microsoft.com/office/drawing/2014/main" id="{AEE99EE0-6FEE-9A7E-DC23-4E2B78467466}"/>
                </a:ext>
              </a:extLst>
            </p:cNvPr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7">
              <a:extLst>
                <a:ext uri="{FF2B5EF4-FFF2-40B4-BE49-F238E27FC236}">
                  <a16:creationId xmlns:a16="http://schemas.microsoft.com/office/drawing/2014/main" id="{4ED85B16-38DC-15F7-EF88-7E17BF765A13}"/>
                </a:ext>
              </a:extLst>
            </p:cNvPr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7">
              <a:extLst>
                <a:ext uri="{FF2B5EF4-FFF2-40B4-BE49-F238E27FC236}">
                  <a16:creationId xmlns:a16="http://schemas.microsoft.com/office/drawing/2014/main" id="{220C5D2D-881B-149F-D4F6-F7CED8CBF176}"/>
                </a:ext>
              </a:extLst>
            </p:cNvPr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7">
              <a:extLst>
                <a:ext uri="{FF2B5EF4-FFF2-40B4-BE49-F238E27FC236}">
                  <a16:creationId xmlns:a16="http://schemas.microsoft.com/office/drawing/2014/main" id="{17F1C4AA-A042-374D-FA36-22F7967C1312}"/>
                </a:ext>
              </a:extLst>
            </p:cNvPr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7">
              <a:extLst>
                <a:ext uri="{FF2B5EF4-FFF2-40B4-BE49-F238E27FC236}">
                  <a16:creationId xmlns:a16="http://schemas.microsoft.com/office/drawing/2014/main" id="{782B19B5-58D1-D3C7-06A5-5993CA1FC973}"/>
                </a:ext>
              </a:extLst>
            </p:cNvPr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7">
              <a:extLst>
                <a:ext uri="{FF2B5EF4-FFF2-40B4-BE49-F238E27FC236}">
                  <a16:creationId xmlns:a16="http://schemas.microsoft.com/office/drawing/2014/main" id="{B6E9E09A-F176-200B-684E-68774AEE038D}"/>
                </a:ext>
              </a:extLst>
            </p:cNvPr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7">
              <a:extLst>
                <a:ext uri="{FF2B5EF4-FFF2-40B4-BE49-F238E27FC236}">
                  <a16:creationId xmlns:a16="http://schemas.microsoft.com/office/drawing/2014/main" id="{0D619A9D-5916-1032-B829-75E08E360DDB}"/>
                </a:ext>
              </a:extLst>
            </p:cNvPr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7">
              <a:extLst>
                <a:ext uri="{FF2B5EF4-FFF2-40B4-BE49-F238E27FC236}">
                  <a16:creationId xmlns:a16="http://schemas.microsoft.com/office/drawing/2014/main" id="{D54B2A46-3DDF-0913-83E2-CA0E38CFB9AE}"/>
                </a:ext>
              </a:extLst>
            </p:cNvPr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7">
              <a:extLst>
                <a:ext uri="{FF2B5EF4-FFF2-40B4-BE49-F238E27FC236}">
                  <a16:creationId xmlns:a16="http://schemas.microsoft.com/office/drawing/2014/main" id="{460A6755-7404-185E-CD69-D12E61A8D8A4}"/>
                </a:ext>
              </a:extLst>
            </p:cNvPr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7">
              <a:extLst>
                <a:ext uri="{FF2B5EF4-FFF2-40B4-BE49-F238E27FC236}">
                  <a16:creationId xmlns:a16="http://schemas.microsoft.com/office/drawing/2014/main" id="{60CA4793-0643-E25F-1BB2-4183ECADF534}"/>
                </a:ext>
              </a:extLst>
            </p:cNvPr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7">
              <a:extLst>
                <a:ext uri="{FF2B5EF4-FFF2-40B4-BE49-F238E27FC236}">
                  <a16:creationId xmlns:a16="http://schemas.microsoft.com/office/drawing/2014/main" id="{24E3835A-6BE1-8637-AA8B-C272993DCF7C}"/>
                </a:ext>
              </a:extLst>
            </p:cNvPr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7">
              <a:extLst>
                <a:ext uri="{FF2B5EF4-FFF2-40B4-BE49-F238E27FC236}">
                  <a16:creationId xmlns:a16="http://schemas.microsoft.com/office/drawing/2014/main" id="{03909C19-A7D1-8373-A577-CBB219C0AA2B}"/>
                </a:ext>
              </a:extLst>
            </p:cNvPr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7">
              <a:extLst>
                <a:ext uri="{FF2B5EF4-FFF2-40B4-BE49-F238E27FC236}">
                  <a16:creationId xmlns:a16="http://schemas.microsoft.com/office/drawing/2014/main" id="{A1ACCA15-DEE0-664F-B86D-61759D29A68C}"/>
                </a:ext>
              </a:extLst>
            </p:cNvPr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7">
              <a:extLst>
                <a:ext uri="{FF2B5EF4-FFF2-40B4-BE49-F238E27FC236}">
                  <a16:creationId xmlns:a16="http://schemas.microsoft.com/office/drawing/2014/main" id="{6DDFD7F6-1505-126F-67B9-F860960F88E4}"/>
                </a:ext>
              </a:extLst>
            </p:cNvPr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7">
              <a:extLst>
                <a:ext uri="{FF2B5EF4-FFF2-40B4-BE49-F238E27FC236}">
                  <a16:creationId xmlns:a16="http://schemas.microsoft.com/office/drawing/2014/main" id="{19DBEF07-C62B-F8BC-ADC1-B238E914CDC4}"/>
                </a:ext>
              </a:extLst>
            </p:cNvPr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7">
              <a:extLst>
                <a:ext uri="{FF2B5EF4-FFF2-40B4-BE49-F238E27FC236}">
                  <a16:creationId xmlns:a16="http://schemas.microsoft.com/office/drawing/2014/main" id="{74E88DBA-A1D0-55BC-B8C1-31B6E28A9711}"/>
                </a:ext>
              </a:extLst>
            </p:cNvPr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7">
              <a:extLst>
                <a:ext uri="{FF2B5EF4-FFF2-40B4-BE49-F238E27FC236}">
                  <a16:creationId xmlns:a16="http://schemas.microsoft.com/office/drawing/2014/main" id="{02D3B3DC-C739-23FE-B323-D16CDE72D9DA}"/>
                </a:ext>
              </a:extLst>
            </p:cNvPr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7">
              <a:extLst>
                <a:ext uri="{FF2B5EF4-FFF2-40B4-BE49-F238E27FC236}">
                  <a16:creationId xmlns:a16="http://schemas.microsoft.com/office/drawing/2014/main" id="{7B87DAB7-53C1-63FF-533C-FCA2C3E6573A}"/>
                </a:ext>
              </a:extLst>
            </p:cNvPr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7">
              <a:extLst>
                <a:ext uri="{FF2B5EF4-FFF2-40B4-BE49-F238E27FC236}">
                  <a16:creationId xmlns:a16="http://schemas.microsoft.com/office/drawing/2014/main" id="{93CEB377-8D58-3CF2-ACA1-BBB8685C2554}"/>
                </a:ext>
              </a:extLst>
            </p:cNvPr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7">
              <a:extLst>
                <a:ext uri="{FF2B5EF4-FFF2-40B4-BE49-F238E27FC236}">
                  <a16:creationId xmlns:a16="http://schemas.microsoft.com/office/drawing/2014/main" id="{CE1D302E-BC53-75CE-80D5-7BFBDDDC4C88}"/>
                </a:ext>
              </a:extLst>
            </p:cNvPr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7">
              <a:extLst>
                <a:ext uri="{FF2B5EF4-FFF2-40B4-BE49-F238E27FC236}">
                  <a16:creationId xmlns:a16="http://schemas.microsoft.com/office/drawing/2014/main" id="{4EB2A8BE-3A49-6B94-850A-0221630DA165}"/>
                </a:ext>
              </a:extLst>
            </p:cNvPr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7">
              <a:extLst>
                <a:ext uri="{FF2B5EF4-FFF2-40B4-BE49-F238E27FC236}">
                  <a16:creationId xmlns:a16="http://schemas.microsoft.com/office/drawing/2014/main" id="{706E248D-38B7-7305-2EB2-EBF1D5EDA9FE}"/>
                </a:ext>
              </a:extLst>
            </p:cNvPr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7">
              <a:extLst>
                <a:ext uri="{FF2B5EF4-FFF2-40B4-BE49-F238E27FC236}">
                  <a16:creationId xmlns:a16="http://schemas.microsoft.com/office/drawing/2014/main" id="{58DE0E28-FC8D-77CE-531F-ADE67249A101}"/>
                </a:ext>
              </a:extLst>
            </p:cNvPr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7">
              <a:extLst>
                <a:ext uri="{FF2B5EF4-FFF2-40B4-BE49-F238E27FC236}">
                  <a16:creationId xmlns:a16="http://schemas.microsoft.com/office/drawing/2014/main" id="{A832C9FC-4322-1D17-671B-165772377E69}"/>
                </a:ext>
              </a:extLst>
            </p:cNvPr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7">
              <a:extLst>
                <a:ext uri="{FF2B5EF4-FFF2-40B4-BE49-F238E27FC236}">
                  <a16:creationId xmlns:a16="http://schemas.microsoft.com/office/drawing/2014/main" id="{11C25B6B-EE22-83D3-13B6-871DDA152D30}"/>
                </a:ext>
              </a:extLst>
            </p:cNvPr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7">
              <a:extLst>
                <a:ext uri="{FF2B5EF4-FFF2-40B4-BE49-F238E27FC236}">
                  <a16:creationId xmlns:a16="http://schemas.microsoft.com/office/drawing/2014/main" id="{F0C7F91E-D44E-0628-DA7E-44B1EE078B29}"/>
                </a:ext>
              </a:extLst>
            </p:cNvPr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7">
              <a:extLst>
                <a:ext uri="{FF2B5EF4-FFF2-40B4-BE49-F238E27FC236}">
                  <a16:creationId xmlns:a16="http://schemas.microsoft.com/office/drawing/2014/main" id="{FC3AAC3D-949A-72F7-499E-034BCBE38500}"/>
                </a:ext>
              </a:extLst>
            </p:cNvPr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7">
              <a:extLst>
                <a:ext uri="{FF2B5EF4-FFF2-40B4-BE49-F238E27FC236}">
                  <a16:creationId xmlns:a16="http://schemas.microsoft.com/office/drawing/2014/main" id="{17A3C616-33EC-D0C8-3111-740896E73E63}"/>
                </a:ext>
              </a:extLst>
            </p:cNvPr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7">
              <a:extLst>
                <a:ext uri="{FF2B5EF4-FFF2-40B4-BE49-F238E27FC236}">
                  <a16:creationId xmlns:a16="http://schemas.microsoft.com/office/drawing/2014/main" id="{ED29BE69-9783-EA73-E5C7-1BB526548EAE}"/>
                </a:ext>
              </a:extLst>
            </p:cNvPr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7">
              <a:extLst>
                <a:ext uri="{FF2B5EF4-FFF2-40B4-BE49-F238E27FC236}">
                  <a16:creationId xmlns:a16="http://schemas.microsoft.com/office/drawing/2014/main" id="{39EA45BE-4D53-338A-B5C3-E726E1883349}"/>
                </a:ext>
              </a:extLst>
            </p:cNvPr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7">
              <a:extLst>
                <a:ext uri="{FF2B5EF4-FFF2-40B4-BE49-F238E27FC236}">
                  <a16:creationId xmlns:a16="http://schemas.microsoft.com/office/drawing/2014/main" id="{4F375525-2006-B971-2E25-5E003127E46A}"/>
                </a:ext>
              </a:extLst>
            </p:cNvPr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7">
              <a:extLst>
                <a:ext uri="{FF2B5EF4-FFF2-40B4-BE49-F238E27FC236}">
                  <a16:creationId xmlns:a16="http://schemas.microsoft.com/office/drawing/2014/main" id="{B3F730F4-ECAE-E33B-9485-4AA5267797DE}"/>
                </a:ext>
              </a:extLst>
            </p:cNvPr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7">
              <a:extLst>
                <a:ext uri="{FF2B5EF4-FFF2-40B4-BE49-F238E27FC236}">
                  <a16:creationId xmlns:a16="http://schemas.microsoft.com/office/drawing/2014/main" id="{CF9CC981-EB50-ACD4-F316-E3448279E199}"/>
                </a:ext>
              </a:extLst>
            </p:cNvPr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7">
              <a:extLst>
                <a:ext uri="{FF2B5EF4-FFF2-40B4-BE49-F238E27FC236}">
                  <a16:creationId xmlns:a16="http://schemas.microsoft.com/office/drawing/2014/main" id="{459EA653-1E3C-5F8F-3992-AC55A53ECF2C}"/>
                </a:ext>
              </a:extLst>
            </p:cNvPr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7">
              <a:extLst>
                <a:ext uri="{FF2B5EF4-FFF2-40B4-BE49-F238E27FC236}">
                  <a16:creationId xmlns:a16="http://schemas.microsoft.com/office/drawing/2014/main" id="{621168B8-60D6-3C4B-D832-576E51984974}"/>
                </a:ext>
              </a:extLst>
            </p:cNvPr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7">
              <a:extLst>
                <a:ext uri="{FF2B5EF4-FFF2-40B4-BE49-F238E27FC236}">
                  <a16:creationId xmlns:a16="http://schemas.microsoft.com/office/drawing/2014/main" id="{BB311012-A193-2B6B-C650-E31A97BA7D75}"/>
                </a:ext>
              </a:extLst>
            </p:cNvPr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7">
              <a:extLst>
                <a:ext uri="{FF2B5EF4-FFF2-40B4-BE49-F238E27FC236}">
                  <a16:creationId xmlns:a16="http://schemas.microsoft.com/office/drawing/2014/main" id="{2F1676C2-B616-6F91-516D-0B758117F784}"/>
                </a:ext>
              </a:extLst>
            </p:cNvPr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7">
              <a:extLst>
                <a:ext uri="{FF2B5EF4-FFF2-40B4-BE49-F238E27FC236}">
                  <a16:creationId xmlns:a16="http://schemas.microsoft.com/office/drawing/2014/main" id="{18C5094A-4F94-B3EA-E48B-FADF09260272}"/>
                </a:ext>
              </a:extLst>
            </p:cNvPr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7">
              <a:extLst>
                <a:ext uri="{FF2B5EF4-FFF2-40B4-BE49-F238E27FC236}">
                  <a16:creationId xmlns:a16="http://schemas.microsoft.com/office/drawing/2014/main" id="{A4A3FCA8-7C08-4255-CA28-C7945918F32E}"/>
                </a:ext>
              </a:extLst>
            </p:cNvPr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7">
              <a:extLst>
                <a:ext uri="{FF2B5EF4-FFF2-40B4-BE49-F238E27FC236}">
                  <a16:creationId xmlns:a16="http://schemas.microsoft.com/office/drawing/2014/main" id="{0EDB3257-876D-0D1B-4D6F-DAC4C9C304BD}"/>
                </a:ext>
              </a:extLst>
            </p:cNvPr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7">
              <a:extLst>
                <a:ext uri="{FF2B5EF4-FFF2-40B4-BE49-F238E27FC236}">
                  <a16:creationId xmlns:a16="http://schemas.microsoft.com/office/drawing/2014/main" id="{BAE3294D-A3D5-BBAD-F261-C592D9715C05}"/>
                </a:ext>
              </a:extLst>
            </p:cNvPr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7">
              <a:extLst>
                <a:ext uri="{FF2B5EF4-FFF2-40B4-BE49-F238E27FC236}">
                  <a16:creationId xmlns:a16="http://schemas.microsoft.com/office/drawing/2014/main" id="{81471564-3295-DA41-169C-C8D1A54552FA}"/>
                </a:ext>
              </a:extLst>
            </p:cNvPr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7">
              <a:extLst>
                <a:ext uri="{FF2B5EF4-FFF2-40B4-BE49-F238E27FC236}">
                  <a16:creationId xmlns:a16="http://schemas.microsoft.com/office/drawing/2014/main" id="{A9AC3E66-CEED-0B6D-9C51-F22754B01DDC}"/>
                </a:ext>
              </a:extLst>
            </p:cNvPr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7">
              <a:extLst>
                <a:ext uri="{FF2B5EF4-FFF2-40B4-BE49-F238E27FC236}">
                  <a16:creationId xmlns:a16="http://schemas.microsoft.com/office/drawing/2014/main" id="{F14532C1-A5C4-859A-4335-120C785853FF}"/>
                </a:ext>
              </a:extLst>
            </p:cNvPr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7">
              <a:extLst>
                <a:ext uri="{FF2B5EF4-FFF2-40B4-BE49-F238E27FC236}">
                  <a16:creationId xmlns:a16="http://schemas.microsoft.com/office/drawing/2014/main" id="{5BDDF230-B582-21F2-1C4B-BF0D20803709}"/>
                </a:ext>
              </a:extLst>
            </p:cNvPr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7">
              <a:extLst>
                <a:ext uri="{FF2B5EF4-FFF2-40B4-BE49-F238E27FC236}">
                  <a16:creationId xmlns:a16="http://schemas.microsoft.com/office/drawing/2014/main" id="{E39DA0BA-4E7E-A53F-FDE0-F2FB623FD1E8}"/>
                </a:ext>
              </a:extLst>
            </p:cNvPr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7">
              <a:extLst>
                <a:ext uri="{FF2B5EF4-FFF2-40B4-BE49-F238E27FC236}">
                  <a16:creationId xmlns:a16="http://schemas.microsoft.com/office/drawing/2014/main" id="{3A367FBE-A10F-1C05-BC4C-EC6FA49E4454}"/>
                </a:ext>
              </a:extLst>
            </p:cNvPr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7">
              <a:extLst>
                <a:ext uri="{FF2B5EF4-FFF2-40B4-BE49-F238E27FC236}">
                  <a16:creationId xmlns:a16="http://schemas.microsoft.com/office/drawing/2014/main" id="{D673B1C7-BDD2-3715-0DB1-14F16359B8BD}"/>
                </a:ext>
              </a:extLst>
            </p:cNvPr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7">
              <a:extLst>
                <a:ext uri="{FF2B5EF4-FFF2-40B4-BE49-F238E27FC236}">
                  <a16:creationId xmlns:a16="http://schemas.microsoft.com/office/drawing/2014/main" id="{C74FBE93-AB3B-9276-AAAB-8AAECC920312}"/>
                </a:ext>
              </a:extLst>
            </p:cNvPr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7">
              <a:extLst>
                <a:ext uri="{FF2B5EF4-FFF2-40B4-BE49-F238E27FC236}">
                  <a16:creationId xmlns:a16="http://schemas.microsoft.com/office/drawing/2014/main" id="{B181F1B4-7BB9-F467-A45D-D3B93D78725F}"/>
                </a:ext>
              </a:extLst>
            </p:cNvPr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7">
              <a:extLst>
                <a:ext uri="{FF2B5EF4-FFF2-40B4-BE49-F238E27FC236}">
                  <a16:creationId xmlns:a16="http://schemas.microsoft.com/office/drawing/2014/main" id="{0018B313-704B-437F-D57D-84BB74D37D6E}"/>
                </a:ext>
              </a:extLst>
            </p:cNvPr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7">
              <a:extLst>
                <a:ext uri="{FF2B5EF4-FFF2-40B4-BE49-F238E27FC236}">
                  <a16:creationId xmlns:a16="http://schemas.microsoft.com/office/drawing/2014/main" id="{3D655A84-EFAB-973A-775E-EC3BC58269B3}"/>
                </a:ext>
              </a:extLst>
            </p:cNvPr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57">
              <a:extLst>
                <a:ext uri="{FF2B5EF4-FFF2-40B4-BE49-F238E27FC236}">
                  <a16:creationId xmlns:a16="http://schemas.microsoft.com/office/drawing/2014/main" id="{9D8FC57E-A79F-C724-3F69-11807F046303}"/>
                </a:ext>
              </a:extLst>
            </p:cNvPr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57">
              <a:extLst>
                <a:ext uri="{FF2B5EF4-FFF2-40B4-BE49-F238E27FC236}">
                  <a16:creationId xmlns:a16="http://schemas.microsoft.com/office/drawing/2014/main" id="{EF0126D2-9B51-B090-54E1-9C46FD138CD9}"/>
                </a:ext>
              </a:extLst>
            </p:cNvPr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7">
              <a:extLst>
                <a:ext uri="{FF2B5EF4-FFF2-40B4-BE49-F238E27FC236}">
                  <a16:creationId xmlns:a16="http://schemas.microsoft.com/office/drawing/2014/main" id="{9A2A282E-E112-928C-B535-1CA891A23131}"/>
                </a:ext>
              </a:extLst>
            </p:cNvPr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7">
              <a:extLst>
                <a:ext uri="{FF2B5EF4-FFF2-40B4-BE49-F238E27FC236}">
                  <a16:creationId xmlns:a16="http://schemas.microsoft.com/office/drawing/2014/main" id="{910A4BC4-DDB3-848F-D02F-B38C50311D10}"/>
                </a:ext>
              </a:extLst>
            </p:cNvPr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7">
              <a:extLst>
                <a:ext uri="{FF2B5EF4-FFF2-40B4-BE49-F238E27FC236}">
                  <a16:creationId xmlns:a16="http://schemas.microsoft.com/office/drawing/2014/main" id="{A71CA5D2-E2F8-0522-9A4F-88EDF56EA0B7}"/>
                </a:ext>
              </a:extLst>
            </p:cNvPr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7">
              <a:extLst>
                <a:ext uri="{FF2B5EF4-FFF2-40B4-BE49-F238E27FC236}">
                  <a16:creationId xmlns:a16="http://schemas.microsoft.com/office/drawing/2014/main" id="{B413FAAB-DD47-E4BB-B8E0-8FD0378F7263}"/>
                </a:ext>
              </a:extLst>
            </p:cNvPr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7">
              <a:extLst>
                <a:ext uri="{FF2B5EF4-FFF2-40B4-BE49-F238E27FC236}">
                  <a16:creationId xmlns:a16="http://schemas.microsoft.com/office/drawing/2014/main" id="{4E4743F5-FF02-8FA2-E3B3-8E446A78988E}"/>
                </a:ext>
              </a:extLst>
            </p:cNvPr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7">
              <a:extLst>
                <a:ext uri="{FF2B5EF4-FFF2-40B4-BE49-F238E27FC236}">
                  <a16:creationId xmlns:a16="http://schemas.microsoft.com/office/drawing/2014/main" id="{F5D03258-2CEE-3D50-E5F1-8DD5C669EE70}"/>
                </a:ext>
              </a:extLst>
            </p:cNvPr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7">
              <a:extLst>
                <a:ext uri="{FF2B5EF4-FFF2-40B4-BE49-F238E27FC236}">
                  <a16:creationId xmlns:a16="http://schemas.microsoft.com/office/drawing/2014/main" id="{E9E51825-8276-4244-69C8-D6461E2717B9}"/>
                </a:ext>
              </a:extLst>
            </p:cNvPr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7">
              <a:extLst>
                <a:ext uri="{FF2B5EF4-FFF2-40B4-BE49-F238E27FC236}">
                  <a16:creationId xmlns:a16="http://schemas.microsoft.com/office/drawing/2014/main" id="{F2A3EBB0-EA85-E48A-5407-05903D14B1C4}"/>
                </a:ext>
              </a:extLst>
            </p:cNvPr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7">
              <a:extLst>
                <a:ext uri="{FF2B5EF4-FFF2-40B4-BE49-F238E27FC236}">
                  <a16:creationId xmlns:a16="http://schemas.microsoft.com/office/drawing/2014/main" id="{50913AEB-4DCE-6D50-BAB1-58130C88CADA}"/>
                </a:ext>
              </a:extLst>
            </p:cNvPr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7">
              <a:extLst>
                <a:ext uri="{FF2B5EF4-FFF2-40B4-BE49-F238E27FC236}">
                  <a16:creationId xmlns:a16="http://schemas.microsoft.com/office/drawing/2014/main" id="{5C868ED5-15F9-5657-2F43-DE56EE915E1E}"/>
                </a:ext>
              </a:extLst>
            </p:cNvPr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7">
              <a:extLst>
                <a:ext uri="{FF2B5EF4-FFF2-40B4-BE49-F238E27FC236}">
                  <a16:creationId xmlns:a16="http://schemas.microsoft.com/office/drawing/2014/main" id="{FD1BB17D-7010-643F-FE0F-42BF06CF1F70}"/>
                </a:ext>
              </a:extLst>
            </p:cNvPr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7">
              <a:extLst>
                <a:ext uri="{FF2B5EF4-FFF2-40B4-BE49-F238E27FC236}">
                  <a16:creationId xmlns:a16="http://schemas.microsoft.com/office/drawing/2014/main" id="{E64B3E64-B94A-5053-E032-785213983505}"/>
                </a:ext>
              </a:extLst>
            </p:cNvPr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57">
              <a:extLst>
                <a:ext uri="{FF2B5EF4-FFF2-40B4-BE49-F238E27FC236}">
                  <a16:creationId xmlns:a16="http://schemas.microsoft.com/office/drawing/2014/main" id="{F79E84E1-06A5-0360-04C6-7F4A1730F658}"/>
                </a:ext>
              </a:extLst>
            </p:cNvPr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57">
              <a:extLst>
                <a:ext uri="{FF2B5EF4-FFF2-40B4-BE49-F238E27FC236}">
                  <a16:creationId xmlns:a16="http://schemas.microsoft.com/office/drawing/2014/main" id="{81F61E5A-A29C-6F42-C22E-DF334B02309F}"/>
                </a:ext>
              </a:extLst>
            </p:cNvPr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57">
              <a:extLst>
                <a:ext uri="{FF2B5EF4-FFF2-40B4-BE49-F238E27FC236}">
                  <a16:creationId xmlns:a16="http://schemas.microsoft.com/office/drawing/2014/main" id="{0270F5D1-5F1E-DB52-654F-4A079B2E3ECC}"/>
                </a:ext>
              </a:extLst>
            </p:cNvPr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57">
              <a:extLst>
                <a:ext uri="{FF2B5EF4-FFF2-40B4-BE49-F238E27FC236}">
                  <a16:creationId xmlns:a16="http://schemas.microsoft.com/office/drawing/2014/main" id="{96D6F616-E13C-74AF-43C5-FAEB4B07E573}"/>
                </a:ext>
              </a:extLst>
            </p:cNvPr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57">
              <a:extLst>
                <a:ext uri="{FF2B5EF4-FFF2-40B4-BE49-F238E27FC236}">
                  <a16:creationId xmlns:a16="http://schemas.microsoft.com/office/drawing/2014/main" id="{F1B123F1-CAAE-BC61-E3CC-0EFF52A83EC5}"/>
                </a:ext>
              </a:extLst>
            </p:cNvPr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57">
              <a:extLst>
                <a:ext uri="{FF2B5EF4-FFF2-40B4-BE49-F238E27FC236}">
                  <a16:creationId xmlns:a16="http://schemas.microsoft.com/office/drawing/2014/main" id="{E1463E6A-C10D-9749-620F-6D936F24300D}"/>
                </a:ext>
              </a:extLst>
            </p:cNvPr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57">
              <a:extLst>
                <a:ext uri="{FF2B5EF4-FFF2-40B4-BE49-F238E27FC236}">
                  <a16:creationId xmlns:a16="http://schemas.microsoft.com/office/drawing/2014/main" id="{615417BC-AF41-5D1D-845D-B2D516A9B2B8}"/>
                </a:ext>
              </a:extLst>
            </p:cNvPr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57">
              <a:extLst>
                <a:ext uri="{FF2B5EF4-FFF2-40B4-BE49-F238E27FC236}">
                  <a16:creationId xmlns:a16="http://schemas.microsoft.com/office/drawing/2014/main" id="{09C8AD3B-2D53-4845-5585-C7D522BF07B5}"/>
                </a:ext>
              </a:extLst>
            </p:cNvPr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57">
              <a:extLst>
                <a:ext uri="{FF2B5EF4-FFF2-40B4-BE49-F238E27FC236}">
                  <a16:creationId xmlns:a16="http://schemas.microsoft.com/office/drawing/2014/main" id="{7663F3DA-090C-E2E1-EE75-379C208A1B5C}"/>
                </a:ext>
              </a:extLst>
            </p:cNvPr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57">
              <a:extLst>
                <a:ext uri="{FF2B5EF4-FFF2-40B4-BE49-F238E27FC236}">
                  <a16:creationId xmlns:a16="http://schemas.microsoft.com/office/drawing/2014/main" id="{FD610498-714E-18CE-734F-19E58DB5E176}"/>
                </a:ext>
              </a:extLst>
            </p:cNvPr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57">
              <a:extLst>
                <a:ext uri="{FF2B5EF4-FFF2-40B4-BE49-F238E27FC236}">
                  <a16:creationId xmlns:a16="http://schemas.microsoft.com/office/drawing/2014/main" id="{D75CF9EF-3BDD-7F9E-21C2-C80765308065}"/>
                </a:ext>
              </a:extLst>
            </p:cNvPr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57">
              <a:extLst>
                <a:ext uri="{FF2B5EF4-FFF2-40B4-BE49-F238E27FC236}">
                  <a16:creationId xmlns:a16="http://schemas.microsoft.com/office/drawing/2014/main" id="{60F45786-55CD-1A86-D721-700C56A900D3}"/>
                </a:ext>
              </a:extLst>
            </p:cNvPr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57">
              <a:extLst>
                <a:ext uri="{FF2B5EF4-FFF2-40B4-BE49-F238E27FC236}">
                  <a16:creationId xmlns:a16="http://schemas.microsoft.com/office/drawing/2014/main" id="{A3A91A79-0233-2F1C-61E5-895BBA8AF4DB}"/>
                </a:ext>
              </a:extLst>
            </p:cNvPr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57">
              <a:extLst>
                <a:ext uri="{FF2B5EF4-FFF2-40B4-BE49-F238E27FC236}">
                  <a16:creationId xmlns:a16="http://schemas.microsoft.com/office/drawing/2014/main" id="{C5C44C0B-8B3C-C759-6911-F10678F94E1D}"/>
                </a:ext>
              </a:extLst>
            </p:cNvPr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57">
              <a:extLst>
                <a:ext uri="{FF2B5EF4-FFF2-40B4-BE49-F238E27FC236}">
                  <a16:creationId xmlns:a16="http://schemas.microsoft.com/office/drawing/2014/main" id="{5E1B9476-9C4A-F79F-5856-4C38F50498A5}"/>
                </a:ext>
              </a:extLst>
            </p:cNvPr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57">
              <a:extLst>
                <a:ext uri="{FF2B5EF4-FFF2-40B4-BE49-F238E27FC236}">
                  <a16:creationId xmlns:a16="http://schemas.microsoft.com/office/drawing/2014/main" id="{0410B9F4-4552-8241-8B21-612A07498E24}"/>
                </a:ext>
              </a:extLst>
            </p:cNvPr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57">
              <a:extLst>
                <a:ext uri="{FF2B5EF4-FFF2-40B4-BE49-F238E27FC236}">
                  <a16:creationId xmlns:a16="http://schemas.microsoft.com/office/drawing/2014/main" id="{BF9EC128-AF9F-CA8C-2CE5-06EBFFEBACAB}"/>
                </a:ext>
              </a:extLst>
            </p:cNvPr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57">
              <a:extLst>
                <a:ext uri="{FF2B5EF4-FFF2-40B4-BE49-F238E27FC236}">
                  <a16:creationId xmlns:a16="http://schemas.microsoft.com/office/drawing/2014/main" id="{5161F7FE-CB60-13A6-440C-1B958DC30614}"/>
                </a:ext>
              </a:extLst>
            </p:cNvPr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57">
              <a:extLst>
                <a:ext uri="{FF2B5EF4-FFF2-40B4-BE49-F238E27FC236}">
                  <a16:creationId xmlns:a16="http://schemas.microsoft.com/office/drawing/2014/main" id="{C7A38E9E-0EDA-AE88-05DB-A6A6F28F5A03}"/>
                </a:ext>
              </a:extLst>
            </p:cNvPr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57">
              <a:extLst>
                <a:ext uri="{FF2B5EF4-FFF2-40B4-BE49-F238E27FC236}">
                  <a16:creationId xmlns:a16="http://schemas.microsoft.com/office/drawing/2014/main" id="{9522BD99-EB53-B552-BF33-B3FD8D120A55}"/>
                </a:ext>
              </a:extLst>
            </p:cNvPr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57">
              <a:extLst>
                <a:ext uri="{FF2B5EF4-FFF2-40B4-BE49-F238E27FC236}">
                  <a16:creationId xmlns:a16="http://schemas.microsoft.com/office/drawing/2014/main" id="{B8961C8A-DE06-A2DB-D81B-49F4BFB0041B}"/>
                </a:ext>
              </a:extLst>
            </p:cNvPr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57">
              <a:extLst>
                <a:ext uri="{FF2B5EF4-FFF2-40B4-BE49-F238E27FC236}">
                  <a16:creationId xmlns:a16="http://schemas.microsoft.com/office/drawing/2014/main" id="{26FEAF7D-A643-522B-5804-E48DEC2FF6B8}"/>
                </a:ext>
              </a:extLst>
            </p:cNvPr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57">
              <a:extLst>
                <a:ext uri="{FF2B5EF4-FFF2-40B4-BE49-F238E27FC236}">
                  <a16:creationId xmlns:a16="http://schemas.microsoft.com/office/drawing/2014/main" id="{B08A58B2-CCA3-EF1A-4FA7-3E9ACAD05BAD}"/>
                </a:ext>
              </a:extLst>
            </p:cNvPr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57">
              <a:extLst>
                <a:ext uri="{FF2B5EF4-FFF2-40B4-BE49-F238E27FC236}">
                  <a16:creationId xmlns:a16="http://schemas.microsoft.com/office/drawing/2014/main" id="{3D3D7B61-603D-5CDE-755B-12DDEFBA33A9}"/>
                </a:ext>
              </a:extLst>
            </p:cNvPr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57">
              <a:extLst>
                <a:ext uri="{FF2B5EF4-FFF2-40B4-BE49-F238E27FC236}">
                  <a16:creationId xmlns:a16="http://schemas.microsoft.com/office/drawing/2014/main" id="{783D9C0B-9E77-1EA0-6776-350AD70A8F1A}"/>
                </a:ext>
              </a:extLst>
            </p:cNvPr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57">
              <a:extLst>
                <a:ext uri="{FF2B5EF4-FFF2-40B4-BE49-F238E27FC236}">
                  <a16:creationId xmlns:a16="http://schemas.microsoft.com/office/drawing/2014/main" id="{5B607C54-8B7E-AAE3-2DB6-9A340C88C534}"/>
                </a:ext>
              </a:extLst>
            </p:cNvPr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57">
              <a:extLst>
                <a:ext uri="{FF2B5EF4-FFF2-40B4-BE49-F238E27FC236}">
                  <a16:creationId xmlns:a16="http://schemas.microsoft.com/office/drawing/2014/main" id="{379D5287-33B7-2869-3D15-02B61955F378}"/>
                </a:ext>
              </a:extLst>
            </p:cNvPr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57">
              <a:extLst>
                <a:ext uri="{FF2B5EF4-FFF2-40B4-BE49-F238E27FC236}">
                  <a16:creationId xmlns:a16="http://schemas.microsoft.com/office/drawing/2014/main" id="{323C0E2E-B549-F7C7-23BB-6098FA3E7814}"/>
                </a:ext>
              </a:extLst>
            </p:cNvPr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57">
              <a:extLst>
                <a:ext uri="{FF2B5EF4-FFF2-40B4-BE49-F238E27FC236}">
                  <a16:creationId xmlns:a16="http://schemas.microsoft.com/office/drawing/2014/main" id="{934D3FA1-25EF-FB16-3DB5-78D20BCAC8DF}"/>
                </a:ext>
              </a:extLst>
            </p:cNvPr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57">
              <a:extLst>
                <a:ext uri="{FF2B5EF4-FFF2-40B4-BE49-F238E27FC236}">
                  <a16:creationId xmlns:a16="http://schemas.microsoft.com/office/drawing/2014/main" id="{D2C3CFB4-03C0-40F1-0705-3393091614FF}"/>
                </a:ext>
              </a:extLst>
            </p:cNvPr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57">
              <a:extLst>
                <a:ext uri="{FF2B5EF4-FFF2-40B4-BE49-F238E27FC236}">
                  <a16:creationId xmlns:a16="http://schemas.microsoft.com/office/drawing/2014/main" id="{01F6C75B-7B8A-701B-9573-1BB00850A455}"/>
                </a:ext>
              </a:extLst>
            </p:cNvPr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93D6C7A6-DAF2-64BC-322F-B27D27A71A9B}"/>
              </a:ext>
            </a:extLst>
          </p:cNvPr>
          <p:cNvSpPr txBox="1"/>
          <p:nvPr/>
        </p:nvSpPr>
        <p:spPr>
          <a:xfrm>
            <a:off x="0" y="4788579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18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A91167E-D0AA-2C49-1220-68AF4BD97E6F}"/>
              </a:ext>
            </a:extLst>
          </p:cNvPr>
          <p:cNvGrpSpPr/>
          <p:nvPr/>
        </p:nvGrpSpPr>
        <p:grpSpPr>
          <a:xfrm>
            <a:off x="1541790" y="21130"/>
            <a:ext cx="5991149" cy="307777"/>
            <a:chOff x="1565453" y="4564685"/>
            <a:chExt cx="5991149" cy="307777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98E049F2-3D60-475B-AB5F-9774948483B8}"/>
                </a:ext>
              </a:extLst>
            </p:cNvPr>
            <p:cNvSpPr/>
            <p:nvPr/>
          </p:nvSpPr>
          <p:spPr>
            <a:xfrm>
              <a:off x="1565453" y="4564685"/>
              <a:ext cx="5991149" cy="3077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Présentation du projet 	Fonctionnalités principale  		 Réalisation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13C752C7-6D8E-9AB1-2238-572643677220}"/>
                </a:ext>
              </a:extLst>
            </p:cNvPr>
            <p:cNvSpPr/>
            <p:nvPr/>
          </p:nvSpPr>
          <p:spPr>
            <a:xfrm>
              <a:off x="5647308" y="4564685"/>
              <a:ext cx="1909294" cy="30777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Réalisation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7715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4" name="Google Shape;2114;p37"/>
          <p:cNvGrpSpPr/>
          <p:nvPr/>
        </p:nvGrpSpPr>
        <p:grpSpPr>
          <a:xfrm>
            <a:off x="731647" y="139138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46919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54759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742576" y="17937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tx1"/>
                </a:solidFill>
                <a:latin typeface="Fjalla One" panose="02000506040000020004" pitchFamily="2" charset="0"/>
              </a:rPr>
              <a:t>PLAN</a:t>
            </a:r>
            <a:endParaRPr sz="3000" dirty="0">
              <a:solidFill>
                <a:schemeClr val="tx1"/>
              </a:solidFill>
              <a:latin typeface="Fjalla One" panose="02000506040000020004" pitchFamily="2" charset="0"/>
            </a:endParaRPr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2874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</a:rPr>
              <a:t>Présentation du projet 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53314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Problématique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Solution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328672"/>
            <a:ext cx="2724912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</a:rPr>
              <a:t>Fonctionnalités principales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61213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Conception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Les modèles de prédiction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40766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MA" sz="1800" dirty="0">
                <a:solidFill>
                  <a:schemeClr val="accent1"/>
                </a:solidFill>
              </a:rPr>
              <a:t>R</a:t>
            </a:r>
            <a:r>
              <a:rPr lang="en" sz="1800" dirty="0">
                <a:solidFill>
                  <a:schemeClr val="accent1"/>
                </a:solidFill>
              </a:rPr>
              <a:t>éalisation 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69112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Architecture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Démonstration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54228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62128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70027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2" name="Google Shape;2141;p37">
            <a:extLst>
              <a:ext uri="{FF2B5EF4-FFF2-40B4-BE49-F238E27FC236}">
                <a16:creationId xmlns:a16="http://schemas.microsoft.com/office/drawing/2014/main" id="{C5919804-3CA6-9797-F055-6DA1E7B19474}"/>
              </a:ext>
            </a:extLst>
          </p:cNvPr>
          <p:cNvSpPr txBox="1">
            <a:spLocks/>
          </p:cNvSpPr>
          <p:nvPr/>
        </p:nvSpPr>
        <p:spPr>
          <a:xfrm>
            <a:off x="731647" y="75428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fr-FR" dirty="0"/>
              <a:t>Introduction</a:t>
            </a:r>
          </a:p>
        </p:txBody>
      </p:sp>
      <p:sp>
        <p:nvSpPr>
          <p:cNvPr id="3" name="Google Shape;2141;p37">
            <a:extLst>
              <a:ext uri="{FF2B5EF4-FFF2-40B4-BE49-F238E27FC236}">
                <a16:creationId xmlns:a16="http://schemas.microsoft.com/office/drawing/2014/main" id="{4D21CA46-D97F-0C0A-FDF9-4910CA2B8CD6}"/>
              </a:ext>
            </a:extLst>
          </p:cNvPr>
          <p:cNvSpPr txBox="1">
            <a:spLocks/>
          </p:cNvSpPr>
          <p:nvPr/>
        </p:nvSpPr>
        <p:spPr>
          <a:xfrm>
            <a:off x="742576" y="4392316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fr-FR" dirty="0"/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00A872-CE9F-5E53-7542-698819325E23}"/>
              </a:ext>
            </a:extLst>
          </p:cNvPr>
          <p:cNvSpPr/>
          <p:nvPr/>
        </p:nvSpPr>
        <p:spPr>
          <a:xfrm>
            <a:off x="4618525" y="0"/>
            <a:ext cx="4525476" cy="5143500"/>
          </a:xfrm>
          <a:prstGeom prst="rect">
            <a:avLst/>
          </a:prstGeom>
          <a:solidFill>
            <a:srgbClr val="0000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5 Technology Trends In The Cards For 2020 - Commercient">
            <a:extLst>
              <a:ext uri="{FF2B5EF4-FFF2-40B4-BE49-F238E27FC236}">
                <a16:creationId xmlns:a16="http://schemas.microsoft.com/office/drawing/2014/main" id="{C9FB5F3E-0B07-8B60-C46B-2DD5F2E8DE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7" r="45000" b="-1"/>
          <a:stretch/>
        </p:blipFill>
        <p:spPr bwMode="auto">
          <a:xfrm>
            <a:off x="4629454" y="1013460"/>
            <a:ext cx="4498263" cy="368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F0F4B29-0AD2-C6CB-2D23-472A0234F8E1}"/>
              </a:ext>
            </a:extLst>
          </p:cNvPr>
          <p:cNvSpPr txBox="1"/>
          <p:nvPr/>
        </p:nvSpPr>
        <p:spPr>
          <a:xfrm>
            <a:off x="0" y="4788579"/>
            <a:ext cx="373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>
          <a:extLst>
            <a:ext uri="{FF2B5EF4-FFF2-40B4-BE49-F238E27FC236}">
              <a16:creationId xmlns:a16="http://schemas.microsoft.com/office/drawing/2014/main" id="{F2E3A4AB-4B79-FD62-928B-5382EDC27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4C6B97F8-C37D-7350-905C-B3E60F0A4A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93490" y="558462"/>
            <a:ext cx="6298387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3000" dirty="0">
                <a:latin typeface="Fjalla One" panose="02000506040000020004" pitchFamily="2" charset="0"/>
              </a:rPr>
              <a:t>Architecture du Système Project Advisor</a:t>
            </a:r>
            <a:endParaRPr sz="3000" dirty="0">
              <a:latin typeface="Fjalla One" panose="02000506040000020004" pitchFamily="2" charset="0"/>
            </a:endParaRPr>
          </a:p>
        </p:txBody>
      </p:sp>
      <p:pic>
        <p:nvPicPr>
          <p:cNvPr id="2" name="Image 1" descr="Une image contenant Graphique, capture d’écran, conception, illustration&#10;&#10;Description générée automatiquement">
            <a:extLst>
              <a:ext uri="{FF2B5EF4-FFF2-40B4-BE49-F238E27FC236}">
                <a16:creationId xmlns:a16="http://schemas.microsoft.com/office/drawing/2014/main" id="{C1F794A9-4E8B-CEDE-73C2-011E9D127D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229994"/>
            <a:ext cx="7649320" cy="37321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EC64A6A-8D03-D848-817E-C67D8AF9F878}"/>
              </a:ext>
            </a:extLst>
          </p:cNvPr>
          <p:cNvSpPr txBox="1"/>
          <p:nvPr/>
        </p:nvSpPr>
        <p:spPr>
          <a:xfrm>
            <a:off x="0" y="4788579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19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DE8067A-6830-BDE4-A046-681A207228EB}"/>
              </a:ext>
            </a:extLst>
          </p:cNvPr>
          <p:cNvGrpSpPr/>
          <p:nvPr/>
        </p:nvGrpSpPr>
        <p:grpSpPr>
          <a:xfrm>
            <a:off x="1541790" y="21130"/>
            <a:ext cx="5991149" cy="307777"/>
            <a:chOff x="1565453" y="4564685"/>
            <a:chExt cx="5991149" cy="307777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66C6286D-75A7-8806-5FD3-EA8614033DB8}"/>
                </a:ext>
              </a:extLst>
            </p:cNvPr>
            <p:cNvSpPr/>
            <p:nvPr/>
          </p:nvSpPr>
          <p:spPr>
            <a:xfrm>
              <a:off x="1565453" y="4564685"/>
              <a:ext cx="5991149" cy="3077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Présentation du projet 	Fonctionnalités principale  		 Réalisation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9FF55B15-3212-9265-485E-1AEF2A4E600B}"/>
                </a:ext>
              </a:extLst>
            </p:cNvPr>
            <p:cNvSpPr/>
            <p:nvPr/>
          </p:nvSpPr>
          <p:spPr>
            <a:xfrm>
              <a:off x="5647308" y="4564685"/>
              <a:ext cx="1909294" cy="30777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Réalisation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9808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3" name="Google Shape;3513;p62"/>
          <p:cNvPicPr preferRelativeResize="0"/>
          <p:nvPr/>
        </p:nvPicPr>
        <p:blipFill>
          <a:blip r:embed="rId3"/>
          <a:srcRect t="4453" b="4453"/>
          <a:stretch/>
        </p:blipFill>
        <p:spPr>
          <a:xfrm>
            <a:off x="3051474" y="1415798"/>
            <a:ext cx="3447452" cy="1877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6" name="Google Shape;3516;p62"/>
          <p:cNvGrpSpPr/>
          <p:nvPr/>
        </p:nvGrpSpPr>
        <p:grpSpPr>
          <a:xfrm>
            <a:off x="1982784" y="497343"/>
            <a:ext cx="5153191" cy="4466542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000" dirty="0">
                <a:latin typeface="Fjalla One" panose="02000506040000020004" pitchFamily="2" charset="0"/>
              </a:rPr>
              <a:t>Démonstration </a:t>
            </a:r>
            <a:endParaRPr sz="3000" dirty="0">
              <a:latin typeface="Fjalla One" panose="02000506040000020004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C672CB5-D026-D6E7-3D07-7EA79161AA85}"/>
              </a:ext>
            </a:extLst>
          </p:cNvPr>
          <p:cNvSpPr txBox="1"/>
          <p:nvPr/>
        </p:nvSpPr>
        <p:spPr>
          <a:xfrm>
            <a:off x="0" y="4788579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6E52253-62B2-4B46-E634-26F8E2900AF7}"/>
              </a:ext>
            </a:extLst>
          </p:cNvPr>
          <p:cNvGrpSpPr/>
          <p:nvPr/>
        </p:nvGrpSpPr>
        <p:grpSpPr>
          <a:xfrm>
            <a:off x="1541790" y="21130"/>
            <a:ext cx="5991149" cy="307777"/>
            <a:chOff x="1565453" y="4564685"/>
            <a:chExt cx="5991149" cy="307777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2B7ADDBF-E2A4-60C4-E57E-3775C97AA593}"/>
                </a:ext>
              </a:extLst>
            </p:cNvPr>
            <p:cNvSpPr/>
            <p:nvPr/>
          </p:nvSpPr>
          <p:spPr>
            <a:xfrm>
              <a:off x="1565453" y="4564685"/>
              <a:ext cx="5991149" cy="3077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Présentation du projet 	Fonctionnalités principale  		 Réalisation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D407B231-F349-3372-AF83-E4F88F992F49}"/>
                </a:ext>
              </a:extLst>
            </p:cNvPr>
            <p:cNvSpPr/>
            <p:nvPr/>
          </p:nvSpPr>
          <p:spPr>
            <a:xfrm>
              <a:off x="5647308" y="4564685"/>
              <a:ext cx="1909294" cy="30777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Réalisation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Fjalla One" panose="02000506040000020004" pitchFamily="2" charset="0"/>
              </a:rPr>
              <a:t>Conclusion</a:t>
            </a:r>
            <a:r>
              <a:rPr lang="en" sz="2000" b="1" dirty="0"/>
              <a:t> </a:t>
            </a:r>
            <a:endParaRPr sz="2000" b="1"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226844" y="1536180"/>
            <a:ext cx="6530316" cy="1129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600" dirty="0"/>
              <a:t> Les Critères de Faisabilité sur laquelle se basent Project Advisor sont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Profile entrepreneur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Profit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 classement du projet par rapport aux autre existant dans la même région </a:t>
            </a:r>
          </a:p>
        </p:txBody>
      </p:sp>
      <p:sp>
        <p:nvSpPr>
          <p:cNvPr id="2233" name="Google Shape;2233;p41"/>
          <p:cNvSpPr txBox="1"/>
          <p:nvPr/>
        </p:nvSpPr>
        <p:spPr>
          <a:xfrm>
            <a:off x="47244" y="15864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5" name="Google Shape;2226;p41">
            <a:extLst>
              <a:ext uri="{FF2B5EF4-FFF2-40B4-BE49-F238E27FC236}">
                <a16:creationId xmlns:a16="http://schemas.microsoft.com/office/drawing/2014/main" id="{C55FD0DF-B050-904C-03A5-EF4993D15F74}"/>
              </a:ext>
            </a:extLst>
          </p:cNvPr>
          <p:cNvSpPr txBox="1">
            <a:spLocks/>
          </p:cNvSpPr>
          <p:nvPr/>
        </p:nvSpPr>
        <p:spPr>
          <a:xfrm>
            <a:off x="1467624" y="2792628"/>
            <a:ext cx="6530316" cy="74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 sz="1600" dirty="0"/>
              <a:t> Les modules de gestion des entrepreneurs et des projets, couplés à une architecture micro-services, garantissent une maintenabilité et une adaptabilité. </a:t>
            </a:r>
          </a:p>
        </p:txBody>
      </p:sp>
      <p:sp>
        <p:nvSpPr>
          <p:cNvPr id="16" name="Google Shape;2233;p41">
            <a:extLst>
              <a:ext uri="{FF2B5EF4-FFF2-40B4-BE49-F238E27FC236}">
                <a16:creationId xmlns:a16="http://schemas.microsoft.com/office/drawing/2014/main" id="{EAF4EDE7-9E83-7979-8A14-1F7A5E1C3E42}"/>
              </a:ext>
            </a:extLst>
          </p:cNvPr>
          <p:cNvSpPr txBox="1"/>
          <p:nvPr/>
        </p:nvSpPr>
        <p:spPr>
          <a:xfrm>
            <a:off x="389175" y="2676396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7" name="Google Shape;2226;p41">
            <a:extLst>
              <a:ext uri="{FF2B5EF4-FFF2-40B4-BE49-F238E27FC236}">
                <a16:creationId xmlns:a16="http://schemas.microsoft.com/office/drawing/2014/main" id="{7666DA46-79E1-52F8-D453-9C6B54EFF478}"/>
              </a:ext>
            </a:extLst>
          </p:cNvPr>
          <p:cNvSpPr txBox="1">
            <a:spLocks/>
          </p:cNvSpPr>
          <p:nvPr/>
        </p:nvSpPr>
        <p:spPr>
          <a:xfrm>
            <a:off x="2057424" y="3781500"/>
            <a:ext cx="6530316" cy="1129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 sz="1600" dirty="0"/>
              <a:t> Les modèles de classification entrainée sur des </a:t>
            </a:r>
            <a:r>
              <a:rPr lang="fr-FR" sz="1600" dirty="0" err="1"/>
              <a:t>Dataset</a:t>
            </a:r>
            <a:r>
              <a:rPr lang="fr-FR" sz="1600" dirty="0"/>
              <a:t> prétraités et avec des modèles robustes comme le </a:t>
            </a:r>
            <a:r>
              <a:rPr lang="fr-FR" sz="1600" dirty="0" err="1"/>
              <a:t>KNeighborsClassifier</a:t>
            </a:r>
            <a:r>
              <a:rPr lang="fr-FR" sz="1600" dirty="0"/>
              <a:t> et le </a:t>
            </a:r>
            <a:r>
              <a:rPr lang="fr-FR" sz="1600" dirty="0" err="1"/>
              <a:t>RandomForestClassifier</a:t>
            </a:r>
            <a:r>
              <a:rPr lang="fr-FR" sz="1600" dirty="0"/>
              <a:t> garantissent une précision élevée comme le montrent les critères de validation </a:t>
            </a:r>
          </a:p>
        </p:txBody>
      </p:sp>
      <p:sp>
        <p:nvSpPr>
          <p:cNvPr id="18" name="Google Shape;2233;p41">
            <a:extLst>
              <a:ext uri="{FF2B5EF4-FFF2-40B4-BE49-F238E27FC236}">
                <a16:creationId xmlns:a16="http://schemas.microsoft.com/office/drawing/2014/main" id="{666782D5-279D-E741-D52B-13F1355E8F47}"/>
              </a:ext>
            </a:extLst>
          </p:cNvPr>
          <p:cNvSpPr txBox="1"/>
          <p:nvPr/>
        </p:nvSpPr>
        <p:spPr>
          <a:xfrm>
            <a:off x="877824" y="383180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F755379-75C2-DB8C-8567-B69AC4EBFCFE}"/>
              </a:ext>
            </a:extLst>
          </p:cNvPr>
          <p:cNvSpPr txBox="1"/>
          <p:nvPr/>
        </p:nvSpPr>
        <p:spPr>
          <a:xfrm>
            <a:off x="0" y="4788579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4">
          <a:extLst>
            <a:ext uri="{FF2B5EF4-FFF2-40B4-BE49-F238E27FC236}">
              <a16:creationId xmlns:a16="http://schemas.microsoft.com/office/drawing/2014/main" id="{2FE5CBDB-AB11-9DF9-72A0-51D8F5668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55;p38">
            <a:extLst>
              <a:ext uri="{FF2B5EF4-FFF2-40B4-BE49-F238E27FC236}">
                <a16:creationId xmlns:a16="http://schemas.microsoft.com/office/drawing/2014/main" id="{D589121A-7477-4F6E-68D5-39616DA250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87650" y="1388763"/>
            <a:ext cx="3568700" cy="2365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fr-FR" sz="5000" dirty="0">
                <a:latin typeface="Fjalla One" panose="02000506040000020004" pitchFamily="2" charset="0"/>
              </a:rPr>
              <a:t>Merci pour votre Attention</a:t>
            </a:r>
            <a:endParaRPr sz="5000" dirty="0">
              <a:latin typeface="Fjalla One" panose="02000506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653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0" name="Google Shape;4950;p65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5709622" cy="2105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500" dirty="0"/>
              <a:t>https://www.kaggle.com/code/vishwakumar5201/entrepreneurial competency-in-university-students/input</a:t>
            </a:r>
          </a:p>
          <a:p>
            <a:pPr marL="285750" indent="-285750"/>
            <a:endParaRPr lang="en-US" sz="1500" dirty="0"/>
          </a:p>
          <a:p>
            <a:pPr marL="285750" indent="-285750"/>
            <a:r>
              <a:rPr lang="en-US" sz="1500" dirty="0"/>
              <a:t> https://www.kaggle.com/code/codebreaker619/predicting-profits-with multiple-linear-regression/input</a:t>
            </a:r>
          </a:p>
          <a:p>
            <a:pPr marL="285750" indent="-285750"/>
            <a:endParaRPr lang="en-US" sz="1500" dirty="0"/>
          </a:p>
          <a:p>
            <a:pPr marL="285750" indent="-285750"/>
            <a:r>
              <a:rPr lang="en-US" sz="1500" dirty="0"/>
              <a:t> https://www.kaggle.com/code/suraj520/logistic-reg-to-adaboost implementations/input </a:t>
            </a:r>
            <a:endParaRPr sz="15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4952" name="Google Shape;4952;p65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000" dirty="0">
                <a:latin typeface="Fjalla One" panose="02000506040000020004" pitchFamily="2" charset="0"/>
              </a:rPr>
              <a:t>J</a:t>
            </a:r>
            <a:r>
              <a:rPr lang="fr-MA" sz="3000" dirty="0">
                <a:latin typeface="Fjalla One" panose="02000506040000020004" pitchFamily="2" charset="0"/>
              </a:rPr>
              <a:t>e</a:t>
            </a:r>
            <a:r>
              <a:rPr lang="en" sz="3000" dirty="0">
                <a:latin typeface="Fjalla One" panose="02000506040000020004" pitchFamily="2" charset="0"/>
              </a:rPr>
              <a:t>u de </a:t>
            </a:r>
            <a:r>
              <a:rPr lang="fr-FR" sz="3000" dirty="0">
                <a:latin typeface="Fjalla One" panose="02000506040000020004" pitchFamily="2" charset="0"/>
              </a:rPr>
              <a:t>données </a:t>
            </a:r>
            <a:endParaRPr sz="3000" dirty="0">
              <a:latin typeface="Fjalla One" panose="02000506040000020004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1790218" y="2544042"/>
            <a:ext cx="5563564" cy="1615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/>
                </a:solidFill>
                <a:latin typeface="Fjalla One" panose="02000506040000020004" pitchFamily="2" charset="0"/>
              </a:rPr>
              <a:t>Introduction</a:t>
            </a:r>
            <a:r>
              <a:rPr lang="en" dirty="0"/>
              <a:t> </a:t>
            </a:r>
            <a:endParaRPr dirty="0"/>
          </a:p>
        </p:txBody>
      </p:sp>
      <p:pic>
        <p:nvPicPr>
          <p:cNvPr id="5122" name="Picture 2" descr="Load Wait Process - Free GIF on Pixabay">
            <a:extLst>
              <a:ext uri="{FF2B5EF4-FFF2-40B4-BE49-F238E27FC236}">
                <a16:creationId xmlns:a16="http://schemas.microsoft.com/office/drawing/2014/main" id="{250C2EA7-1D77-C7F2-E22D-24AB9BA06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209" y="288424"/>
            <a:ext cx="1936843" cy="1936843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17467EA-9226-A33D-B025-218ED35FE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629" y="983464"/>
            <a:ext cx="539151" cy="53915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99AFB49-1625-0CA9-E9D9-F8EDBA0961CB}"/>
              </a:ext>
            </a:extLst>
          </p:cNvPr>
          <p:cNvSpPr txBox="1"/>
          <p:nvPr/>
        </p:nvSpPr>
        <p:spPr>
          <a:xfrm>
            <a:off x="0" y="4788579"/>
            <a:ext cx="373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664000" y="2609088"/>
            <a:ext cx="35082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latin typeface="Fjalla One" panose="02000506040000020004" pitchFamily="2" charset="0"/>
              </a:rPr>
              <a:t>Présentation du projet </a:t>
            </a:r>
            <a:endParaRPr sz="4500" dirty="0">
              <a:latin typeface="Fjalla One" panose="02000506040000020004" pitchFamily="2" charset="0"/>
            </a:endParaRP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jalla One" panose="02000506040000020004" pitchFamily="2" charset="0"/>
              </a:rPr>
              <a:t>01</a:t>
            </a:r>
            <a:endParaRPr dirty="0">
              <a:latin typeface="Fjalla One" panose="02000506040000020004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C500ABF-7220-CE71-8B07-C4EB121DBF70}"/>
              </a:ext>
            </a:extLst>
          </p:cNvPr>
          <p:cNvSpPr txBox="1"/>
          <p:nvPr/>
        </p:nvSpPr>
        <p:spPr>
          <a:xfrm>
            <a:off x="0" y="4788579"/>
            <a:ext cx="373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531FF5A6-7EC8-6E3E-19AD-46FA7EF920CF}"/>
              </a:ext>
            </a:extLst>
          </p:cNvPr>
          <p:cNvGrpSpPr/>
          <p:nvPr/>
        </p:nvGrpSpPr>
        <p:grpSpPr>
          <a:xfrm>
            <a:off x="1576425" y="4634690"/>
            <a:ext cx="5991149" cy="307777"/>
            <a:chOff x="1565453" y="4564685"/>
            <a:chExt cx="5991149" cy="307777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78230031-2EA1-7CCA-BEA9-EF76F5025662}"/>
                </a:ext>
              </a:extLst>
            </p:cNvPr>
            <p:cNvSpPr/>
            <p:nvPr/>
          </p:nvSpPr>
          <p:spPr>
            <a:xfrm>
              <a:off x="1565453" y="4564685"/>
              <a:ext cx="5991149" cy="3077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200" dirty="0"/>
                <a:t>Fonctionnalités principales 	   Réalisation</a:t>
              </a:r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C814BDD6-3035-4E58-B531-416247CF0022}"/>
                </a:ext>
              </a:extLst>
            </p:cNvPr>
            <p:cNvSpPr/>
            <p:nvPr/>
          </p:nvSpPr>
          <p:spPr>
            <a:xfrm>
              <a:off x="1565453" y="4564685"/>
              <a:ext cx="2022653" cy="30777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Présentation du projet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3000" dirty="0">
                <a:latin typeface="Fjalla One" panose="02000506040000020004" pitchFamily="2" charset="0"/>
              </a:rPr>
              <a:t>Problématique du projet </a:t>
            </a:r>
            <a:endParaRPr sz="3000" dirty="0">
              <a:latin typeface="Fjalla One" panose="02000506040000020004" pitchFamily="2" charset="0"/>
            </a:endParaRPr>
          </a:p>
        </p:txBody>
      </p:sp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4690874" y="1491351"/>
            <a:ext cx="4026405" cy="26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Lors de la planification et de la mise en œuvre de projets, de nombreuses entreprises font face à des défis pour évaluer la faisabilité des projets.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dirty="0"/>
              <a:t>Manque de données </a:t>
            </a:r>
            <a:r>
              <a:rPr lang="fr-FR" dirty="0"/>
              <a:t>fiables 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Analyses subjective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Ces obstacles peuvent entraîner des pertes financières, un gaspillage de ressources et l'échec du projet. 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050" name="Picture 2" descr="vr STICKER - Find &amp; Share on GIPHY">
            <a:extLst>
              <a:ext uri="{FF2B5EF4-FFF2-40B4-BE49-F238E27FC236}">
                <a16:creationId xmlns:a16="http://schemas.microsoft.com/office/drawing/2014/main" id="{73FFE55F-8C9B-5CF4-718C-1B2390D61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62540"/>
            <a:ext cx="2651057" cy="331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6973842D-84E1-A788-1B65-0D4C61AF78F3}"/>
              </a:ext>
            </a:extLst>
          </p:cNvPr>
          <p:cNvSpPr txBox="1"/>
          <p:nvPr/>
        </p:nvSpPr>
        <p:spPr>
          <a:xfrm>
            <a:off x="0" y="4788579"/>
            <a:ext cx="373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4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E9C905D-BD1D-0A65-D30C-67FDFC71642B}"/>
              </a:ext>
            </a:extLst>
          </p:cNvPr>
          <p:cNvGrpSpPr/>
          <p:nvPr/>
        </p:nvGrpSpPr>
        <p:grpSpPr>
          <a:xfrm>
            <a:off x="1644094" y="4296"/>
            <a:ext cx="5991149" cy="307777"/>
            <a:chOff x="1565453" y="4564685"/>
            <a:chExt cx="5991149" cy="307777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A2EF40AE-C3B7-E953-AFCA-2F598A40B224}"/>
                </a:ext>
              </a:extLst>
            </p:cNvPr>
            <p:cNvSpPr/>
            <p:nvPr/>
          </p:nvSpPr>
          <p:spPr>
            <a:xfrm>
              <a:off x="1565453" y="4564685"/>
              <a:ext cx="5991149" cy="3077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200" dirty="0"/>
                <a:t>Fonctionnalités principales 	   Réalisation</a:t>
              </a:r>
            </a:p>
          </p:txBody>
        </p:sp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393AF6B4-2067-9C6C-C06F-006ECC39D9AC}"/>
                </a:ext>
              </a:extLst>
            </p:cNvPr>
            <p:cNvSpPr/>
            <p:nvPr/>
          </p:nvSpPr>
          <p:spPr>
            <a:xfrm>
              <a:off x="1565453" y="4564685"/>
              <a:ext cx="2022653" cy="30777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Présentation du projet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3128897" y="999625"/>
            <a:ext cx="3081528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Fjalla One" panose="02000506040000020004" pitchFamily="2" charset="0"/>
              </a:rPr>
              <a:t>Solution</a:t>
            </a:r>
            <a:endParaRPr sz="5000" dirty="0">
              <a:latin typeface="Fjalla One" panose="02000506040000020004" pitchFamily="2" charset="0"/>
            </a:endParaRPr>
          </a:p>
        </p:txBody>
      </p:sp>
      <p:sp>
        <p:nvSpPr>
          <p:cNvPr id="2733" name="Google Shape;2733;p50"/>
          <p:cNvSpPr txBox="1">
            <a:spLocks noGrp="1"/>
          </p:cNvSpPr>
          <p:nvPr>
            <p:ph type="subTitle" idx="1"/>
          </p:nvPr>
        </p:nvSpPr>
        <p:spPr>
          <a:xfrm>
            <a:off x="3031211" y="1868424"/>
            <a:ext cx="3276900" cy="1691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Notre application Project Advisor utilise des modèles robustes entrainée depuis une base de données prétraitée pour obtenir les informations critiques nécessaires à l'évaluation de la faisabilité des projets.</a:t>
            </a:r>
            <a:endParaRPr dirty="0"/>
          </a:p>
        </p:txBody>
      </p:sp>
      <p:pic>
        <p:nvPicPr>
          <p:cNvPr id="3074" name="Picture 2" descr="Gif Animation">
            <a:extLst>
              <a:ext uri="{FF2B5EF4-FFF2-40B4-BE49-F238E27FC236}">
                <a16:creationId xmlns:a16="http://schemas.microsoft.com/office/drawing/2014/main" id="{C4018E6C-F5FE-CBAA-930C-FA5B7E26F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943" y="3795790"/>
            <a:ext cx="2281237" cy="145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24E5CB1-6CD2-FC33-3085-3DCFF26C3739}"/>
              </a:ext>
            </a:extLst>
          </p:cNvPr>
          <p:cNvSpPr txBox="1"/>
          <p:nvPr/>
        </p:nvSpPr>
        <p:spPr>
          <a:xfrm>
            <a:off x="0" y="4788579"/>
            <a:ext cx="373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5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7160580-BF3F-27B7-4DDB-4637A24877A2}"/>
              </a:ext>
            </a:extLst>
          </p:cNvPr>
          <p:cNvGrpSpPr/>
          <p:nvPr/>
        </p:nvGrpSpPr>
        <p:grpSpPr>
          <a:xfrm>
            <a:off x="1695299" y="4296"/>
            <a:ext cx="5991149" cy="307777"/>
            <a:chOff x="1565453" y="4564685"/>
            <a:chExt cx="5991149" cy="307777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62511334-711B-2E89-DD2C-96A503A31B21}"/>
                </a:ext>
              </a:extLst>
            </p:cNvPr>
            <p:cNvSpPr/>
            <p:nvPr/>
          </p:nvSpPr>
          <p:spPr>
            <a:xfrm>
              <a:off x="1565453" y="4564685"/>
              <a:ext cx="5991149" cy="3077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200" dirty="0"/>
                <a:t>Fonctionnalités principales 	   Réalisation</a:t>
              </a: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F31A2C8A-13C7-37DD-258F-044A36BF0694}"/>
                </a:ext>
              </a:extLst>
            </p:cNvPr>
            <p:cNvSpPr/>
            <p:nvPr/>
          </p:nvSpPr>
          <p:spPr>
            <a:xfrm>
              <a:off x="1565453" y="4564685"/>
              <a:ext cx="2022653" cy="30777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Présentation du projet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55;p38">
            <a:extLst>
              <a:ext uri="{FF2B5EF4-FFF2-40B4-BE49-F238E27FC236}">
                <a16:creationId xmlns:a16="http://schemas.microsoft.com/office/drawing/2014/main" id="{1521F839-0572-22A8-E59C-0F48ED256C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1250" y="2452513"/>
            <a:ext cx="35687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>
                <a:latin typeface="Fjalla One" panose="02000506040000020004" pitchFamily="2" charset="0"/>
              </a:rPr>
              <a:t>Fonctionnalités principales</a:t>
            </a:r>
            <a:endParaRPr sz="4000" dirty="0">
              <a:latin typeface="Fjalla One" panose="02000506040000020004" pitchFamily="2" charset="0"/>
            </a:endParaRPr>
          </a:p>
        </p:txBody>
      </p:sp>
      <p:sp>
        <p:nvSpPr>
          <p:cNvPr id="8" name="Google Shape;2156;p38">
            <a:extLst>
              <a:ext uri="{FF2B5EF4-FFF2-40B4-BE49-F238E27FC236}">
                <a16:creationId xmlns:a16="http://schemas.microsoft.com/office/drawing/2014/main" id="{761BE00B-9E31-6CBA-FB5A-E9F3BFB54AD9}"/>
              </a:ext>
            </a:extLst>
          </p:cNvPr>
          <p:cNvSpPr txBox="1">
            <a:spLocks/>
          </p:cNvSpPr>
          <p:nvPr/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latin typeface="Fjalla One" panose="02000506040000020004" pitchFamily="2" charset="0"/>
                <a:sym typeface="Fjalla One"/>
              </a:rPr>
              <a:t>02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2D44869-DEBC-9088-7926-BE7F8DCEFB2A}"/>
              </a:ext>
            </a:extLst>
          </p:cNvPr>
          <p:cNvSpPr txBox="1"/>
          <p:nvPr/>
        </p:nvSpPr>
        <p:spPr>
          <a:xfrm>
            <a:off x="0" y="4788579"/>
            <a:ext cx="373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Fjalla One" panose="02000506040000020004" pitchFamily="2" charset="0"/>
              </a:rPr>
              <a:t>6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EBC9DB9-D818-08B9-832D-71DE0B1AF09F}"/>
              </a:ext>
            </a:extLst>
          </p:cNvPr>
          <p:cNvGrpSpPr/>
          <p:nvPr/>
        </p:nvGrpSpPr>
        <p:grpSpPr>
          <a:xfrm>
            <a:off x="1576425" y="4634690"/>
            <a:ext cx="5991149" cy="307777"/>
            <a:chOff x="1565453" y="4564685"/>
            <a:chExt cx="5991149" cy="307777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DBB8FA69-982F-7F75-3C0E-A3725674C40D}"/>
                </a:ext>
              </a:extLst>
            </p:cNvPr>
            <p:cNvSpPr/>
            <p:nvPr/>
          </p:nvSpPr>
          <p:spPr>
            <a:xfrm>
              <a:off x="1565453" y="4564685"/>
              <a:ext cx="5991149" cy="3077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Présentation du projet 				     Réalisation</a:t>
              </a: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C5F4C142-60C7-E313-A813-EB1DA0674EC1}"/>
                </a:ext>
              </a:extLst>
            </p:cNvPr>
            <p:cNvSpPr/>
            <p:nvPr/>
          </p:nvSpPr>
          <p:spPr>
            <a:xfrm>
              <a:off x="3640050" y="4564685"/>
              <a:ext cx="2471800" cy="30777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Fonctionnalités principales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>
                <a:latin typeface="Fjalla One" panose="02000506040000020004" pitchFamily="2" charset="0"/>
              </a:rPr>
              <a:t>Conception du Système de gestion </a:t>
            </a:r>
            <a:endParaRPr sz="3000" dirty="0">
              <a:latin typeface="Fjalla One" panose="02000506040000020004" pitchFamily="2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DC2A3F2-F1BE-A3FF-BDCC-5DF5918513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57" b="32477"/>
          <a:stretch/>
        </p:blipFill>
        <p:spPr bwMode="auto">
          <a:xfrm>
            <a:off x="1865944" y="932248"/>
            <a:ext cx="5431028" cy="42112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51F36AC-0004-2E32-89FE-7758FB60D488}"/>
              </a:ext>
            </a:extLst>
          </p:cNvPr>
          <p:cNvSpPr txBox="1"/>
          <p:nvPr/>
        </p:nvSpPr>
        <p:spPr>
          <a:xfrm>
            <a:off x="0" y="4788579"/>
            <a:ext cx="373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7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7BF23A1-D148-102B-3EF2-510F8FAB6C5F}"/>
              </a:ext>
            </a:extLst>
          </p:cNvPr>
          <p:cNvGrpSpPr/>
          <p:nvPr/>
        </p:nvGrpSpPr>
        <p:grpSpPr>
          <a:xfrm>
            <a:off x="1467647" y="30551"/>
            <a:ext cx="5991149" cy="307777"/>
            <a:chOff x="1565453" y="4564685"/>
            <a:chExt cx="5991149" cy="307777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761F686A-D9FC-943B-9B90-6101FFECE3DC}"/>
                </a:ext>
              </a:extLst>
            </p:cNvPr>
            <p:cNvSpPr/>
            <p:nvPr/>
          </p:nvSpPr>
          <p:spPr>
            <a:xfrm>
              <a:off x="1565453" y="4564685"/>
              <a:ext cx="5991149" cy="3077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Présentation du projet 				     Réalisation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7F7F8B8B-EEE4-0B48-F1E0-90AC0E8D0040}"/>
                </a:ext>
              </a:extLst>
            </p:cNvPr>
            <p:cNvSpPr/>
            <p:nvPr/>
          </p:nvSpPr>
          <p:spPr>
            <a:xfrm>
              <a:off x="3640050" y="4564685"/>
              <a:ext cx="2471800" cy="30777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Fonctionnalités principales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>
          <a:extLst>
            <a:ext uri="{FF2B5EF4-FFF2-40B4-BE49-F238E27FC236}">
              <a16:creationId xmlns:a16="http://schemas.microsoft.com/office/drawing/2014/main" id="{7855865C-4CF7-C2DA-1E7C-C0FEB0CDC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>
            <a:extLst>
              <a:ext uri="{FF2B5EF4-FFF2-40B4-BE49-F238E27FC236}">
                <a16:creationId xmlns:a16="http://schemas.microsoft.com/office/drawing/2014/main" id="{8158E4F7-F212-1F5A-FB7C-6303FCA2B6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sz="3000" dirty="0">
                <a:latin typeface="Fjalla One" panose="02000506040000020004" pitchFamily="2" charset="0"/>
              </a:rPr>
              <a:t>Les Modèles de prédiction</a:t>
            </a:r>
            <a:endParaRPr sz="3000" dirty="0">
              <a:latin typeface="Fjalla One" panose="02000506040000020004" pitchFamily="2" charset="0"/>
            </a:endParaRP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727B5454-3D97-FD68-6FDC-E996E3C612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9274988"/>
              </p:ext>
            </p:extLst>
          </p:nvPr>
        </p:nvGraphicFramePr>
        <p:xfrm>
          <a:off x="2159000" y="932628"/>
          <a:ext cx="5448300" cy="387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BC87ACFF-D641-1AE0-BEAD-576B021664DF}"/>
              </a:ext>
            </a:extLst>
          </p:cNvPr>
          <p:cNvSpPr txBox="1"/>
          <p:nvPr/>
        </p:nvSpPr>
        <p:spPr>
          <a:xfrm>
            <a:off x="0" y="4788579"/>
            <a:ext cx="373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8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2D04B0E-F514-C1A3-B8B2-CF08F1753FFB}"/>
              </a:ext>
            </a:extLst>
          </p:cNvPr>
          <p:cNvGrpSpPr/>
          <p:nvPr/>
        </p:nvGrpSpPr>
        <p:grpSpPr>
          <a:xfrm>
            <a:off x="1576425" y="30551"/>
            <a:ext cx="5991149" cy="307777"/>
            <a:chOff x="1565453" y="4564685"/>
            <a:chExt cx="5991149" cy="307777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3DB56AFC-6C42-1FB4-0132-B13704064A4B}"/>
                </a:ext>
              </a:extLst>
            </p:cNvPr>
            <p:cNvSpPr/>
            <p:nvPr/>
          </p:nvSpPr>
          <p:spPr>
            <a:xfrm>
              <a:off x="1565453" y="4564685"/>
              <a:ext cx="5991149" cy="3077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</a:rPr>
                <a:t>Présentation du projet 				     Réalisation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1A639AD5-1341-8B70-EA56-D86ABB91C547}"/>
                </a:ext>
              </a:extLst>
            </p:cNvPr>
            <p:cNvSpPr/>
            <p:nvPr/>
          </p:nvSpPr>
          <p:spPr>
            <a:xfrm>
              <a:off x="3640050" y="4564685"/>
              <a:ext cx="2471800" cy="30777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Fonctionnalités principales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980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930</Words>
  <Application>Microsoft Office PowerPoint</Application>
  <PresentationFormat>Affichage à l'écran (16:9)</PresentationFormat>
  <Paragraphs>245</Paragraphs>
  <Slides>24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Aptos</vt:lpstr>
      <vt:lpstr>Arial</vt:lpstr>
      <vt:lpstr>Barlow Semi Condensed Medium</vt:lpstr>
      <vt:lpstr>Fjalla One</vt:lpstr>
      <vt:lpstr>Barlow Semi Condensed</vt:lpstr>
      <vt:lpstr>Technology Consulting by Slidesgo</vt:lpstr>
      <vt:lpstr>Etude de faisabilité d’un projet  « Project Advisor »</vt:lpstr>
      <vt:lpstr>PLAN</vt:lpstr>
      <vt:lpstr>Introduction </vt:lpstr>
      <vt:lpstr>Présentation du projet </vt:lpstr>
      <vt:lpstr>Problématique du projet </vt:lpstr>
      <vt:lpstr>Solution</vt:lpstr>
      <vt:lpstr>Fonctionnalités principales</vt:lpstr>
      <vt:lpstr>Conception du Système de gestion </vt:lpstr>
      <vt:lpstr>Les Modèles de prédiction</vt:lpstr>
      <vt:lpstr>Jeu de données </vt:lpstr>
      <vt:lpstr>Méthodes de pré-traitement utilisées</vt:lpstr>
      <vt:lpstr>Modèle de prédiction du profil </vt:lpstr>
      <vt:lpstr>Modèle de prédiction du profit</vt:lpstr>
      <vt:lpstr>Modèle de prédiction du classement parmi les Top 500 </vt:lpstr>
      <vt:lpstr>Critére de validation : Accuracy Score </vt:lpstr>
      <vt:lpstr>Critère de validation : Classification Report </vt:lpstr>
      <vt:lpstr>Critére de validation : cross validation </vt:lpstr>
      <vt:lpstr>Réalisation</vt:lpstr>
      <vt:lpstr>Modularisation</vt:lpstr>
      <vt:lpstr>Architecture du Système Project Advisor</vt:lpstr>
      <vt:lpstr>Démonstration </vt:lpstr>
      <vt:lpstr>Conclusion </vt:lpstr>
      <vt:lpstr>Merci pour votre Attention</vt:lpstr>
      <vt:lpstr>Jeu de données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de faisabilité d’un projet  « Project Advisor »</dc:title>
  <cp:lastModifiedBy>Asmae Moubarriz</cp:lastModifiedBy>
  <cp:revision>59</cp:revision>
  <dcterms:modified xsi:type="dcterms:W3CDTF">2025-02-20T11:16:57Z</dcterms:modified>
</cp:coreProperties>
</file>