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2B4056-79BA-47EB-82E9-8ADE8F77A955}" v="19" dt="2024-07-30T16:27:45.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5" d="100"/>
          <a:sy n="85" d="100"/>
        </p:scale>
        <p:origin x="16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sal  Alidu" userId="a9b29954-f3e6-4642-911b-a54877f9bdee" providerId="ADAL" clId="{C02B4056-79BA-47EB-82E9-8ADE8F77A955}"/>
    <pc:docChg chg="undo custSel addSld delSld modSld">
      <pc:chgData name="Faisal  Alidu" userId="a9b29954-f3e6-4642-911b-a54877f9bdee" providerId="ADAL" clId="{C02B4056-79BA-47EB-82E9-8ADE8F77A955}" dt="2024-07-30T16:28:17.963" v="3844" actId="1076"/>
      <pc:docMkLst>
        <pc:docMk/>
      </pc:docMkLst>
      <pc:sldChg chg="modSp mod">
        <pc:chgData name="Faisal  Alidu" userId="a9b29954-f3e6-4642-911b-a54877f9bdee" providerId="ADAL" clId="{C02B4056-79BA-47EB-82E9-8ADE8F77A955}" dt="2024-07-30T15:58:02.447" v="1532" actId="255"/>
        <pc:sldMkLst>
          <pc:docMk/>
          <pc:sldMk cId="1741095310" sldId="256"/>
        </pc:sldMkLst>
        <pc:spChg chg="mod">
          <ac:chgData name="Faisal  Alidu" userId="a9b29954-f3e6-4642-911b-a54877f9bdee" providerId="ADAL" clId="{C02B4056-79BA-47EB-82E9-8ADE8F77A955}" dt="2024-07-30T15:58:02.447" v="1532" actId="255"/>
          <ac:spMkLst>
            <pc:docMk/>
            <pc:sldMk cId="1741095310" sldId="256"/>
            <ac:spMk id="2" creationId="{1DFD9CD8-14E7-4A95-99DB-B02DBD937ACA}"/>
          </ac:spMkLst>
        </pc:spChg>
      </pc:sldChg>
      <pc:sldChg chg="modSp del mod">
        <pc:chgData name="Faisal  Alidu" userId="a9b29954-f3e6-4642-911b-a54877f9bdee" providerId="ADAL" clId="{C02B4056-79BA-47EB-82E9-8ADE8F77A955}" dt="2024-07-30T15:03:52.970" v="579" actId="2696"/>
        <pc:sldMkLst>
          <pc:docMk/>
          <pc:sldMk cId="2238724884" sldId="257"/>
        </pc:sldMkLst>
        <pc:spChg chg="mod">
          <ac:chgData name="Faisal  Alidu" userId="a9b29954-f3e6-4642-911b-a54877f9bdee" providerId="ADAL" clId="{C02B4056-79BA-47EB-82E9-8ADE8F77A955}" dt="2024-07-30T15:02:19.882" v="562" actId="20577"/>
          <ac:spMkLst>
            <pc:docMk/>
            <pc:sldMk cId="2238724884" sldId="257"/>
            <ac:spMk id="4" creationId="{64F5CAFA-01D7-4C9A-B6E2-3E744EA7D38B}"/>
          </ac:spMkLst>
        </pc:spChg>
      </pc:sldChg>
      <pc:sldChg chg="addSp delSp modSp mod">
        <pc:chgData name="Faisal  Alidu" userId="a9b29954-f3e6-4642-911b-a54877f9bdee" providerId="ADAL" clId="{C02B4056-79BA-47EB-82E9-8ADE8F77A955}" dt="2024-07-30T16:28:17.963" v="3844" actId="1076"/>
        <pc:sldMkLst>
          <pc:docMk/>
          <pc:sldMk cId="3079242595" sldId="258"/>
        </pc:sldMkLst>
        <pc:spChg chg="mod">
          <ac:chgData name="Faisal  Alidu" userId="a9b29954-f3e6-4642-911b-a54877f9bdee" providerId="ADAL" clId="{C02B4056-79BA-47EB-82E9-8ADE8F77A955}" dt="2024-07-30T16:26:03.692" v="3681" actId="20577"/>
          <ac:spMkLst>
            <pc:docMk/>
            <pc:sldMk cId="3079242595" sldId="258"/>
            <ac:spMk id="7" creationId="{45854F39-C3A4-489F-B694-859EFBCDAE4E}"/>
          </ac:spMkLst>
        </pc:spChg>
        <pc:spChg chg="mod">
          <ac:chgData name="Faisal  Alidu" userId="a9b29954-f3e6-4642-911b-a54877f9bdee" providerId="ADAL" clId="{C02B4056-79BA-47EB-82E9-8ADE8F77A955}" dt="2024-07-30T16:14:29.818" v="3212" actId="20577"/>
          <ac:spMkLst>
            <pc:docMk/>
            <pc:sldMk cId="3079242595" sldId="258"/>
            <ac:spMk id="25" creationId="{3F4E89E7-ABA2-466A-B1F8-0CA4BEBEDA3D}"/>
          </ac:spMkLst>
        </pc:spChg>
        <pc:spChg chg="mod">
          <ac:chgData name="Faisal  Alidu" userId="a9b29954-f3e6-4642-911b-a54877f9bdee" providerId="ADAL" clId="{C02B4056-79BA-47EB-82E9-8ADE8F77A955}" dt="2024-07-30T16:15:56.358" v="3427" actId="20577"/>
          <ac:spMkLst>
            <pc:docMk/>
            <pc:sldMk cId="3079242595" sldId="258"/>
            <ac:spMk id="27" creationId="{7FCFFFAA-E5F2-46D8-8DAA-857512D7D290}"/>
          </ac:spMkLst>
        </pc:spChg>
        <pc:spChg chg="mod">
          <ac:chgData name="Faisal  Alidu" userId="a9b29954-f3e6-4642-911b-a54877f9bdee" providerId="ADAL" clId="{C02B4056-79BA-47EB-82E9-8ADE8F77A955}" dt="2024-07-30T16:27:01.694" v="3836" actId="20577"/>
          <ac:spMkLst>
            <pc:docMk/>
            <pc:sldMk cId="3079242595" sldId="258"/>
            <ac:spMk id="29" creationId="{663C807B-3501-4A1A-B45B-BCE89ED53D86}"/>
          </ac:spMkLst>
        </pc:spChg>
        <pc:picChg chg="add mod">
          <ac:chgData name="Faisal  Alidu" userId="a9b29954-f3e6-4642-911b-a54877f9bdee" providerId="ADAL" clId="{C02B4056-79BA-47EB-82E9-8ADE8F77A955}" dt="2024-07-30T16:13:56.186" v="3123" actId="1076"/>
          <ac:picMkLst>
            <pc:docMk/>
            <pc:sldMk cId="3079242595" sldId="258"/>
            <ac:picMk id="3" creationId="{01636EF6-8948-4F65-37A5-85AA65602D6A}"/>
          </ac:picMkLst>
        </pc:picChg>
        <pc:picChg chg="add mod">
          <ac:chgData name="Faisal  Alidu" userId="a9b29954-f3e6-4642-911b-a54877f9bdee" providerId="ADAL" clId="{C02B4056-79BA-47EB-82E9-8ADE8F77A955}" dt="2024-07-30T16:17:19.052" v="3434" actId="962"/>
          <ac:picMkLst>
            <pc:docMk/>
            <pc:sldMk cId="3079242595" sldId="258"/>
            <ac:picMk id="6" creationId="{33311B6D-A265-22A8-FF06-92FF622A214A}"/>
          </ac:picMkLst>
        </pc:picChg>
        <pc:picChg chg="add mod">
          <ac:chgData name="Faisal  Alidu" userId="a9b29954-f3e6-4642-911b-a54877f9bdee" providerId="ADAL" clId="{C02B4056-79BA-47EB-82E9-8ADE8F77A955}" dt="2024-07-30T16:24:38.225" v="3486" actId="14100"/>
          <ac:picMkLst>
            <pc:docMk/>
            <pc:sldMk cId="3079242595" sldId="258"/>
            <ac:picMk id="10" creationId="{1778A057-2C7F-4B07-5E3B-067B81E82AEF}"/>
          </ac:picMkLst>
        </pc:picChg>
        <pc:picChg chg="add mod">
          <ac:chgData name="Faisal  Alidu" userId="a9b29954-f3e6-4642-911b-a54877f9bdee" providerId="ADAL" clId="{C02B4056-79BA-47EB-82E9-8ADE8F77A955}" dt="2024-07-30T16:24:03.474" v="3481" actId="1076"/>
          <ac:picMkLst>
            <pc:docMk/>
            <pc:sldMk cId="3079242595" sldId="258"/>
            <ac:picMk id="14" creationId="{7E64B219-BC87-47B6-B9E7-E469A8859B84}"/>
          </ac:picMkLst>
        </pc:picChg>
        <pc:picChg chg="add del mod">
          <ac:chgData name="Faisal  Alidu" userId="a9b29954-f3e6-4642-911b-a54877f9bdee" providerId="ADAL" clId="{C02B4056-79BA-47EB-82E9-8ADE8F77A955}" dt="2024-07-30T16:22:27.129" v="3462" actId="478"/>
          <ac:picMkLst>
            <pc:docMk/>
            <pc:sldMk cId="3079242595" sldId="258"/>
            <ac:picMk id="18" creationId="{F9F2F299-C931-9DDA-D7B2-AF4B499149E6}"/>
          </ac:picMkLst>
        </pc:picChg>
        <pc:picChg chg="add mod">
          <ac:chgData name="Faisal  Alidu" userId="a9b29954-f3e6-4642-911b-a54877f9bdee" providerId="ADAL" clId="{C02B4056-79BA-47EB-82E9-8ADE8F77A955}" dt="2024-07-30T16:24:53.022" v="3489" actId="1076"/>
          <ac:picMkLst>
            <pc:docMk/>
            <pc:sldMk cId="3079242595" sldId="258"/>
            <ac:picMk id="22" creationId="{0BC9CD68-553B-EF50-998C-14C5D258C246}"/>
          </ac:picMkLst>
        </pc:picChg>
        <pc:picChg chg="add mod">
          <ac:chgData name="Faisal  Alidu" userId="a9b29954-f3e6-4642-911b-a54877f9bdee" providerId="ADAL" clId="{C02B4056-79BA-47EB-82E9-8ADE8F77A955}" dt="2024-07-30T16:24:32.178" v="3485" actId="14100"/>
          <ac:picMkLst>
            <pc:docMk/>
            <pc:sldMk cId="3079242595" sldId="258"/>
            <ac:picMk id="26" creationId="{F45F1AD2-5B63-B8FE-4793-75F253F47DC8}"/>
          </ac:picMkLst>
        </pc:picChg>
        <pc:picChg chg="add mod">
          <ac:chgData name="Faisal  Alidu" userId="a9b29954-f3e6-4642-911b-a54877f9bdee" providerId="ADAL" clId="{C02B4056-79BA-47EB-82E9-8ADE8F77A955}" dt="2024-07-30T16:28:17.963" v="3844" actId="1076"/>
          <ac:picMkLst>
            <pc:docMk/>
            <pc:sldMk cId="3079242595" sldId="258"/>
            <ac:picMk id="30" creationId="{CA3CAA82-0160-6C57-BB5F-CCAF72EFE1D7}"/>
          </ac:picMkLst>
        </pc:picChg>
        <pc:picChg chg="del">
          <ac:chgData name="Faisal  Alidu" userId="a9b29954-f3e6-4642-911b-a54877f9bdee" providerId="ADAL" clId="{C02B4056-79BA-47EB-82E9-8ADE8F77A955}" dt="2024-07-30T16:18:24.334" v="3435" actId="478"/>
          <ac:picMkLst>
            <pc:docMk/>
            <pc:sldMk cId="3079242595" sldId="258"/>
            <ac:picMk id="37" creationId="{B9D37766-E66F-4991-B723-26BE9C9BC1A3}"/>
          </ac:picMkLst>
        </pc:picChg>
      </pc:sldChg>
      <pc:sldChg chg="modSp mod">
        <pc:chgData name="Faisal  Alidu" userId="a9b29954-f3e6-4642-911b-a54877f9bdee" providerId="ADAL" clId="{C02B4056-79BA-47EB-82E9-8ADE8F77A955}" dt="2024-07-30T16:08:17.426" v="3113" actId="20577"/>
        <pc:sldMkLst>
          <pc:docMk/>
          <pc:sldMk cId="2113497642" sldId="259"/>
        </pc:sldMkLst>
        <pc:spChg chg="mod">
          <ac:chgData name="Faisal  Alidu" userId="a9b29954-f3e6-4642-911b-a54877f9bdee" providerId="ADAL" clId="{C02B4056-79BA-47EB-82E9-8ADE8F77A955}" dt="2024-07-30T16:08:17.426" v="3113" actId="20577"/>
          <ac:spMkLst>
            <pc:docMk/>
            <pc:sldMk cId="2113497642" sldId="259"/>
            <ac:spMk id="3" creationId="{95C42002-6CD1-4A60-B873-4164CDE4C052}"/>
          </ac:spMkLst>
        </pc:spChg>
      </pc:sldChg>
      <pc:sldChg chg="addSp delSp modSp mod">
        <pc:chgData name="Faisal  Alidu" userId="a9b29954-f3e6-4642-911b-a54877f9bdee" providerId="ADAL" clId="{C02B4056-79BA-47EB-82E9-8ADE8F77A955}" dt="2024-07-30T15:50:54.681" v="1048"/>
        <pc:sldMkLst>
          <pc:docMk/>
          <pc:sldMk cId="2127009124" sldId="260"/>
        </pc:sldMkLst>
        <pc:spChg chg="mod">
          <ac:chgData name="Faisal  Alidu" userId="a9b29954-f3e6-4642-911b-a54877f9bdee" providerId="ADAL" clId="{C02B4056-79BA-47EB-82E9-8ADE8F77A955}" dt="2024-07-30T15:50:54.681" v="1048"/>
          <ac:spMkLst>
            <pc:docMk/>
            <pc:sldMk cId="2127009124" sldId="260"/>
            <ac:spMk id="2" creationId="{8A90FA18-7093-430E-BD23-BCEBC00BC538}"/>
          </ac:spMkLst>
        </pc:spChg>
        <pc:spChg chg="mod">
          <ac:chgData name="Faisal  Alidu" userId="a9b29954-f3e6-4642-911b-a54877f9bdee" providerId="ADAL" clId="{C02B4056-79BA-47EB-82E9-8ADE8F77A955}" dt="2024-07-30T15:50:09.619" v="1041" actId="255"/>
          <ac:spMkLst>
            <pc:docMk/>
            <pc:sldMk cId="2127009124" sldId="260"/>
            <ac:spMk id="3" creationId="{6BDFB736-92A0-43AE-AB02-51FB31B7614F}"/>
          </ac:spMkLst>
        </pc:spChg>
        <pc:spChg chg="add del mod">
          <ac:chgData name="Faisal  Alidu" userId="a9b29954-f3e6-4642-911b-a54877f9bdee" providerId="ADAL" clId="{C02B4056-79BA-47EB-82E9-8ADE8F77A955}" dt="2024-07-30T15:23:54.422" v="594"/>
          <ac:spMkLst>
            <pc:docMk/>
            <pc:sldMk cId="2127009124" sldId="260"/>
            <ac:spMk id="6" creationId="{7D12AEF0-AAF0-2179-847B-0C7145439E52}"/>
          </ac:spMkLst>
        </pc:spChg>
        <pc:spChg chg="add del mod">
          <ac:chgData name="Faisal  Alidu" userId="a9b29954-f3e6-4642-911b-a54877f9bdee" providerId="ADAL" clId="{C02B4056-79BA-47EB-82E9-8ADE8F77A955}" dt="2024-07-30T15:26:44.027" v="609"/>
          <ac:spMkLst>
            <pc:docMk/>
            <pc:sldMk cId="2127009124" sldId="260"/>
            <ac:spMk id="7" creationId="{2BBB9752-1B74-D649-CF0C-CA7060940003}"/>
          </ac:spMkLst>
        </pc:spChg>
        <pc:spChg chg="add mod">
          <ac:chgData name="Faisal  Alidu" userId="a9b29954-f3e6-4642-911b-a54877f9bdee" providerId="ADAL" clId="{C02B4056-79BA-47EB-82E9-8ADE8F77A955}" dt="2024-07-30T15:45:57.267" v="976" actId="20577"/>
          <ac:spMkLst>
            <pc:docMk/>
            <pc:sldMk cId="2127009124" sldId="260"/>
            <ac:spMk id="8" creationId="{2BC6BD8B-8F31-5505-7ABD-498578360CFF}"/>
          </ac:spMkLst>
        </pc:spChg>
        <pc:spChg chg="add del mod">
          <ac:chgData name="Faisal  Alidu" userId="a9b29954-f3e6-4642-911b-a54877f9bdee" providerId="ADAL" clId="{C02B4056-79BA-47EB-82E9-8ADE8F77A955}" dt="2024-07-30T15:46:21.269" v="980"/>
          <ac:spMkLst>
            <pc:docMk/>
            <pc:sldMk cId="2127009124" sldId="260"/>
            <ac:spMk id="9" creationId="{318FF4D3-8120-8B96-F370-1846CC0A05AF}"/>
          </ac:spMkLst>
        </pc:spChg>
        <pc:spChg chg="add del mod">
          <ac:chgData name="Faisal  Alidu" userId="a9b29954-f3e6-4642-911b-a54877f9bdee" providerId="ADAL" clId="{C02B4056-79BA-47EB-82E9-8ADE8F77A955}" dt="2024-07-30T15:46:29.469" v="983"/>
          <ac:spMkLst>
            <pc:docMk/>
            <pc:sldMk cId="2127009124" sldId="260"/>
            <ac:spMk id="10" creationId="{41B31630-A204-045C-D2F0-23439907FD1E}"/>
          </ac:spMkLst>
        </pc:spChg>
        <pc:spChg chg="add mod">
          <ac:chgData name="Faisal  Alidu" userId="a9b29954-f3e6-4642-911b-a54877f9bdee" providerId="ADAL" clId="{C02B4056-79BA-47EB-82E9-8ADE8F77A955}" dt="2024-07-30T15:49:47.022" v="1038" actId="20577"/>
          <ac:spMkLst>
            <pc:docMk/>
            <pc:sldMk cId="2127009124" sldId="260"/>
            <ac:spMk id="11" creationId="{FD90E952-8563-057A-9AE9-66459215E213}"/>
          </ac:spMkLst>
        </pc:spChg>
        <pc:picChg chg="add mod">
          <ac:chgData name="Faisal  Alidu" userId="a9b29954-f3e6-4642-911b-a54877f9bdee" providerId="ADAL" clId="{C02B4056-79BA-47EB-82E9-8ADE8F77A955}" dt="2024-07-30T15:23:09.045" v="584" actId="1076"/>
          <ac:picMkLst>
            <pc:docMk/>
            <pc:sldMk cId="2127009124" sldId="260"/>
            <ac:picMk id="5" creationId="{94966EC1-36CA-DB37-81B5-DC2A7BF27529}"/>
          </ac:picMkLst>
        </pc:picChg>
      </pc:sldChg>
      <pc:sldChg chg="modSp mod">
        <pc:chgData name="Faisal  Alidu" userId="a9b29954-f3e6-4642-911b-a54877f9bdee" providerId="ADAL" clId="{C02B4056-79BA-47EB-82E9-8ADE8F77A955}" dt="2024-07-30T15:53:45.713" v="1329" actId="20577"/>
        <pc:sldMkLst>
          <pc:docMk/>
          <pc:sldMk cId="3537379118" sldId="261"/>
        </pc:sldMkLst>
        <pc:spChg chg="mod">
          <ac:chgData name="Faisal  Alidu" userId="a9b29954-f3e6-4642-911b-a54877f9bdee" providerId="ADAL" clId="{C02B4056-79BA-47EB-82E9-8ADE8F77A955}" dt="2024-07-30T15:53:45.713" v="1329" actId="20577"/>
          <ac:spMkLst>
            <pc:docMk/>
            <pc:sldMk cId="3537379118" sldId="261"/>
            <ac:spMk id="3" creationId="{9F74E113-BC91-4D17-8467-AD7ACB6061A4}"/>
          </ac:spMkLst>
        </pc:spChg>
      </pc:sldChg>
      <pc:sldChg chg="addSp modSp new mod">
        <pc:chgData name="Faisal  Alidu" userId="a9b29954-f3e6-4642-911b-a54877f9bdee" providerId="ADAL" clId="{C02B4056-79BA-47EB-82E9-8ADE8F77A955}" dt="2024-07-30T15:03:38.648" v="578" actId="123"/>
        <pc:sldMkLst>
          <pc:docMk/>
          <pc:sldMk cId="2629857529" sldId="262"/>
        </pc:sldMkLst>
        <pc:spChg chg="add mod">
          <ac:chgData name="Faisal  Alidu" userId="a9b29954-f3e6-4642-911b-a54877f9bdee" providerId="ADAL" clId="{C02B4056-79BA-47EB-82E9-8ADE8F77A955}" dt="2024-07-30T15:03:38.648" v="578" actId="123"/>
          <ac:spMkLst>
            <pc:docMk/>
            <pc:sldMk cId="2629857529" sldId="262"/>
            <ac:spMk id="3" creationId="{76B33F12-17FE-9D18-1A3D-0AD3FC91659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523B-7879-413D-B974-4EA8BAD8717A}"/>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425677C-C4F4-4003-8081-2CA323FE8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DFB6-B844-410B-871F-A9547EC777E1}"/>
              </a:ext>
            </a:extLst>
          </p:cNvPr>
          <p:cNvSpPr>
            <a:spLocks noGrp="1"/>
          </p:cNvSpPr>
          <p:nvPr>
            <p:ph type="dt" sz="half" idx="10"/>
          </p:nvPr>
        </p:nvSpPr>
        <p:spPr/>
        <p:txBody>
          <a:bodyPr/>
          <a:lstStyle/>
          <a:p>
            <a:fld id="{5A11CC1C-E4D1-4E15-90A8-C95BF9B87F70}" type="datetimeFigureOut">
              <a:rPr lang="en-US" smtClean="0"/>
              <a:t>7/30/2024</a:t>
            </a:fld>
            <a:endParaRPr lang="en-US"/>
          </a:p>
        </p:txBody>
      </p:sp>
      <p:sp>
        <p:nvSpPr>
          <p:cNvPr id="5" name="Footer Placeholder 4">
            <a:extLst>
              <a:ext uri="{FF2B5EF4-FFF2-40B4-BE49-F238E27FC236}">
                <a16:creationId xmlns:a16="http://schemas.microsoft.com/office/drawing/2014/main" id="{F125EE92-8782-4771-BBA2-385EC3B1C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C773E-0593-4E3E-A921-36876FFE5ABB}"/>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9C71CC2-94AB-45BF-B83B-6D0466401FA9}"/>
              </a:ext>
            </a:extLst>
          </p:cNvPr>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4927011" y="4160648"/>
            <a:ext cx="2337977" cy="2094067"/>
          </a:xfrm>
          <a:prstGeom prst="rect">
            <a:avLst/>
          </a:prstGeom>
        </p:spPr>
      </p:pic>
    </p:spTree>
    <p:extLst>
      <p:ext uri="{BB962C8B-B14F-4D97-AF65-F5344CB8AC3E}">
        <p14:creationId xmlns:p14="http://schemas.microsoft.com/office/powerpoint/2010/main" val="261237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5838-557A-4543-B7AE-4E7E62989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BF8E1-259C-46CA-B233-0F947B7C7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DB938-4651-49A6-AD85-87C5B7F2D9FA}"/>
              </a:ext>
            </a:extLst>
          </p:cNvPr>
          <p:cNvSpPr>
            <a:spLocks noGrp="1"/>
          </p:cNvSpPr>
          <p:nvPr>
            <p:ph type="dt" sz="half" idx="10"/>
          </p:nvPr>
        </p:nvSpPr>
        <p:spPr/>
        <p:txBody>
          <a:bodyPr/>
          <a:lstStyle/>
          <a:p>
            <a:fld id="{5A11CC1C-E4D1-4E15-90A8-C95BF9B87F70}" type="datetimeFigureOut">
              <a:rPr lang="en-US" smtClean="0"/>
              <a:t>7/30/2024</a:t>
            </a:fld>
            <a:endParaRPr lang="en-US"/>
          </a:p>
        </p:txBody>
      </p:sp>
      <p:sp>
        <p:nvSpPr>
          <p:cNvPr id="5" name="Footer Placeholder 4">
            <a:extLst>
              <a:ext uri="{FF2B5EF4-FFF2-40B4-BE49-F238E27FC236}">
                <a16:creationId xmlns:a16="http://schemas.microsoft.com/office/drawing/2014/main" id="{A04DE878-AAF8-481F-9EB6-7B3F33BB3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2BD8B-7F3E-4F5D-A953-764469667066}"/>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25002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DCDF4-4D7A-4375-A309-354D24F5A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73EB7-28A0-4361-9CDB-35C28ADE8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F066A-E6EE-4F7B-8FC5-BE9B2CAB186F}"/>
              </a:ext>
            </a:extLst>
          </p:cNvPr>
          <p:cNvSpPr>
            <a:spLocks noGrp="1"/>
          </p:cNvSpPr>
          <p:nvPr>
            <p:ph type="dt" sz="half" idx="10"/>
          </p:nvPr>
        </p:nvSpPr>
        <p:spPr/>
        <p:txBody>
          <a:bodyPr/>
          <a:lstStyle/>
          <a:p>
            <a:fld id="{5A11CC1C-E4D1-4E15-90A8-C95BF9B87F70}" type="datetimeFigureOut">
              <a:rPr lang="en-US" smtClean="0"/>
              <a:t>7/30/2024</a:t>
            </a:fld>
            <a:endParaRPr lang="en-US"/>
          </a:p>
        </p:txBody>
      </p:sp>
      <p:sp>
        <p:nvSpPr>
          <p:cNvPr id="5" name="Footer Placeholder 4">
            <a:extLst>
              <a:ext uri="{FF2B5EF4-FFF2-40B4-BE49-F238E27FC236}">
                <a16:creationId xmlns:a16="http://schemas.microsoft.com/office/drawing/2014/main" id="{E8B6381A-C118-4E62-BF37-EA0EBD626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CEB07-AD06-45B6-9855-C8B2A45EE0A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411556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FE9E-2EAE-47F7-9BCF-8CE6618938C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0DA83C7-1BAA-4632-825D-9DCD8B8E6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E41AA-741F-4EC6-A497-D1DEB1011FDA}"/>
              </a:ext>
            </a:extLst>
          </p:cNvPr>
          <p:cNvSpPr>
            <a:spLocks noGrp="1"/>
          </p:cNvSpPr>
          <p:nvPr>
            <p:ph type="dt" sz="half" idx="10"/>
          </p:nvPr>
        </p:nvSpPr>
        <p:spPr/>
        <p:txBody>
          <a:bodyPr/>
          <a:lstStyle/>
          <a:p>
            <a:fld id="{5A11CC1C-E4D1-4E15-90A8-C95BF9B87F70}" type="datetimeFigureOut">
              <a:rPr lang="en-US" smtClean="0"/>
              <a:t>7/30/2024</a:t>
            </a:fld>
            <a:endParaRPr lang="en-US"/>
          </a:p>
        </p:txBody>
      </p:sp>
      <p:sp>
        <p:nvSpPr>
          <p:cNvPr id="5" name="Footer Placeholder 4">
            <a:extLst>
              <a:ext uri="{FF2B5EF4-FFF2-40B4-BE49-F238E27FC236}">
                <a16:creationId xmlns:a16="http://schemas.microsoft.com/office/drawing/2014/main" id="{5366A5DD-EB46-4E38-9B93-2ED8D93DF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B6A07-A0C0-4565-90CD-83F9F70E5348}"/>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30AFC61-666A-4D08-AE3C-1B79355EEE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0905" y="6176962"/>
            <a:ext cx="760362" cy="681037"/>
          </a:xfrm>
          <a:prstGeom prst="rect">
            <a:avLst/>
          </a:prstGeom>
        </p:spPr>
      </p:pic>
    </p:spTree>
    <p:extLst>
      <p:ext uri="{BB962C8B-B14F-4D97-AF65-F5344CB8AC3E}">
        <p14:creationId xmlns:p14="http://schemas.microsoft.com/office/powerpoint/2010/main" val="409570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F54-45A7-436C-80E0-91459F5EB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56C5C-9625-46C6-8DA5-CF58A2EE5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031E8-BC8F-4753-ADB3-A0C48167311C}"/>
              </a:ext>
            </a:extLst>
          </p:cNvPr>
          <p:cNvSpPr>
            <a:spLocks noGrp="1"/>
          </p:cNvSpPr>
          <p:nvPr>
            <p:ph type="dt" sz="half" idx="10"/>
          </p:nvPr>
        </p:nvSpPr>
        <p:spPr/>
        <p:txBody>
          <a:bodyPr/>
          <a:lstStyle/>
          <a:p>
            <a:fld id="{5A11CC1C-E4D1-4E15-90A8-C95BF9B87F70}" type="datetimeFigureOut">
              <a:rPr lang="en-US" smtClean="0"/>
              <a:t>7/30/2024</a:t>
            </a:fld>
            <a:endParaRPr lang="en-US"/>
          </a:p>
        </p:txBody>
      </p:sp>
      <p:sp>
        <p:nvSpPr>
          <p:cNvPr id="5" name="Footer Placeholder 4">
            <a:extLst>
              <a:ext uri="{FF2B5EF4-FFF2-40B4-BE49-F238E27FC236}">
                <a16:creationId xmlns:a16="http://schemas.microsoft.com/office/drawing/2014/main" id="{2A239F8A-1350-48EF-BD37-666B5D1EF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9524A-BFD0-4E76-8617-E50C51C351AA}"/>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9345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AE11-2AFB-47A4-890C-4991DBBD2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517F6-26BF-477B-80F4-8E1AF6645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06272-9F06-4612-8B6C-5BF50CEC5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41C4EC-9929-4DCE-8A0D-128E9BE0D96F}"/>
              </a:ext>
            </a:extLst>
          </p:cNvPr>
          <p:cNvSpPr>
            <a:spLocks noGrp="1"/>
          </p:cNvSpPr>
          <p:nvPr>
            <p:ph type="dt" sz="half" idx="10"/>
          </p:nvPr>
        </p:nvSpPr>
        <p:spPr/>
        <p:txBody>
          <a:bodyPr/>
          <a:lstStyle/>
          <a:p>
            <a:fld id="{5A11CC1C-E4D1-4E15-90A8-C95BF9B87F70}" type="datetimeFigureOut">
              <a:rPr lang="en-US" smtClean="0"/>
              <a:t>7/30/2024</a:t>
            </a:fld>
            <a:endParaRPr lang="en-US"/>
          </a:p>
        </p:txBody>
      </p:sp>
      <p:sp>
        <p:nvSpPr>
          <p:cNvPr id="6" name="Footer Placeholder 5">
            <a:extLst>
              <a:ext uri="{FF2B5EF4-FFF2-40B4-BE49-F238E27FC236}">
                <a16:creationId xmlns:a16="http://schemas.microsoft.com/office/drawing/2014/main" id="{1CEDA14C-6B80-472E-AE8A-5D71B925C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70449-5253-4B20-A1CC-AC3677333F4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05988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58E8-F72B-4C5B-B31E-C39070112F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EA8A5-4B13-4A06-872D-F1A32326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C7779-F8D2-4F64-8095-FDFC56CDB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3D80E-A482-4598-B0B0-6FEE61ED8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45DEA-EBE2-463A-92B3-156809288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2383A-BEA2-439D-9016-2DE5062144BB}"/>
              </a:ext>
            </a:extLst>
          </p:cNvPr>
          <p:cNvSpPr>
            <a:spLocks noGrp="1"/>
          </p:cNvSpPr>
          <p:nvPr>
            <p:ph type="dt" sz="half" idx="10"/>
          </p:nvPr>
        </p:nvSpPr>
        <p:spPr/>
        <p:txBody>
          <a:bodyPr/>
          <a:lstStyle/>
          <a:p>
            <a:fld id="{5A11CC1C-E4D1-4E15-90A8-C95BF9B87F70}" type="datetimeFigureOut">
              <a:rPr lang="en-US" smtClean="0"/>
              <a:t>7/30/2024</a:t>
            </a:fld>
            <a:endParaRPr lang="en-US"/>
          </a:p>
        </p:txBody>
      </p:sp>
      <p:sp>
        <p:nvSpPr>
          <p:cNvPr id="8" name="Footer Placeholder 7">
            <a:extLst>
              <a:ext uri="{FF2B5EF4-FFF2-40B4-BE49-F238E27FC236}">
                <a16:creationId xmlns:a16="http://schemas.microsoft.com/office/drawing/2014/main" id="{00DF060A-F869-4CFC-BEC9-436E45FDC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F742A3-A4B8-4F34-A226-2F317C64C61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4231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E50-68E4-4AEB-AD2D-D5ED555A3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69AFB-C8BF-4C66-A4EA-4147AED45409}"/>
              </a:ext>
            </a:extLst>
          </p:cNvPr>
          <p:cNvSpPr>
            <a:spLocks noGrp="1"/>
          </p:cNvSpPr>
          <p:nvPr>
            <p:ph type="dt" sz="half" idx="10"/>
          </p:nvPr>
        </p:nvSpPr>
        <p:spPr/>
        <p:txBody>
          <a:bodyPr/>
          <a:lstStyle/>
          <a:p>
            <a:fld id="{5A11CC1C-E4D1-4E15-90A8-C95BF9B87F70}" type="datetimeFigureOut">
              <a:rPr lang="en-US" smtClean="0"/>
              <a:t>7/30/2024</a:t>
            </a:fld>
            <a:endParaRPr lang="en-US"/>
          </a:p>
        </p:txBody>
      </p:sp>
      <p:sp>
        <p:nvSpPr>
          <p:cNvPr id="4" name="Footer Placeholder 3">
            <a:extLst>
              <a:ext uri="{FF2B5EF4-FFF2-40B4-BE49-F238E27FC236}">
                <a16:creationId xmlns:a16="http://schemas.microsoft.com/office/drawing/2014/main" id="{5C105508-0742-43E9-BA29-7E405D3D4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C142E-3D1A-427B-BA6B-7A453D4ED1FB}"/>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71691706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004DB-86FF-4B67-B3C9-DC35E0ECD4E4}"/>
              </a:ext>
            </a:extLst>
          </p:cNvPr>
          <p:cNvSpPr>
            <a:spLocks noGrp="1"/>
          </p:cNvSpPr>
          <p:nvPr>
            <p:ph type="dt" sz="half" idx="10"/>
          </p:nvPr>
        </p:nvSpPr>
        <p:spPr/>
        <p:txBody>
          <a:bodyPr/>
          <a:lstStyle/>
          <a:p>
            <a:fld id="{5A11CC1C-E4D1-4E15-90A8-C95BF9B87F70}" type="datetimeFigureOut">
              <a:rPr lang="en-US" smtClean="0"/>
              <a:t>7/30/2024</a:t>
            </a:fld>
            <a:endParaRPr lang="en-US"/>
          </a:p>
        </p:txBody>
      </p:sp>
      <p:sp>
        <p:nvSpPr>
          <p:cNvPr id="3" name="Footer Placeholder 2">
            <a:extLst>
              <a:ext uri="{FF2B5EF4-FFF2-40B4-BE49-F238E27FC236}">
                <a16:creationId xmlns:a16="http://schemas.microsoft.com/office/drawing/2014/main" id="{D86352AE-C1A3-4B2F-8F0B-8EABFF9C55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06BA80-BCAF-48E5-8D07-8A059E56039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51640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D035-D8A0-4FC2-8F79-526FBF59B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F7B67-0FB4-4620-BBDF-658857E7B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D8C51-DF6F-46A4-9232-C95714472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AC53C-DB51-4743-9D99-B8CD2B2524AF}"/>
              </a:ext>
            </a:extLst>
          </p:cNvPr>
          <p:cNvSpPr>
            <a:spLocks noGrp="1"/>
          </p:cNvSpPr>
          <p:nvPr>
            <p:ph type="dt" sz="half" idx="10"/>
          </p:nvPr>
        </p:nvSpPr>
        <p:spPr/>
        <p:txBody>
          <a:bodyPr/>
          <a:lstStyle/>
          <a:p>
            <a:fld id="{5A11CC1C-E4D1-4E15-90A8-C95BF9B87F70}" type="datetimeFigureOut">
              <a:rPr lang="en-US" smtClean="0"/>
              <a:t>7/30/2024</a:t>
            </a:fld>
            <a:endParaRPr lang="en-US"/>
          </a:p>
        </p:txBody>
      </p:sp>
      <p:sp>
        <p:nvSpPr>
          <p:cNvPr id="6" name="Footer Placeholder 5">
            <a:extLst>
              <a:ext uri="{FF2B5EF4-FFF2-40B4-BE49-F238E27FC236}">
                <a16:creationId xmlns:a16="http://schemas.microsoft.com/office/drawing/2014/main" id="{864DBC3D-49AC-4011-B820-F3F7EA518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B0DDC-539E-4D00-84DA-89041EC6425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4447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BBC2-B05A-46ED-A241-BA9E3E880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BAD30-E81E-48D0-B564-9BBAA4409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80F4405-7CFA-4985-B5B7-6189705A0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C5395-E644-4646-8327-ED7327EE59E7}"/>
              </a:ext>
            </a:extLst>
          </p:cNvPr>
          <p:cNvSpPr>
            <a:spLocks noGrp="1"/>
          </p:cNvSpPr>
          <p:nvPr>
            <p:ph type="dt" sz="half" idx="10"/>
          </p:nvPr>
        </p:nvSpPr>
        <p:spPr/>
        <p:txBody>
          <a:bodyPr/>
          <a:lstStyle/>
          <a:p>
            <a:fld id="{5A11CC1C-E4D1-4E15-90A8-C95BF9B87F70}" type="datetimeFigureOut">
              <a:rPr lang="en-US" smtClean="0"/>
              <a:t>7/30/2024</a:t>
            </a:fld>
            <a:endParaRPr lang="en-US"/>
          </a:p>
        </p:txBody>
      </p:sp>
      <p:sp>
        <p:nvSpPr>
          <p:cNvPr id="6" name="Footer Placeholder 5">
            <a:extLst>
              <a:ext uri="{FF2B5EF4-FFF2-40B4-BE49-F238E27FC236}">
                <a16:creationId xmlns:a16="http://schemas.microsoft.com/office/drawing/2014/main" id="{870660FA-4807-411B-BA30-E201D8286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283C1-EF9F-4823-A56C-8799FE4DC97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98470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978F9-BCFE-4189-A0A8-446CC99C0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51A654-BA2D-4FB0-851C-76683F8C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5C5A9-AB1C-4D1E-873E-AB223D54F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CC1C-E4D1-4E15-90A8-C95BF9B87F70}" type="datetimeFigureOut">
              <a:rPr lang="en-US" smtClean="0"/>
              <a:t>7/30/2024</a:t>
            </a:fld>
            <a:endParaRPr lang="en-US"/>
          </a:p>
        </p:txBody>
      </p:sp>
      <p:sp>
        <p:nvSpPr>
          <p:cNvPr id="5" name="Footer Placeholder 4">
            <a:extLst>
              <a:ext uri="{FF2B5EF4-FFF2-40B4-BE49-F238E27FC236}">
                <a16:creationId xmlns:a16="http://schemas.microsoft.com/office/drawing/2014/main" id="{1BA9A757-4B5D-46F4-872F-32AE4B103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CCE750-2D47-4D77-93E0-297723B3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122ED-C147-4045-89CD-7A79E332317A}" type="slidenum">
              <a:rPr lang="en-US" smtClean="0"/>
              <a:t>‹#›</a:t>
            </a:fld>
            <a:endParaRPr lang="en-US"/>
          </a:p>
        </p:txBody>
      </p:sp>
      <p:pic>
        <p:nvPicPr>
          <p:cNvPr id="8" name="Picture 7">
            <a:extLst>
              <a:ext uri="{FF2B5EF4-FFF2-40B4-BE49-F238E27FC236}">
                <a16:creationId xmlns:a16="http://schemas.microsoft.com/office/drawing/2014/main" id="{09F43C55-1C86-4C11-A83E-15C62D47465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56"/>
            <a:ext cx="12192000" cy="298450"/>
          </a:xfrm>
          <a:prstGeom prst="rect">
            <a:avLst/>
          </a:prstGeom>
        </p:spPr>
      </p:pic>
    </p:spTree>
    <p:extLst>
      <p:ext uri="{BB962C8B-B14F-4D97-AF65-F5344CB8AC3E}">
        <p14:creationId xmlns:p14="http://schemas.microsoft.com/office/powerpoint/2010/main" val="419979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9CD8-14E7-4A95-99DB-B02DBD937ACA}"/>
              </a:ext>
            </a:extLst>
          </p:cNvPr>
          <p:cNvSpPr>
            <a:spLocks noGrp="1"/>
          </p:cNvSpPr>
          <p:nvPr>
            <p:ph type="ctrTitle"/>
          </p:nvPr>
        </p:nvSpPr>
        <p:spPr/>
        <p:txBody>
          <a:bodyPr/>
          <a:lstStyle/>
          <a:p>
            <a:r>
              <a:rPr lang="en-US" sz="7200" dirty="0"/>
              <a:t>Asamawu Ibrahim</a:t>
            </a:r>
            <a:br>
              <a:rPr lang="en-US" dirty="0"/>
            </a:br>
            <a:r>
              <a:rPr lang="en-US" sz="4800" dirty="0"/>
              <a:t>[Asmaan MicroFinance]</a:t>
            </a:r>
          </a:p>
        </p:txBody>
      </p:sp>
      <p:sp>
        <p:nvSpPr>
          <p:cNvPr id="3" name="Subtitle 2">
            <a:extLst>
              <a:ext uri="{FF2B5EF4-FFF2-40B4-BE49-F238E27FC236}">
                <a16:creationId xmlns:a16="http://schemas.microsoft.com/office/drawing/2014/main" id="{ED535F16-4A24-4AED-8DB2-DAA4BCFBE2CF}"/>
              </a:ext>
            </a:extLst>
          </p:cNvPr>
          <p:cNvSpPr>
            <a:spLocks noGrp="1"/>
          </p:cNvSpPr>
          <p:nvPr>
            <p:ph type="subTitle" idx="1"/>
          </p:nvPr>
        </p:nvSpPr>
        <p:spPr/>
        <p:txBody>
          <a:bodyPr vert="horz" lIns="91440" tIns="45720" rIns="91440" bIns="45720" rtlCol="0" anchor="t">
            <a:normAutofit/>
          </a:bodyPr>
          <a:lstStyle/>
          <a:p>
            <a:r>
              <a:rPr lang="en-US" dirty="0"/>
              <a:t>Web Tech Summer 2024 Final Exams</a:t>
            </a:r>
          </a:p>
        </p:txBody>
      </p:sp>
    </p:spTree>
    <p:extLst>
      <p:ext uri="{BB962C8B-B14F-4D97-AF65-F5344CB8AC3E}">
        <p14:creationId xmlns:p14="http://schemas.microsoft.com/office/powerpoint/2010/main" val="174109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B33F12-17FE-9D18-1A3D-0AD3FC916591}"/>
              </a:ext>
            </a:extLst>
          </p:cNvPr>
          <p:cNvSpPr txBox="1"/>
          <p:nvPr/>
        </p:nvSpPr>
        <p:spPr>
          <a:xfrm>
            <a:off x="512956" y="1305342"/>
            <a:ext cx="10348332" cy="4031873"/>
          </a:xfrm>
          <a:prstGeom prst="rect">
            <a:avLst/>
          </a:prstGeom>
          <a:noFill/>
        </p:spPr>
        <p:txBody>
          <a:bodyPr wrap="square">
            <a:spAutoFit/>
          </a:bodyPr>
          <a:lstStyle/>
          <a:p>
            <a:pPr algn="just"/>
            <a:br>
              <a:rPr lang="en-US" sz="3200" i="1" dirty="0"/>
            </a:br>
            <a:r>
              <a:rPr lang="en-US" sz="3200" i="1" dirty="0"/>
              <a:t>Asmawu Ibrahim</a:t>
            </a:r>
            <a:r>
              <a:rPr lang="en-US" sz="3200" i="1" dirty="0">
                <a:effectLst/>
              </a:rPr>
              <a:t> is developing a microfinance platform to help users, clients and potential customers to easily request for loans ,  and have the loans immediately approved at an affordable interest rate. The microfinance platform will make it easy for the clients to keep track of the loan status and to easily connect to the microfinance institution, in terms of expressing concerns or making repayments</a:t>
            </a:r>
            <a:r>
              <a:rPr lang="en-US" sz="3200" i="1" dirty="0"/>
              <a:t>.</a:t>
            </a:r>
            <a:endParaRPr lang="en-US" sz="3200" dirty="0"/>
          </a:p>
        </p:txBody>
      </p:sp>
    </p:spTree>
    <p:extLst>
      <p:ext uri="{BB962C8B-B14F-4D97-AF65-F5344CB8AC3E}">
        <p14:creationId xmlns:p14="http://schemas.microsoft.com/office/powerpoint/2010/main" val="262985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3;p26">
            <a:extLst>
              <a:ext uri="{FF2B5EF4-FFF2-40B4-BE49-F238E27FC236}">
                <a16:creationId xmlns:a16="http://schemas.microsoft.com/office/drawing/2014/main" id="{57EC8ECB-684B-4A65-B563-F2A77E7CD0CA}"/>
              </a:ext>
            </a:extLst>
          </p:cNvPr>
          <p:cNvSpPr/>
          <p:nvPr/>
        </p:nvSpPr>
        <p:spPr>
          <a:xfrm>
            <a:off x="5356888" y="4159076"/>
            <a:ext cx="3494100" cy="19464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24;p26">
            <a:extLst>
              <a:ext uri="{FF2B5EF4-FFF2-40B4-BE49-F238E27FC236}">
                <a16:creationId xmlns:a16="http://schemas.microsoft.com/office/drawing/2014/main" id="{45854F39-C3A4-489F-B694-859EFBCDAE4E}"/>
              </a:ext>
            </a:extLst>
          </p:cNvPr>
          <p:cNvSpPr txBox="1"/>
          <p:nvPr/>
        </p:nvSpPr>
        <p:spPr>
          <a:xfrm>
            <a:off x="5386300" y="4233075"/>
            <a:ext cx="3378900" cy="1561500"/>
          </a:xfrm>
          <a:prstGeom prst="rect">
            <a:avLst/>
          </a:prstGeom>
          <a:solidFill>
            <a:schemeClr val="lt1">
              <a:alpha val="7176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We estimate that most of our customers will come from the low-income bracket.  We are willing to help them financially to ensure that they excel in their field of work.</a:t>
            </a:r>
            <a:endParaRPr sz="1200" dirty="0">
              <a:solidFill>
                <a:schemeClr val="dk1"/>
              </a:solidFill>
              <a:latin typeface="Calibri"/>
              <a:ea typeface="Calibri"/>
              <a:cs typeface="Calibri"/>
              <a:sym typeface="Calibri"/>
            </a:endParaRPr>
          </a:p>
        </p:txBody>
      </p:sp>
      <p:sp>
        <p:nvSpPr>
          <p:cNvPr id="9" name="Google Shape;125;p26">
            <a:extLst>
              <a:ext uri="{FF2B5EF4-FFF2-40B4-BE49-F238E27FC236}">
                <a16:creationId xmlns:a16="http://schemas.microsoft.com/office/drawing/2014/main" id="{2EB20A92-289A-4F1B-83EA-557EBD087A84}"/>
              </a:ext>
            </a:extLst>
          </p:cNvPr>
          <p:cNvSpPr/>
          <p:nvPr/>
        </p:nvSpPr>
        <p:spPr>
          <a:xfrm>
            <a:off x="613950" y="42976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26;p26">
            <a:extLst>
              <a:ext uri="{FF2B5EF4-FFF2-40B4-BE49-F238E27FC236}">
                <a16:creationId xmlns:a16="http://schemas.microsoft.com/office/drawing/2014/main" id="{B6422191-D8D6-4EF8-AD22-99BAE3525359}"/>
              </a:ext>
            </a:extLst>
          </p:cNvPr>
          <p:cNvSpPr/>
          <p:nvPr/>
        </p:nvSpPr>
        <p:spPr>
          <a:xfrm>
            <a:off x="2985425"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27;p26">
            <a:extLst>
              <a:ext uri="{FF2B5EF4-FFF2-40B4-BE49-F238E27FC236}">
                <a16:creationId xmlns:a16="http://schemas.microsoft.com/office/drawing/2014/main" id="{ECAEDEC5-3BA7-4814-897E-199FE3D53B02}"/>
              </a:ext>
            </a:extLst>
          </p:cNvPr>
          <p:cNvSpPr/>
          <p:nvPr/>
        </p:nvSpPr>
        <p:spPr>
          <a:xfrm>
            <a:off x="8875950"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28;p26">
            <a:extLst>
              <a:ext uri="{FF2B5EF4-FFF2-40B4-BE49-F238E27FC236}">
                <a16:creationId xmlns:a16="http://schemas.microsoft.com/office/drawing/2014/main" id="{B0376552-4BDD-431F-A63E-87A711EAE56C}"/>
              </a:ext>
            </a:extLst>
          </p:cNvPr>
          <p:cNvSpPr txBox="1">
            <a:spLocks/>
          </p:cNvSpPr>
          <p:nvPr/>
        </p:nvSpPr>
        <p:spPr>
          <a:xfrm>
            <a:off x="0" y="549275"/>
            <a:ext cx="11360150" cy="852488"/>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a:solidFill>
                  <a:schemeClr val="dk1"/>
                </a:solidFill>
                <a:latin typeface="Calibri"/>
                <a:ea typeface="Calibri"/>
                <a:cs typeface="Calibri"/>
                <a:sym typeface="Calibri"/>
              </a:rPr>
              <a:t>Project Title</a:t>
            </a:r>
          </a:p>
        </p:txBody>
      </p:sp>
      <p:sp>
        <p:nvSpPr>
          <p:cNvPr id="17" name="Google Shape;129;p26">
            <a:extLst>
              <a:ext uri="{FF2B5EF4-FFF2-40B4-BE49-F238E27FC236}">
                <a16:creationId xmlns:a16="http://schemas.microsoft.com/office/drawing/2014/main" id="{70D74D4C-F466-4D68-B611-FB3F56811959}"/>
              </a:ext>
            </a:extLst>
          </p:cNvPr>
          <p:cNvSpPr/>
          <p:nvPr/>
        </p:nvSpPr>
        <p:spPr>
          <a:xfrm>
            <a:off x="613950"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err="1">
                <a:solidFill>
                  <a:schemeClr val="lt1"/>
                </a:solidFill>
                <a:latin typeface="Calibri"/>
                <a:ea typeface="Calibri"/>
                <a:cs typeface="Calibri"/>
                <a:sym typeface="Calibri"/>
              </a:rPr>
              <a:t>ddd</a:t>
            </a:r>
            <a:endParaRPr sz="1800" b="0" i="0" u="none" strike="noStrike" cap="none" dirty="0">
              <a:solidFill>
                <a:schemeClr val="lt1"/>
              </a:solidFill>
              <a:latin typeface="Calibri"/>
              <a:ea typeface="Calibri"/>
              <a:cs typeface="Calibri"/>
              <a:sym typeface="Calibri"/>
            </a:endParaRPr>
          </a:p>
        </p:txBody>
      </p:sp>
      <p:sp>
        <p:nvSpPr>
          <p:cNvPr id="19" name="Google Shape;130;p26">
            <a:extLst>
              <a:ext uri="{FF2B5EF4-FFF2-40B4-BE49-F238E27FC236}">
                <a16:creationId xmlns:a16="http://schemas.microsoft.com/office/drawing/2014/main" id="{89D1F58D-E1F6-4C92-A957-8FDF219B4EC6}"/>
              </a:ext>
            </a:extLst>
          </p:cNvPr>
          <p:cNvSpPr/>
          <p:nvPr/>
        </p:nvSpPr>
        <p:spPr>
          <a:xfrm>
            <a:off x="5342700" y="836025"/>
            <a:ext cx="3378900" cy="31845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131;p26">
            <a:extLst>
              <a:ext uri="{FF2B5EF4-FFF2-40B4-BE49-F238E27FC236}">
                <a16:creationId xmlns:a16="http://schemas.microsoft.com/office/drawing/2014/main" id="{72D1F283-2A04-4B78-8A09-3A40D4BBD068}"/>
              </a:ext>
            </a:extLst>
          </p:cNvPr>
          <p:cNvSpPr/>
          <p:nvPr/>
        </p:nvSpPr>
        <p:spPr>
          <a:xfrm>
            <a:off x="2978325"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132;p26">
            <a:extLst>
              <a:ext uri="{FF2B5EF4-FFF2-40B4-BE49-F238E27FC236}">
                <a16:creationId xmlns:a16="http://schemas.microsoft.com/office/drawing/2014/main" id="{362BD806-9FF3-4E4F-99B8-E69451D993A2}"/>
              </a:ext>
            </a:extLst>
          </p:cNvPr>
          <p:cNvSpPr/>
          <p:nvPr/>
        </p:nvSpPr>
        <p:spPr>
          <a:xfrm>
            <a:off x="8839280" y="1663433"/>
            <a:ext cx="2317200" cy="2372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133;p26">
            <a:extLst>
              <a:ext uri="{FF2B5EF4-FFF2-40B4-BE49-F238E27FC236}">
                <a16:creationId xmlns:a16="http://schemas.microsoft.com/office/drawing/2014/main" id="{3F4E89E7-ABA2-466A-B1F8-0CA4BEBEDA3D}"/>
              </a:ext>
            </a:extLst>
          </p:cNvPr>
          <p:cNvSpPr txBox="1"/>
          <p:nvPr/>
        </p:nvSpPr>
        <p:spPr>
          <a:xfrm>
            <a:off x="690550" y="4373101"/>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dirty="0">
                <a:solidFill>
                  <a:schemeClr val="dk1"/>
                </a:solidFill>
                <a:latin typeface="Calibri"/>
                <a:ea typeface="Calibri"/>
                <a:cs typeface="Calibri"/>
                <a:sym typeface="Calibri"/>
              </a:rPr>
              <a:t>Customers can apply for loan easily and receive approval quickly</a:t>
            </a:r>
            <a:endParaRPr sz="1200" i="1" dirty="0">
              <a:solidFill>
                <a:schemeClr val="dk1"/>
              </a:solidFill>
              <a:latin typeface="Calibri"/>
              <a:ea typeface="Calibri"/>
              <a:cs typeface="Calibri"/>
              <a:sym typeface="Calibri"/>
            </a:endParaRPr>
          </a:p>
        </p:txBody>
      </p:sp>
      <p:sp>
        <p:nvSpPr>
          <p:cNvPr id="27" name="Google Shape;134;p26">
            <a:extLst>
              <a:ext uri="{FF2B5EF4-FFF2-40B4-BE49-F238E27FC236}">
                <a16:creationId xmlns:a16="http://schemas.microsoft.com/office/drawing/2014/main" id="{7FCFFFAA-E5F2-46D8-8DAA-857512D7D290}"/>
              </a:ext>
            </a:extLst>
          </p:cNvPr>
          <p:cNvSpPr txBox="1"/>
          <p:nvPr/>
        </p:nvSpPr>
        <p:spPr>
          <a:xfrm>
            <a:off x="3015075" y="4297675"/>
            <a:ext cx="2144100" cy="166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The loan will be approved easily at an affordable interest rate. This will solve the long and tedious process of requesting loan from any other financial institution</a:t>
            </a:r>
            <a:endParaRPr sz="1200" dirty="0">
              <a:solidFill>
                <a:schemeClr val="dk1"/>
              </a:solidFill>
              <a:latin typeface="Calibri"/>
              <a:ea typeface="Calibri"/>
              <a:cs typeface="Calibri"/>
              <a:sym typeface="Calibri"/>
            </a:endParaRPr>
          </a:p>
        </p:txBody>
      </p:sp>
      <p:sp>
        <p:nvSpPr>
          <p:cNvPr id="29" name="Google Shape;135;p26">
            <a:extLst>
              <a:ext uri="{FF2B5EF4-FFF2-40B4-BE49-F238E27FC236}">
                <a16:creationId xmlns:a16="http://schemas.microsoft.com/office/drawing/2014/main" id="{663C807B-3501-4A1A-B45B-BCE89ED53D86}"/>
              </a:ext>
            </a:extLst>
          </p:cNvPr>
          <p:cNvSpPr txBox="1"/>
          <p:nvPr/>
        </p:nvSpPr>
        <p:spPr>
          <a:xfrm>
            <a:off x="8875975" y="4530330"/>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dirty="0">
                <a:solidFill>
                  <a:schemeClr val="dk1"/>
                </a:solidFill>
                <a:latin typeface="Calibri"/>
                <a:ea typeface="Calibri"/>
                <a:cs typeface="Calibri"/>
                <a:sym typeface="Calibri"/>
              </a:rPr>
              <a:t>By helping our customers, who are usually from the low-income bracket, we help make the world a better place. We can help stimulate Ghana’s economy</a:t>
            </a:r>
            <a:endParaRPr sz="1200" i="1" dirty="0">
              <a:solidFill>
                <a:schemeClr val="dk1"/>
              </a:solidFill>
              <a:latin typeface="Calibri"/>
              <a:ea typeface="Calibri"/>
              <a:cs typeface="Calibri"/>
              <a:sym typeface="Calibri"/>
            </a:endParaRPr>
          </a:p>
        </p:txBody>
      </p:sp>
      <p:pic>
        <p:nvPicPr>
          <p:cNvPr id="3" name="Picture 2" descr="A person handing over money to another person">
            <a:extLst>
              <a:ext uri="{FF2B5EF4-FFF2-40B4-BE49-F238E27FC236}">
                <a16:creationId xmlns:a16="http://schemas.microsoft.com/office/drawing/2014/main" id="{01636EF6-8948-4F65-37A5-85AA65602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09" y="1941593"/>
            <a:ext cx="2044982" cy="2021314"/>
          </a:xfrm>
          <a:prstGeom prst="rect">
            <a:avLst/>
          </a:prstGeom>
        </p:spPr>
      </p:pic>
      <p:pic>
        <p:nvPicPr>
          <p:cNvPr id="6" name="Picture 5" descr="A person holding a piece of paper">
            <a:extLst>
              <a:ext uri="{FF2B5EF4-FFF2-40B4-BE49-F238E27FC236}">
                <a16:creationId xmlns:a16="http://schemas.microsoft.com/office/drawing/2014/main" id="{33311B6D-A265-22A8-FF06-92FF622A2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5075" y="2093598"/>
            <a:ext cx="2144100" cy="1838325"/>
          </a:xfrm>
          <a:prstGeom prst="rect">
            <a:avLst/>
          </a:prstGeom>
        </p:spPr>
      </p:pic>
      <p:pic>
        <p:nvPicPr>
          <p:cNvPr id="10" name="Picture 9" descr="A person touching a graph&#10;&#10;Description automatically generated">
            <a:extLst>
              <a:ext uri="{FF2B5EF4-FFF2-40B4-BE49-F238E27FC236}">
                <a16:creationId xmlns:a16="http://schemas.microsoft.com/office/drawing/2014/main" id="{1778A057-2C7F-4B07-5E3B-067B81E82A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1741" y="1003252"/>
            <a:ext cx="1421490" cy="1336116"/>
          </a:xfrm>
          <a:prstGeom prst="rect">
            <a:avLst/>
          </a:prstGeom>
        </p:spPr>
      </p:pic>
      <p:pic>
        <p:nvPicPr>
          <p:cNvPr id="14" name="Picture 13" descr="A person in a red graduation gown with their arms up&#10;&#10;Description automatically generated">
            <a:extLst>
              <a:ext uri="{FF2B5EF4-FFF2-40B4-BE49-F238E27FC236}">
                <a16:creationId xmlns:a16="http://schemas.microsoft.com/office/drawing/2014/main" id="{7E64B219-BC87-47B6-B9E7-E469A8859B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7794" y="2492149"/>
            <a:ext cx="1503992" cy="1288051"/>
          </a:xfrm>
          <a:prstGeom prst="rect">
            <a:avLst/>
          </a:prstGeom>
        </p:spPr>
      </p:pic>
      <p:pic>
        <p:nvPicPr>
          <p:cNvPr id="22" name="Picture 21" descr="A person holding a phone&#10;&#10;Description automatically generated">
            <a:extLst>
              <a:ext uri="{FF2B5EF4-FFF2-40B4-BE49-F238E27FC236}">
                <a16:creationId xmlns:a16="http://schemas.microsoft.com/office/drawing/2014/main" id="{0BC9CD68-553B-EF50-998C-14C5D258C2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32150" y="1003252"/>
            <a:ext cx="1503992" cy="1409700"/>
          </a:xfrm>
          <a:prstGeom prst="rect">
            <a:avLst/>
          </a:prstGeom>
        </p:spPr>
      </p:pic>
      <p:pic>
        <p:nvPicPr>
          <p:cNvPr id="26" name="Picture 25" descr="A person in a corn field&#10;&#10;Description automatically generated">
            <a:extLst>
              <a:ext uri="{FF2B5EF4-FFF2-40B4-BE49-F238E27FC236}">
                <a16:creationId xmlns:a16="http://schemas.microsoft.com/office/drawing/2014/main" id="{F45F1AD2-5B63-B8FE-4793-75F253F47D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1740" y="2428275"/>
            <a:ext cx="1503992" cy="1370580"/>
          </a:xfrm>
          <a:prstGeom prst="rect">
            <a:avLst/>
          </a:prstGeom>
        </p:spPr>
      </p:pic>
      <p:pic>
        <p:nvPicPr>
          <p:cNvPr id="30" name="Picture 29" descr="Stacks of coins with leaves growing on top&#10;&#10;Description automatically generated">
            <a:extLst>
              <a:ext uri="{FF2B5EF4-FFF2-40B4-BE49-F238E27FC236}">
                <a16:creationId xmlns:a16="http://schemas.microsoft.com/office/drawing/2014/main" id="{CA3CAA82-0160-6C57-BB5F-CCAF72EFE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69312" y="1830555"/>
            <a:ext cx="2050463" cy="2050463"/>
          </a:xfrm>
          <a:prstGeom prst="rect">
            <a:avLst/>
          </a:prstGeom>
        </p:spPr>
      </p:pic>
    </p:spTree>
    <p:extLst>
      <p:ext uri="{BB962C8B-B14F-4D97-AF65-F5344CB8AC3E}">
        <p14:creationId xmlns:p14="http://schemas.microsoft.com/office/powerpoint/2010/main" val="30792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AAEF-FFFC-4D02-8E01-39733404A943}"/>
              </a:ext>
            </a:extLst>
          </p:cNvPr>
          <p:cNvSpPr>
            <a:spLocks noGrp="1"/>
          </p:cNvSpPr>
          <p:nvPr>
            <p:ph type="title"/>
          </p:nvPr>
        </p:nvSpPr>
        <p:spPr/>
        <p:txBody>
          <a:bodyPr/>
          <a:lstStyle/>
          <a:p>
            <a:r>
              <a:rPr lang="en-US" dirty="0"/>
              <a:t>User / Customer</a:t>
            </a:r>
          </a:p>
        </p:txBody>
      </p:sp>
      <p:sp>
        <p:nvSpPr>
          <p:cNvPr id="3" name="Content Placeholder 2">
            <a:extLst>
              <a:ext uri="{FF2B5EF4-FFF2-40B4-BE49-F238E27FC236}">
                <a16:creationId xmlns:a16="http://schemas.microsoft.com/office/drawing/2014/main" id="{95C42002-6CD1-4A60-B873-4164CDE4C052}"/>
              </a:ext>
            </a:extLst>
          </p:cNvPr>
          <p:cNvSpPr>
            <a:spLocks noGrp="1"/>
          </p:cNvSpPr>
          <p:nvPr>
            <p:ph idx="1"/>
          </p:nvPr>
        </p:nvSpPr>
        <p:spPr/>
        <p:txBody>
          <a:bodyPr/>
          <a:lstStyle/>
          <a:p>
            <a:r>
              <a:rPr lang="en-US" sz="1800" dirty="0">
                <a:latin typeface="Calibri" panose="020F0502020204030204" pitchFamily="34" charset="0"/>
                <a:ea typeface="Calibri" panose="020F0502020204030204" pitchFamily="34" charset="0"/>
                <a:cs typeface="Arial" panose="020B0604020202020204" pitchFamily="34" charset="0"/>
              </a:rPr>
              <a:t>Asmaan Microfinance is here for everyone. The target customers are mostly people who require some loan (not too big an amount) and will pay back with profoundly affordable interests. To facilitate effective communication with us client will find the Asmaan microfinance web app very helpful.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i="1" dirty="0">
                <a:latin typeface="Calibri" panose="020F0502020204030204" pitchFamily="34" charset="0"/>
                <a:ea typeface="Calibri" panose="020F0502020204030204" pitchFamily="34" charset="0"/>
                <a:cs typeface="Arial" panose="020B0604020202020204" pitchFamily="34" charset="0"/>
              </a:rPr>
              <a:t>For the roles, we have the admin and super admin who have access to the entire system; both the front-end and backend, but not access to each client page. This page is unique for each client and must be left to their discretion. However, the admins have their own view of the status of each client. The super admin has access to all pages on the admin side. The admin has access to some pages but is restricted in other pages like the moan management and transaction management. Only the super admin can exercise CRUD at this pages. The admin can only view the changes that happens at this page but can never makes changes.</a:t>
            </a:r>
          </a:p>
          <a:p>
            <a:r>
              <a:rPr lang="en-US" sz="1800" i="1" dirty="0">
                <a:latin typeface="Calibri" panose="020F0502020204030204" pitchFamily="34" charset="0"/>
                <a:ea typeface="Calibri" panose="020F0502020204030204" pitchFamily="34" charset="0"/>
                <a:cs typeface="Arial" panose="020B0604020202020204" pitchFamily="34" charset="0"/>
              </a:rPr>
              <a:t>The users have been broken down into, standard users, loan applicants and clients. Anyone who signs up or register to our web app is a standard user. Anyone applying for a loan becomes a loan applicant; when the loan is approved, you become a client. The pages you can see depends on your user role.</a:t>
            </a:r>
            <a:br>
              <a:rPr lang="en-US" sz="1800" i="1" dirty="0">
                <a:latin typeface="Calibri" panose="020F0502020204030204" pitchFamily="34" charset="0"/>
                <a:ea typeface="Calibri" panose="020F0502020204030204" pitchFamily="34" charset="0"/>
                <a:cs typeface="Arial" panose="020B0604020202020204" pitchFamily="34" charset="0"/>
              </a:rPr>
            </a:br>
            <a:endParaRPr lang="en-US" sz="1800" i="1"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1134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30D1-743D-4000-9929-9878F282E703}"/>
              </a:ext>
            </a:extLst>
          </p:cNvPr>
          <p:cNvSpPr>
            <a:spLocks noGrp="1"/>
          </p:cNvSpPr>
          <p:nvPr>
            <p:ph type="title"/>
          </p:nvPr>
        </p:nvSpPr>
        <p:spPr/>
        <p:txBody>
          <a:bodyPr/>
          <a:lstStyle/>
          <a:p>
            <a:r>
              <a:rPr lang="en-US" dirty="0"/>
              <a:t>Main Functions of the Website</a:t>
            </a:r>
          </a:p>
        </p:txBody>
      </p:sp>
      <p:sp>
        <p:nvSpPr>
          <p:cNvPr id="3" name="Content Placeholder 2">
            <a:extLst>
              <a:ext uri="{FF2B5EF4-FFF2-40B4-BE49-F238E27FC236}">
                <a16:creationId xmlns:a16="http://schemas.microsoft.com/office/drawing/2014/main" id="{9F74E113-BC91-4D17-8467-AD7ACB6061A4}"/>
              </a:ext>
            </a:extLst>
          </p:cNvPr>
          <p:cNvSpPr>
            <a:spLocks noGrp="1"/>
          </p:cNvSpPr>
          <p:nvPr>
            <p:ph idx="1"/>
          </p:nvPr>
        </p:nvSpPr>
        <p:spPr/>
        <p:txBody>
          <a:bodyPr/>
          <a:lstStyle/>
          <a:p>
            <a:r>
              <a:rPr lang="en-US" dirty="0"/>
              <a:t>Easy loan application</a:t>
            </a:r>
          </a:p>
          <a:p>
            <a:r>
              <a:rPr lang="en-US" dirty="0"/>
              <a:t>Quick loan approval</a:t>
            </a:r>
          </a:p>
          <a:p>
            <a:r>
              <a:rPr lang="en-US" dirty="0"/>
              <a:t>The client can see their loan status in their loan page</a:t>
            </a:r>
          </a:p>
          <a:p>
            <a:r>
              <a:rPr lang="en-US" dirty="0"/>
              <a:t>Clients can make repayments via MOMO/Bank-Account.</a:t>
            </a:r>
          </a:p>
          <a:p>
            <a:endParaRPr lang="en-US" dirty="0"/>
          </a:p>
        </p:txBody>
      </p:sp>
    </p:spTree>
    <p:extLst>
      <p:ext uri="{BB962C8B-B14F-4D97-AF65-F5344CB8AC3E}">
        <p14:creationId xmlns:p14="http://schemas.microsoft.com/office/powerpoint/2010/main" val="353737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A18-7093-430E-BD23-BCEBC00BC538}"/>
              </a:ext>
            </a:extLst>
          </p:cNvPr>
          <p:cNvSpPr>
            <a:spLocks noGrp="1"/>
          </p:cNvSpPr>
          <p:nvPr>
            <p:ph type="title"/>
          </p:nvPr>
        </p:nvSpPr>
        <p:spPr>
          <a:xfrm>
            <a:off x="434898" y="365126"/>
            <a:ext cx="3189248" cy="995324"/>
          </a:xfrm>
        </p:spPr>
        <p:txBody>
          <a:bodyPr>
            <a:normAutofit/>
          </a:bodyPr>
          <a:lstStyle/>
          <a:p>
            <a:r>
              <a:rPr lang="en-US" b="1" dirty="0">
                <a:effectLst>
                  <a:outerShdw blurRad="38100" dist="38100" dir="2700000" algn="tl">
                    <a:srgbClr val="000000">
                      <a:alpha val="43137"/>
                    </a:srgbClr>
                  </a:outerShdw>
                </a:effectLst>
              </a:rPr>
              <a:t>Architecture</a:t>
            </a:r>
          </a:p>
        </p:txBody>
      </p:sp>
      <p:sp>
        <p:nvSpPr>
          <p:cNvPr id="3" name="Content Placeholder 2">
            <a:extLst>
              <a:ext uri="{FF2B5EF4-FFF2-40B4-BE49-F238E27FC236}">
                <a16:creationId xmlns:a16="http://schemas.microsoft.com/office/drawing/2014/main" id="{6BDFB736-92A0-43AE-AB02-51FB31B7614F}"/>
              </a:ext>
            </a:extLst>
          </p:cNvPr>
          <p:cNvSpPr>
            <a:spLocks noGrp="1"/>
          </p:cNvSpPr>
          <p:nvPr>
            <p:ph idx="1"/>
          </p:nvPr>
        </p:nvSpPr>
        <p:spPr>
          <a:xfrm>
            <a:off x="234176" y="1460810"/>
            <a:ext cx="3713355" cy="5140712"/>
          </a:xfrm>
        </p:spPr>
        <p:txBody>
          <a:bodyPr>
            <a:noAutofit/>
          </a:bodyPr>
          <a:lstStyle/>
          <a:p>
            <a:pPr algn="l"/>
            <a:r>
              <a:rPr lang="en-US" sz="1800" b="1" i="0" dirty="0">
                <a:effectLst/>
                <a:latin typeface="var(--font-fk-grotesk)"/>
              </a:rPr>
              <a:t>Client or Presentation Tier</a:t>
            </a:r>
          </a:p>
          <a:p>
            <a:pPr marL="0" indent="0" algn="l">
              <a:buNone/>
            </a:pPr>
            <a:r>
              <a:rPr lang="en-US" sz="1800" b="0" i="0" dirty="0">
                <a:effectLst/>
                <a:latin typeface="__fkGroteskNeue_598ab8"/>
              </a:rPr>
              <a:t>This is the user interface layer where users interact with the application. It displays information and collects user input.</a:t>
            </a:r>
          </a:p>
          <a:p>
            <a:pPr marL="0" indent="0" algn="l">
              <a:buNone/>
            </a:pPr>
            <a:endParaRPr lang="en-US" sz="1800" b="0" i="0" dirty="0">
              <a:effectLst/>
              <a:latin typeface="__fkGroteskNeue_598ab8"/>
            </a:endParaRPr>
          </a:p>
          <a:p>
            <a:pPr algn="l"/>
            <a:r>
              <a:rPr lang="en-US" sz="1800" b="1" i="0" dirty="0">
                <a:effectLst/>
                <a:latin typeface="var(--font-fk-grotesk)"/>
              </a:rPr>
              <a:t>Application Tier</a:t>
            </a:r>
          </a:p>
          <a:p>
            <a:pPr marL="0" indent="0" algn="l">
              <a:buNone/>
            </a:pPr>
            <a:r>
              <a:rPr lang="en-US" sz="1800" dirty="0">
                <a:latin typeface="__fkGroteskNeue_598ab8"/>
              </a:rPr>
              <a:t>This is </a:t>
            </a:r>
            <a:r>
              <a:rPr lang="en-US" sz="1800" b="0" i="0" dirty="0">
                <a:effectLst/>
                <a:latin typeface="__fkGroteskNeue_598ab8"/>
              </a:rPr>
              <a:t>the logic tier, this layer processes user input and performs operations based on business logic. It communicates with both the presentation and database tiers.</a:t>
            </a:r>
          </a:p>
          <a:p>
            <a:pPr marL="0" indent="0" algn="l">
              <a:buNone/>
            </a:pPr>
            <a:endParaRPr lang="en-US" sz="1800" b="0" i="0" dirty="0">
              <a:effectLst/>
              <a:latin typeface="__fkGroteskNeue_598ab8"/>
            </a:endParaRPr>
          </a:p>
          <a:p>
            <a:pPr algn="l"/>
            <a:r>
              <a:rPr lang="en-US" sz="1800" b="1" i="0" dirty="0">
                <a:effectLst/>
                <a:latin typeface="var(--font-fk-grotesk)"/>
              </a:rPr>
              <a:t>Database Tier</a:t>
            </a:r>
          </a:p>
          <a:p>
            <a:pPr marL="0" indent="0" algn="l">
              <a:buNone/>
            </a:pPr>
            <a:r>
              <a:rPr lang="en-US" sz="1800" b="0" i="0" dirty="0">
                <a:effectLst/>
                <a:latin typeface="__fkGroteskNeue_598ab8"/>
              </a:rPr>
              <a:t>This tier is responsible for storing and managing application data. It interacts with the application tier to retrieve and manipulate data.</a:t>
            </a:r>
          </a:p>
          <a:p>
            <a:pPr marL="0" indent="0" algn="l">
              <a:buNone/>
            </a:pPr>
            <a:endParaRPr lang="en-US" sz="1800" b="0" i="0" dirty="0">
              <a:effectLst/>
              <a:latin typeface="__fkGroteskNeue_598ab8"/>
            </a:endParaRPr>
          </a:p>
          <a:p>
            <a:pPr marL="514350" indent="-514350" algn="l">
              <a:buAutoNum type="arabicPeriod"/>
            </a:pPr>
            <a:endParaRPr lang="en-US" sz="1800" b="0" i="0" dirty="0">
              <a:effectLst/>
              <a:latin typeface="__fkGroteskNeue_598ab8"/>
            </a:endParaRPr>
          </a:p>
          <a:p>
            <a:pPr marL="0" indent="0">
              <a:buNone/>
            </a:pPr>
            <a:endParaRPr lang="en-US" sz="1800" dirty="0"/>
          </a:p>
        </p:txBody>
      </p:sp>
      <p:pic>
        <p:nvPicPr>
          <p:cNvPr id="5" name="Picture 4" descr="A diagram of a computer&#10;&#10;Description automatically generated">
            <a:extLst>
              <a:ext uri="{FF2B5EF4-FFF2-40B4-BE49-F238E27FC236}">
                <a16:creationId xmlns:a16="http://schemas.microsoft.com/office/drawing/2014/main" id="{94966EC1-36CA-DB37-81B5-DC2A7BF27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365125"/>
            <a:ext cx="8077200" cy="4343400"/>
          </a:xfrm>
          <a:prstGeom prst="rect">
            <a:avLst/>
          </a:prstGeom>
        </p:spPr>
      </p:pic>
      <p:sp>
        <p:nvSpPr>
          <p:cNvPr id="8" name="TextBox 7">
            <a:extLst>
              <a:ext uri="{FF2B5EF4-FFF2-40B4-BE49-F238E27FC236}">
                <a16:creationId xmlns:a16="http://schemas.microsoft.com/office/drawing/2014/main" id="{2BC6BD8B-8F31-5505-7ABD-498578360CFF}"/>
              </a:ext>
            </a:extLst>
          </p:cNvPr>
          <p:cNvSpPr txBox="1"/>
          <p:nvPr/>
        </p:nvSpPr>
        <p:spPr>
          <a:xfrm>
            <a:off x="4114800" y="4708525"/>
            <a:ext cx="3925229" cy="2677656"/>
          </a:xfrm>
          <a:prstGeom prst="rect">
            <a:avLst/>
          </a:prstGeom>
          <a:noFill/>
        </p:spPr>
        <p:txBody>
          <a:bodyPr wrap="square" rtlCol="0">
            <a:spAutoFit/>
          </a:bodyPr>
          <a:lstStyle/>
          <a:p>
            <a:pPr algn="l">
              <a:buFont typeface="Arial" panose="020B0604020202020204" pitchFamily="34" charset="0"/>
              <a:buChar char="•"/>
            </a:pPr>
            <a:r>
              <a:rPr lang="en-US" sz="2400" b="1" i="0" dirty="0">
                <a:effectLst/>
                <a:latin typeface="__fkGroteskNeue_598ab8"/>
              </a:rPr>
              <a:t>Programming Languages</a:t>
            </a:r>
          </a:p>
          <a:p>
            <a:pPr marL="514350" indent="-514350" algn="l">
              <a:buAutoNum type="arabicPeriod"/>
            </a:pPr>
            <a:r>
              <a:rPr lang="en-US" b="1" i="0" dirty="0">
                <a:effectLst/>
                <a:latin typeface="__fkGroteskNeue_598ab8"/>
              </a:rPr>
              <a:t>HTML: </a:t>
            </a:r>
            <a:r>
              <a:rPr lang="en-US" b="0" i="0" dirty="0">
                <a:effectLst/>
                <a:latin typeface="__fkGroteskNeue_598ab8"/>
              </a:rPr>
              <a:t>For structuring web pages.</a:t>
            </a:r>
          </a:p>
          <a:p>
            <a:pPr marL="514350" indent="-514350" algn="l">
              <a:buAutoNum type="arabicPeriod"/>
            </a:pPr>
            <a:r>
              <a:rPr lang="en-US" b="1" i="0" dirty="0">
                <a:effectLst/>
                <a:latin typeface="__fkGroteskNeue_598ab8"/>
              </a:rPr>
              <a:t>CSS: </a:t>
            </a:r>
            <a:r>
              <a:rPr lang="en-US" b="0" i="0" dirty="0">
                <a:effectLst/>
                <a:latin typeface="__fkGroteskNeue_598ab8"/>
              </a:rPr>
              <a:t>For styling the user interface.</a:t>
            </a:r>
          </a:p>
          <a:p>
            <a:pPr marL="514350" indent="-514350" algn="l">
              <a:buAutoNum type="arabicPeriod"/>
            </a:pPr>
            <a:r>
              <a:rPr lang="en-US" b="1" i="0" dirty="0">
                <a:effectLst/>
                <a:latin typeface="__fkGroteskNeue_598ab8"/>
              </a:rPr>
              <a:t>JavaScript: </a:t>
            </a:r>
            <a:r>
              <a:rPr lang="en-US" b="0" i="0" dirty="0">
                <a:effectLst/>
                <a:latin typeface="__fkGroteskNeue_598ab8"/>
              </a:rPr>
              <a:t>For adding interactivity and writing regex validations.</a:t>
            </a:r>
          </a:p>
          <a:p>
            <a:pPr marL="514350" indent="-514350" algn="l">
              <a:buAutoNum type="arabicPeriod"/>
            </a:pPr>
            <a:r>
              <a:rPr lang="en-US" b="1" dirty="0">
                <a:latin typeface="__fkGroteskNeue_598ab8"/>
              </a:rPr>
              <a:t>PHP: </a:t>
            </a:r>
            <a:r>
              <a:rPr lang="en-US" b="0" i="0" dirty="0">
                <a:effectLst/>
                <a:latin typeface="__fkGroteskNeue_598ab8"/>
              </a:rPr>
              <a:t>used for server-side scripting.</a:t>
            </a:r>
            <a:endParaRPr lang="en-US" b="1" dirty="0"/>
          </a:p>
          <a:p>
            <a:pPr>
              <a:buFont typeface="Arial" panose="020B0604020202020204" pitchFamily="34" charset="0"/>
              <a:buChar char="•"/>
            </a:pPr>
            <a:endParaRPr lang="en-US" dirty="0"/>
          </a:p>
          <a:p>
            <a:endParaRPr lang="en-US" dirty="0"/>
          </a:p>
        </p:txBody>
      </p:sp>
      <p:sp>
        <p:nvSpPr>
          <p:cNvPr id="11" name="TextBox 10">
            <a:extLst>
              <a:ext uri="{FF2B5EF4-FFF2-40B4-BE49-F238E27FC236}">
                <a16:creationId xmlns:a16="http://schemas.microsoft.com/office/drawing/2014/main" id="{FD90E952-8563-057A-9AE9-66459215E213}"/>
              </a:ext>
            </a:extLst>
          </p:cNvPr>
          <p:cNvSpPr txBox="1"/>
          <p:nvPr/>
        </p:nvSpPr>
        <p:spPr>
          <a:xfrm>
            <a:off x="8153400" y="4708524"/>
            <a:ext cx="4038600" cy="1754326"/>
          </a:xfrm>
          <a:prstGeom prst="rect">
            <a:avLst/>
          </a:prstGeom>
          <a:noFill/>
        </p:spPr>
        <p:txBody>
          <a:bodyPr wrap="square" rtlCol="0">
            <a:spAutoFit/>
          </a:bodyPr>
          <a:lstStyle/>
          <a:p>
            <a:pPr marL="283464" indent="-283464" algn="l" rtl="0" eaLnBrk="1" latinLnBrk="0" hangingPunct="1">
              <a:spcBef>
                <a:spcPts val="0"/>
              </a:spcBef>
              <a:spcAft>
                <a:spcPts val="0"/>
              </a:spcAft>
              <a:buClrTx/>
              <a:buSzPts val="1800"/>
              <a:buFont typeface="Arial" panose="020B0604020202020204" pitchFamily="34" charset="0"/>
              <a:buChar char="•"/>
            </a:pPr>
            <a:r>
              <a:rPr lang="en-US" sz="1800" b="1" kern="1200" dirty="0">
                <a:solidFill>
                  <a:srgbClr val="000000"/>
                </a:solidFill>
                <a:effectLst/>
                <a:latin typeface="Calibri" panose="020F0502020204030204" pitchFamily="34" charset="0"/>
                <a:ea typeface="+mn-ea"/>
                <a:cs typeface="+mn-cs"/>
              </a:rPr>
              <a:t>Technologies and Frameworks</a:t>
            </a:r>
            <a:endParaRPr lang="en-US" sz="1800" dirty="0">
              <a:effectLst/>
            </a:endParaRPr>
          </a:p>
          <a:p>
            <a:pPr marL="283464" indent="-283464" algn="l" rtl="0" eaLnBrk="1"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	Front-end Frameworks</a:t>
            </a:r>
            <a:endParaRPr lang="en-US" dirty="0">
              <a:effectLst/>
            </a:endParaRPr>
          </a:p>
          <a:p>
            <a:pPr marL="0" algn="l" rtl="0" eaLnBrk="1"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	UI Libraries</a:t>
            </a:r>
            <a:r>
              <a:rPr lang="en-US" sz="1800" kern="1200" dirty="0">
                <a:solidFill>
                  <a:srgbClr val="000000"/>
                </a:solidFill>
                <a:effectLst/>
                <a:latin typeface="Calibri" panose="020F0502020204030204" pitchFamily="34" charset="0"/>
                <a:ea typeface="+mn-ea"/>
                <a:cs typeface="+mn-cs"/>
              </a:rPr>
              <a:t>: </a:t>
            </a:r>
          </a:p>
          <a:p>
            <a:pPr marL="0" algn="l" rtl="0" eaLnBrk="1" latinLnBrk="0" hangingPunct="1">
              <a:spcBef>
                <a:spcPts val="0"/>
              </a:spcBef>
              <a:spcAft>
                <a:spcPts val="0"/>
              </a:spcAft>
            </a:pPr>
            <a:r>
              <a:rPr lang="en-US" dirty="0">
                <a:solidFill>
                  <a:srgbClr val="000000"/>
                </a:solidFill>
                <a:latin typeface="Calibri" panose="020F0502020204030204" pitchFamily="34" charset="0"/>
              </a:rPr>
              <a:t>		1. </a:t>
            </a:r>
            <a:r>
              <a:rPr lang="en-US" sz="1800" kern="1200" dirty="0">
                <a:solidFill>
                  <a:srgbClr val="000000"/>
                </a:solidFill>
                <a:effectLst/>
                <a:latin typeface="Calibri" panose="020F0502020204030204" pitchFamily="34" charset="0"/>
                <a:ea typeface="+mn-ea"/>
                <a:cs typeface="+mn-cs"/>
              </a:rPr>
              <a:t>Bootstrap</a:t>
            </a:r>
          </a:p>
          <a:p>
            <a:pPr marL="0" algn="l" rtl="0" eaLnBrk="1" latinLnBrk="0" hangingPunct="1">
              <a:spcBef>
                <a:spcPts val="0"/>
              </a:spcBef>
              <a:spcAft>
                <a:spcPts val="0"/>
              </a:spcAft>
            </a:pPr>
            <a:r>
              <a:rPr lang="en-US" dirty="0">
                <a:solidFill>
                  <a:srgbClr val="000000"/>
                </a:solidFill>
                <a:latin typeface="Calibri" panose="020F0502020204030204" pitchFamily="34" charset="0"/>
              </a:rPr>
              <a:t>		2. </a:t>
            </a:r>
            <a:r>
              <a:rPr lang="en-US" sz="1800" kern="1200" dirty="0">
                <a:solidFill>
                  <a:srgbClr val="000000"/>
                </a:solidFill>
                <a:effectLst/>
                <a:latin typeface="Calibri" panose="020F0502020204030204" pitchFamily="34" charset="0"/>
                <a:ea typeface="+mn-ea"/>
                <a:cs typeface="+mn-cs"/>
              </a:rPr>
              <a:t>Tailwind CSS</a:t>
            </a:r>
            <a:endParaRPr lang="en-US" dirty="0">
              <a:effectLst/>
            </a:endParaRPr>
          </a:p>
          <a:p>
            <a:endParaRPr lang="en-US" dirty="0"/>
          </a:p>
        </p:txBody>
      </p:sp>
    </p:spTree>
    <p:extLst>
      <p:ext uri="{BB962C8B-B14F-4D97-AF65-F5344CB8AC3E}">
        <p14:creationId xmlns:p14="http://schemas.microsoft.com/office/powerpoint/2010/main" val="212700912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923D41"/>
      </a:dk2>
      <a:lt2>
        <a:srgbClr val="AAC3EC"/>
      </a:lt2>
      <a:accent1>
        <a:srgbClr val="4472C4"/>
      </a:accent1>
      <a:accent2>
        <a:srgbClr val="C56728"/>
      </a:accent2>
      <a:accent3>
        <a:srgbClr val="A5A5A5"/>
      </a:accent3>
      <a:accent4>
        <a:srgbClr val="FFC000"/>
      </a:accent4>
      <a:accent5>
        <a:srgbClr val="5B9BD5"/>
      </a:accent5>
      <a:accent6>
        <a:srgbClr val="C09B7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3679034-79EA-4C15-9A71-1EF1E1074EAF}" vid="{7FD254AA-BBEA-4868-8697-6021C48FEDDC}"/>
    </a:ext>
  </a:extLst>
</a:theme>
</file>

<file path=docProps/app.xml><?xml version="1.0" encoding="utf-8"?>
<Properties xmlns="http://schemas.openxmlformats.org/officeDocument/2006/extended-properties" xmlns:vt="http://schemas.openxmlformats.org/officeDocument/2006/docPropsVTypes">
  <TotalTime>130</TotalTime>
  <Words>594</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__fkGroteskNeue_598ab8</vt:lpstr>
      <vt:lpstr>Arial</vt:lpstr>
      <vt:lpstr>Calibri</vt:lpstr>
      <vt:lpstr>Calibri Light</vt:lpstr>
      <vt:lpstr>var(--font-fk-grotesk)</vt:lpstr>
      <vt:lpstr>Office Theme</vt:lpstr>
      <vt:lpstr>Asamawu Ibrahim [Asmaan MicroFinance]</vt:lpstr>
      <vt:lpstr>PowerPoint Presentation</vt:lpstr>
      <vt:lpstr>PowerPoint Presentation</vt:lpstr>
      <vt:lpstr>User / Customer</vt:lpstr>
      <vt:lpstr>Main Functions of the Website</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&lt;Letter&gt;</dc:title>
  <dc:creator>Todd Warren</dc:creator>
  <cp:lastModifiedBy>Faisal  Alidu</cp:lastModifiedBy>
  <cp:revision>17</cp:revision>
  <dcterms:created xsi:type="dcterms:W3CDTF">2020-09-23T20:07:55Z</dcterms:created>
  <dcterms:modified xsi:type="dcterms:W3CDTF">2024-07-30T16:28:20Z</dcterms:modified>
</cp:coreProperties>
</file>