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81.3</c:v>
                </c:pt>
                <c:pt idx="1">
                  <c:v>87.43</c:v>
                </c:pt>
                <c:pt idx="2">
                  <c:v>15.6</c:v>
                </c:pt>
                <c:pt idx="3">
                  <c:v>40.22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1-40B7-BF6A-5F92EB0271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92.22</c:v>
                </c:pt>
                <c:pt idx="1">
                  <c:v>69.44</c:v>
                </c:pt>
                <c:pt idx="2">
                  <c:v>32.6</c:v>
                </c:pt>
                <c:pt idx="3">
                  <c:v>33.36</c:v>
                </c:pt>
                <c:pt idx="4">
                  <c:v>42.67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11-40B7-BF6A-5F92EB0271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52.62</c:v>
                </c:pt>
                <c:pt idx="1">
                  <c:v>89.91</c:v>
                </c:pt>
                <c:pt idx="2">
                  <c:v>27.04</c:v>
                </c:pt>
                <c:pt idx="3">
                  <c:v>20.41</c:v>
                </c:pt>
                <c:pt idx="4">
                  <c:v>38.78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11-40B7-BF6A-5F92EB027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519936"/>
        <c:axId val="100521472"/>
      </c:barChart>
      <c:catAx>
        <c:axId val="100519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521472"/>
        <c:crosses val="autoZero"/>
        <c:auto val="1"/>
        <c:lblAlgn val="ctr"/>
        <c:lblOffset val="100"/>
        <c:noMultiLvlLbl val="0"/>
      </c:catAx>
      <c:valAx>
        <c:axId val="10052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519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226.14</c:v>
                </c:pt>
                <c:pt idx="1">
                  <c:v>246.78</c:v>
                </c:pt>
                <c:pt idx="2">
                  <c:v>75.239999999999995</c:v>
                </c:pt>
                <c:pt idx="3">
                  <c:v>93.99</c:v>
                </c:pt>
                <c:pt idx="4">
                  <c:v>173.99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D-4405-8EDF-AD98257D2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81.3</c:v>
                </c:pt>
                <c:pt idx="1">
                  <c:v>87.43</c:v>
                </c:pt>
                <c:pt idx="2">
                  <c:v>15.6</c:v>
                </c:pt>
                <c:pt idx="3">
                  <c:v>40.22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92.22</c:v>
                </c:pt>
                <c:pt idx="1">
                  <c:v>69.44</c:v>
                </c:pt>
                <c:pt idx="2">
                  <c:v>32.6</c:v>
                </c:pt>
                <c:pt idx="3">
                  <c:v>33.36</c:v>
                </c:pt>
                <c:pt idx="4">
                  <c:v>42.67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52.62</c:v>
                </c:pt>
                <c:pt idx="1">
                  <c:v>89.91</c:v>
                </c:pt>
                <c:pt idx="2">
                  <c:v>27.04</c:v>
                </c:pt>
                <c:pt idx="3">
                  <c:v>20.41</c:v>
                </c:pt>
                <c:pt idx="4">
                  <c:v>38.78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8714624"/>
        <c:axId val="568698552"/>
        <c:axId val="566251416"/>
      </c:bar3DChart>
      <c:catAx>
        <c:axId val="568714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  <c:auto val="1"/>
        <c:lblAlgn val="ctr"/>
        <c:lblOffset val="100"/>
        <c:noMultiLvlLbl val="0"/>
      </c:catAx>
      <c:valAx>
        <c:axId val="56869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714624"/>
        <c:crosses val="autoZero"/>
        <c:crossBetween val="between"/>
      </c:valAx>
      <c:serAx>
        <c:axId val="5662514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Usage analysis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usage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7935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BD22-9992-47ED-9FA3-C8BC3AB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 #2</a:t>
            </a:r>
            <a:endParaRPr lang="hr-H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3A3450-DFC7-434A-B4AD-74AD548CF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51014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0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7217-63D1-4C4F-B1E8-77CBCEB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across slides </a:t>
            </a:r>
            <a:endParaRPr lang="hr-HR" sz="11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B68139-9E32-4ECD-BF6E-61B5936F6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251903"/>
              </p:ext>
            </p:extLst>
          </p:nvPr>
        </p:nvGraphicFramePr>
        <p:xfrm>
          <a:off x="1435100" y="1447800"/>
          <a:ext cx="749934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679471042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360038478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328214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column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3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- 6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- 7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- 8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- 9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5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7217-63D1-4C4F-B1E8-77CBCEB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across slides </a:t>
            </a:r>
            <a:endParaRPr lang="hr-HR" sz="11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B68139-9E32-4ECD-BF6E-61B5936F6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251903"/>
              </p:ext>
            </p:extLst>
          </p:nvPr>
        </p:nvGraphicFramePr>
        <p:xfrm>
          <a:off x="1435100" y="1447800"/>
          <a:ext cx="74993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679471042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360038478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328214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column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3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9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Total info</a:t>
                      </a:r>
                      <a:endParaRPr lang="hr-H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120</a:t>
                      </a:r>
                      <a:endParaRPr lang="hr-H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3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5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</TotalTime>
  <Words>140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Solstice</vt:lpstr>
      <vt:lpstr>Languages</vt:lpstr>
      <vt:lpstr>Language usage</vt:lpstr>
      <vt:lpstr>Language distribution</vt:lpstr>
      <vt:lpstr>Language distribution #2</vt:lpstr>
      <vt:lpstr>Table across slides </vt:lpstr>
      <vt:lpstr>Table across slides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34</cp:revision>
  <dcterms:created xsi:type="dcterms:W3CDTF">2019-09-07T09:15:31Z</dcterms:created>
  <dcterms:modified xsi:type="dcterms:W3CDTF">2024-09-29T13:09:40Z</dcterms:modified>
</cp:coreProperties>
</file>