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74" r:id="rId4"/>
    <p:sldId id="358" r:id="rId5"/>
    <p:sldId id="359" r:id="rId6"/>
    <p:sldId id="366" r:id="rId7"/>
    <p:sldId id="360" r:id="rId8"/>
    <p:sldId id="363" r:id="rId9"/>
    <p:sldId id="364" r:id="rId10"/>
    <p:sldId id="365" r:id="rId11"/>
    <p:sldId id="367" r:id="rId12"/>
    <p:sldId id="368" r:id="rId13"/>
    <p:sldId id="369" r:id="rId14"/>
    <p:sldId id="370" r:id="rId15"/>
    <p:sldId id="37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6C8369F-32EF-46EC-AB97-844E17DD14FD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8CEF7-B415-4262-B314-9BD7D139FC10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65928-3AE9-43AD-A998-C637B0A03C8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513918-66CF-46D7-AFFF-09DA235C349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01BC2467-EE8A-4564-8811-D67559B118AA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E152B8-5443-42B9-8B2A-EC459A1B9AA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660F49-B40E-45FC-84BC-FCD0D035F34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B06EB-4D01-476E-8816-406DD42496A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A794FB5-56FD-4DD2-A6BC-50568072A96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6645D54-179C-4774-B288-64C7444A28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08D49B-D73E-40C0-9DE2-734C87F4ED4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EBDA67-1D35-469F-A9BB-2048D0B74D7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D33199-7220-420F-84B8-6AB5253496B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D5018D5-E1C2-400A-8EA3-9D56FD670C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C03A55-E124-4931-9F15-6129FFD176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9950FBB0-3B3F-4C35-A600-1410C1F5E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E10831A-AB0B-4587-98AD-C98ADF886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F03643FF-20B4-4A0D-9867-3731EBB88DEC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23200-C4F6-4FDD-BA5E-DB235F4D02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881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587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B1355F7-5A18-4E26-B6D5-080C1C4D6F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24E91D7-E3DF-4B78-9679-1103FBCF54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A3D325-BDB1-4E5C-B87F-21741C139934}"/>
              </a:ext>
            </a:extLst>
          </p:cNvPr>
          <p:cNvSpPr/>
          <p:nvPr/>
        </p:nvSpPr>
        <p:spPr>
          <a:xfrm>
            <a:off x="10418887" y="3115311"/>
            <a:ext cx="292727" cy="514503"/>
          </a:xfrm>
          <a:custGeom>
            <a:avLst/>
            <a:gdLst>
              <a:gd name="connsiteX0" fmla="*/ 120248 w 368178"/>
              <a:gd name="connsiteY0" fmla="*/ 507364 h 506245"/>
              <a:gd name="connsiteX1" fmla="*/ 9794 w 368178"/>
              <a:gd name="connsiteY1" fmla="*/ 350121 h 506245"/>
              <a:gd name="connsiteX2" fmla="*/ 152463 w 368178"/>
              <a:gd name="connsiteY2" fmla="*/ 57879 h 506245"/>
              <a:gd name="connsiteX3" fmla="*/ 301269 w 368178"/>
              <a:gd name="connsiteY3" fmla="*/ 11857 h 506245"/>
              <a:gd name="connsiteX4" fmla="*/ 360332 w 368178"/>
              <a:gd name="connsiteY4" fmla="*/ 159896 h 506245"/>
              <a:gd name="connsiteX5" fmla="*/ 217662 w 368178"/>
              <a:gd name="connsiteY5" fmla="*/ 452137 h 506245"/>
              <a:gd name="connsiteX6" fmla="*/ 120248 w 368178"/>
              <a:gd name="connsiteY6" fmla="*/ 507364 h 50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178" h="506245">
                <a:moveTo>
                  <a:pt x="120248" y="507364"/>
                </a:moveTo>
                <a:cubicBezTo>
                  <a:pt x="33572" y="506597"/>
                  <a:pt x="-23956" y="426058"/>
                  <a:pt x="9794" y="350121"/>
                </a:cubicBezTo>
                <a:cubicBezTo>
                  <a:pt x="53516" y="251173"/>
                  <a:pt x="102606" y="153759"/>
                  <a:pt x="152463" y="57879"/>
                </a:cubicBezTo>
                <a:cubicBezTo>
                  <a:pt x="180845" y="3420"/>
                  <a:pt x="246810" y="-14222"/>
                  <a:pt x="301269" y="11857"/>
                </a:cubicBezTo>
                <a:cubicBezTo>
                  <a:pt x="358030" y="38703"/>
                  <a:pt x="386410" y="101601"/>
                  <a:pt x="360332" y="159896"/>
                </a:cubicBezTo>
                <a:cubicBezTo>
                  <a:pt x="315843" y="258844"/>
                  <a:pt x="267519" y="355491"/>
                  <a:pt x="217662" y="452137"/>
                </a:cubicBezTo>
                <a:cubicBezTo>
                  <a:pt x="198486" y="491257"/>
                  <a:pt x="162435" y="510432"/>
                  <a:pt x="120248" y="507364"/>
                </a:cubicBezTo>
                <a:close/>
              </a:path>
            </a:pathLst>
          </a:custGeom>
          <a:solidFill>
            <a:srgbClr val="FEFEFE"/>
          </a:solidFill>
          <a:ln w="76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7CBE3A-3C0E-4B34-B588-3C4C38BE56E6}"/>
              </a:ext>
            </a:extLst>
          </p:cNvPr>
          <p:cNvSpPr txBox="1"/>
          <p:nvPr/>
        </p:nvSpPr>
        <p:spPr>
          <a:xfrm>
            <a:off x="6134439" y="3461303"/>
            <a:ext cx="4257905" cy="529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07222" y="634479"/>
            <a:ext cx="4454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/>
              <a:t>GOMYCODE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890686" y="5465125"/>
            <a:ext cx="965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Instructor : Mr. Fedi Touzri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521728" y="4381922"/>
            <a:ext cx="502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Realized by : Asma KHARROUBI</a:t>
            </a:r>
            <a:endParaRPr lang="fr-FR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527252" y="2233161"/>
            <a:ext cx="8357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Checkpoint </a:t>
            </a:r>
            <a:r>
              <a:rPr lang="fr-FR" sz="5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fr-FR" sz="5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fr-FR" sz="5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5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 DB</a:t>
            </a:r>
            <a:endParaRPr lang="fr-FR" sz="5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288540" y="6406041"/>
            <a:ext cx="419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31</a:t>
            </a:r>
            <a:r>
              <a:rPr lang="fr-FR" sz="2000" dirty="0" smtClean="0"/>
              <a:t>-01-2023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5" y="124535"/>
            <a:ext cx="1454883" cy="1454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29" y="204833"/>
            <a:ext cx="2657571" cy="12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4" y="3224471"/>
            <a:ext cx="7432765" cy="498444"/>
          </a:xfrm>
          <a:prstGeom prst="rect">
            <a:avLst/>
          </a:prstGeom>
        </p:spPr>
      </p:pic>
      <p:sp>
        <p:nvSpPr>
          <p:cNvPr id="4" name="TextBox 21">
            <a:extLst>
              <a:ext uri="{FF2B5EF4-FFF2-40B4-BE49-F238E27FC236}">
                <a16:creationId xmlns:a16="http://schemas.microsoft.com/office/drawing/2014/main" id="{717730A7-808D-4C91-A0AC-23EE01521FAF}"/>
              </a:ext>
            </a:extLst>
          </p:cNvPr>
          <p:cNvSpPr txBox="1"/>
          <p:nvPr/>
        </p:nvSpPr>
        <p:spPr>
          <a:xfrm>
            <a:off x="640080" y="1350124"/>
            <a:ext cx="836022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+mj-lt"/>
              </a:rPr>
              <a:t>Display all the contacts with an age&gt;18 and name containing "ah"</a:t>
            </a:r>
          </a:p>
          <a:p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09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87040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1F60AAA-1E1A-4DDC-B409-47982012DAAB}"/>
              </a:ext>
            </a:extLst>
          </p:cNvPr>
          <p:cNvSpPr txBox="1"/>
          <p:nvPr/>
        </p:nvSpPr>
        <p:spPr>
          <a:xfrm>
            <a:off x="313509" y="1228688"/>
            <a:ext cx="7968342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hange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the contact's first name from "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Kefi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Seif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" to "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Kefi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Anis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“ :</a:t>
            </a:r>
            <a:endParaRPr lang="en-US" sz="2200" dirty="0"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ere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17" y="2782776"/>
            <a:ext cx="7875241" cy="6090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71" y="4613689"/>
            <a:ext cx="10058400" cy="11773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7606" y="4019419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Collection in Mongo DB Campass :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L-Shape 5">
            <a:extLst>
              <a:ext uri="{FF2B5EF4-FFF2-40B4-BE49-F238E27FC236}">
                <a16:creationId xmlns:a16="http://schemas.microsoft.com/office/drawing/2014/main" id="{98ABFFE4-4C7C-4ED4-93A3-6831592051EA}"/>
              </a:ext>
            </a:extLst>
          </p:cNvPr>
          <p:cNvSpPr/>
          <p:nvPr/>
        </p:nvSpPr>
        <p:spPr>
          <a:xfrm rot="16200000" flipH="1">
            <a:off x="10869720" y="4509860"/>
            <a:ext cx="1034217" cy="792000"/>
          </a:xfrm>
          <a:prstGeom prst="corner">
            <a:avLst>
              <a:gd name="adj1" fmla="val 19327"/>
              <a:gd name="adj2" fmla="val 195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L-Shape 5">
            <a:extLst>
              <a:ext uri="{FF2B5EF4-FFF2-40B4-BE49-F238E27FC236}">
                <a16:creationId xmlns:a16="http://schemas.microsoft.com/office/drawing/2014/main" id="{98ABFFE4-4C7C-4ED4-93A3-6831592051EA}"/>
              </a:ext>
            </a:extLst>
          </p:cNvPr>
          <p:cNvSpPr/>
          <p:nvPr/>
        </p:nvSpPr>
        <p:spPr>
          <a:xfrm rot="5400000" flipH="1">
            <a:off x="1316308" y="5252223"/>
            <a:ext cx="1034217" cy="792000"/>
          </a:xfrm>
          <a:prstGeom prst="corner">
            <a:avLst>
              <a:gd name="adj1" fmla="val 19327"/>
              <a:gd name="adj2" fmla="val 195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ZoneTexte 8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10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17344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4" y="2996268"/>
            <a:ext cx="6766558" cy="805022"/>
          </a:xfrm>
          <a:prstGeom prst="rect">
            <a:avLst/>
          </a:prstGeom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B5F2C548-5A67-4887-B731-90450C888AFB}"/>
              </a:ext>
            </a:extLst>
          </p:cNvPr>
          <p:cNvSpPr txBox="1"/>
          <p:nvPr/>
        </p:nvSpPr>
        <p:spPr>
          <a:xfrm>
            <a:off x="496390" y="1016781"/>
            <a:ext cx="6087290" cy="43088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+mj-lt"/>
              </a:rPr>
              <a:t>Delete the contacts that are aged under &lt;5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11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37422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D80DF0A0-FE08-415B-BEF1-862B104B7AF1}"/>
              </a:ext>
            </a:extLst>
          </p:cNvPr>
          <p:cNvSpPr/>
          <p:nvPr/>
        </p:nvSpPr>
        <p:spPr>
          <a:xfrm>
            <a:off x="2458535" y="2932611"/>
            <a:ext cx="4923614" cy="376210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1578181"/>
            <a:ext cx="10058400" cy="72861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55" y="3065581"/>
            <a:ext cx="4477375" cy="349616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51F60AAA-1E1A-4DDC-B409-47982012DAAB}"/>
              </a:ext>
            </a:extLst>
          </p:cNvPr>
          <p:cNvSpPr txBox="1"/>
          <p:nvPr/>
        </p:nvSpPr>
        <p:spPr>
          <a:xfrm>
            <a:off x="431074" y="521476"/>
            <a:ext cx="7850776" cy="43088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Display all of the contacts list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12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06196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1" y="1564515"/>
            <a:ext cx="10058400" cy="41608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11481" y="623076"/>
            <a:ext cx="50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Contact database in Mongo DB Campass :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L-Shape 5">
            <a:extLst>
              <a:ext uri="{FF2B5EF4-FFF2-40B4-BE49-F238E27FC236}">
                <a16:creationId xmlns:a16="http://schemas.microsoft.com/office/drawing/2014/main" id="{98ABFFE4-4C7C-4ED4-93A3-6831592051EA}"/>
              </a:ext>
            </a:extLst>
          </p:cNvPr>
          <p:cNvSpPr/>
          <p:nvPr/>
        </p:nvSpPr>
        <p:spPr>
          <a:xfrm flipH="1">
            <a:off x="10097864" y="5505471"/>
            <a:ext cx="1034217" cy="792000"/>
          </a:xfrm>
          <a:prstGeom prst="corner">
            <a:avLst>
              <a:gd name="adj1" fmla="val 19327"/>
              <a:gd name="adj2" fmla="val 195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L-Shape 5">
            <a:extLst>
              <a:ext uri="{FF2B5EF4-FFF2-40B4-BE49-F238E27FC236}">
                <a16:creationId xmlns:a16="http://schemas.microsoft.com/office/drawing/2014/main" id="{98ABFFE4-4C7C-4ED4-93A3-6831592051EA}"/>
              </a:ext>
            </a:extLst>
          </p:cNvPr>
          <p:cNvSpPr/>
          <p:nvPr/>
        </p:nvSpPr>
        <p:spPr>
          <a:xfrm rot="10800000" flipH="1">
            <a:off x="902759" y="1309460"/>
            <a:ext cx="1034217" cy="792000"/>
          </a:xfrm>
          <a:prstGeom prst="corner">
            <a:avLst>
              <a:gd name="adj1" fmla="val 19327"/>
              <a:gd name="adj2" fmla="val 1958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ZoneTexte 5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13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96718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01</a:t>
            </a:r>
            <a:endParaRPr lang="fr-FR" sz="2000" b="1" dirty="0"/>
          </a:p>
        </p:txBody>
      </p:sp>
      <p:grpSp>
        <p:nvGrpSpPr>
          <p:cNvPr id="3" name="그룹 11">
            <a:extLst>
              <a:ext uri="{FF2B5EF4-FFF2-40B4-BE49-F238E27FC236}">
                <a16:creationId xmlns:a16="http://schemas.microsoft.com/office/drawing/2014/main" id="{E3B180EC-2AE4-48A5-B67C-38E8C6DB2D92}"/>
              </a:ext>
            </a:extLst>
          </p:cNvPr>
          <p:cNvGrpSpPr/>
          <p:nvPr/>
        </p:nvGrpSpPr>
        <p:grpSpPr>
          <a:xfrm>
            <a:off x="6555799" y="379674"/>
            <a:ext cx="5159828" cy="1593668"/>
            <a:chOff x="1058975" y="2578440"/>
            <a:chExt cx="10089316" cy="31776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14B11F4-4DCE-4F08-B613-5103C8D58E86}"/>
                </a:ext>
              </a:extLst>
            </p:cNvPr>
            <p:cNvGrpSpPr/>
            <p:nvPr/>
          </p:nvGrpSpPr>
          <p:grpSpPr>
            <a:xfrm>
              <a:off x="1283987" y="3348385"/>
              <a:ext cx="9624628" cy="1622215"/>
              <a:chOff x="1012464" y="3314809"/>
              <a:chExt cx="10019243" cy="1688728"/>
            </a:xfrm>
          </p:grpSpPr>
          <p:grpSp>
            <p:nvGrpSpPr>
              <p:cNvPr id="24" name="그룹 16">
                <a:extLst>
                  <a:ext uri="{FF2B5EF4-FFF2-40B4-BE49-F238E27FC236}">
                    <a16:creationId xmlns:a16="http://schemas.microsoft.com/office/drawing/2014/main" id="{74DEEAEE-7CC2-49B5-A485-D4FD308E6460}"/>
                  </a:ext>
                </a:extLst>
              </p:cNvPr>
              <p:cNvGrpSpPr/>
              <p:nvPr/>
            </p:nvGrpSpPr>
            <p:grpSpPr>
              <a:xfrm>
                <a:off x="6245842" y="3314809"/>
                <a:ext cx="4785865" cy="1688728"/>
                <a:chOff x="6245842" y="3231243"/>
                <a:chExt cx="4785865" cy="1688728"/>
              </a:xfrm>
            </p:grpSpPr>
            <p:grpSp>
              <p:nvGrpSpPr>
                <p:cNvPr id="34" name="그룹 15">
                  <a:extLst>
                    <a:ext uri="{FF2B5EF4-FFF2-40B4-BE49-F238E27FC236}">
                      <a16:creationId xmlns:a16="http://schemas.microsoft.com/office/drawing/2014/main" id="{8E51E4FA-B6A8-4EC5-B68F-080747CED499}"/>
                    </a:ext>
                  </a:extLst>
                </p:cNvPr>
                <p:cNvGrpSpPr/>
                <p:nvPr/>
              </p:nvGrpSpPr>
              <p:grpSpPr>
                <a:xfrm>
                  <a:off x="6245842" y="323124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39" name="자유형: 도형 12">
                    <a:extLst>
                      <a:ext uri="{FF2B5EF4-FFF2-40B4-BE49-F238E27FC236}">
                        <a16:creationId xmlns:a16="http://schemas.microsoft.com/office/drawing/2014/main" id="{93457BF8-44C2-4D14-BA66-D83D021104E5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자유형: 도형 13">
                    <a:extLst>
                      <a:ext uri="{FF2B5EF4-FFF2-40B4-BE49-F238E27FC236}">
                        <a16:creationId xmlns:a16="http://schemas.microsoft.com/office/drawing/2014/main" id="{F8E23BF7-C203-4549-AB44-B7F7648CAC40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자유형: 도형 14">
                    <a:extLst>
                      <a:ext uri="{FF2B5EF4-FFF2-40B4-BE49-F238E27FC236}">
                        <a16:creationId xmlns:a16="http://schemas.microsoft.com/office/drawing/2014/main" id="{205C020D-5F81-48BE-877C-57F06484C4CC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5" name="그룹 68">
                  <a:extLst>
                    <a:ext uri="{FF2B5EF4-FFF2-40B4-BE49-F238E27FC236}">
                      <a16:creationId xmlns:a16="http://schemas.microsoft.com/office/drawing/2014/main" id="{698EBAB5-1484-446B-862D-3E107319B218}"/>
                    </a:ext>
                  </a:extLst>
                </p:cNvPr>
                <p:cNvGrpSpPr/>
                <p:nvPr/>
              </p:nvGrpSpPr>
              <p:grpSpPr>
                <a:xfrm flipV="1">
                  <a:off x="6245842" y="415917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36" name="자유형: 도형 69">
                    <a:extLst>
                      <a:ext uri="{FF2B5EF4-FFF2-40B4-BE49-F238E27FC236}">
                        <a16:creationId xmlns:a16="http://schemas.microsoft.com/office/drawing/2014/main" id="{4C503389-DA19-42DB-A013-DAC5E45F607B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자유형: 도형 70">
                    <a:extLst>
                      <a:ext uri="{FF2B5EF4-FFF2-40B4-BE49-F238E27FC236}">
                        <a16:creationId xmlns:a16="http://schemas.microsoft.com/office/drawing/2014/main" id="{E11945B9-5C71-4240-9F76-60F8CE56A8F8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자유형: 도형 71">
                    <a:extLst>
                      <a:ext uri="{FF2B5EF4-FFF2-40B4-BE49-F238E27FC236}">
                        <a16:creationId xmlns:a16="http://schemas.microsoft.com/office/drawing/2014/main" id="{CD6EB130-F496-41D5-AAD3-B75A10316617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5" name="그룹 18">
                <a:extLst>
                  <a:ext uri="{FF2B5EF4-FFF2-40B4-BE49-F238E27FC236}">
                    <a16:creationId xmlns:a16="http://schemas.microsoft.com/office/drawing/2014/main" id="{BB5FE6A9-D1AC-4B15-851C-BF4DAF413B4A}"/>
                  </a:ext>
                </a:extLst>
              </p:cNvPr>
              <p:cNvGrpSpPr/>
              <p:nvPr/>
            </p:nvGrpSpPr>
            <p:grpSpPr>
              <a:xfrm flipH="1">
                <a:off x="1012464" y="3314809"/>
                <a:ext cx="4785865" cy="1688728"/>
                <a:chOff x="6245842" y="3231243"/>
                <a:chExt cx="4785865" cy="1688728"/>
              </a:xfrm>
            </p:grpSpPr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id="{C00E72B4-ED84-49C3-828E-9059FD3796B2}"/>
                    </a:ext>
                  </a:extLst>
                </p:cNvPr>
                <p:cNvGrpSpPr/>
                <p:nvPr/>
              </p:nvGrpSpPr>
              <p:grpSpPr>
                <a:xfrm>
                  <a:off x="6245842" y="323124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31" name="자유형: 도형 24">
                    <a:extLst>
                      <a:ext uri="{FF2B5EF4-FFF2-40B4-BE49-F238E27FC236}">
                        <a16:creationId xmlns:a16="http://schemas.microsoft.com/office/drawing/2014/main" id="{F897DA64-F554-467A-82C0-8ACECA45D8A5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자유형: 도형 25">
                    <a:extLst>
                      <a:ext uri="{FF2B5EF4-FFF2-40B4-BE49-F238E27FC236}">
                        <a16:creationId xmlns:a16="http://schemas.microsoft.com/office/drawing/2014/main" id="{180A825D-31C0-4AA3-BC66-F28FAA6133BE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자유형: 도형 26">
                    <a:extLst>
                      <a:ext uri="{FF2B5EF4-FFF2-40B4-BE49-F238E27FC236}">
                        <a16:creationId xmlns:a16="http://schemas.microsoft.com/office/drawing/2014/main" id="{518BE624-D823-4BE9-A5CE-78E3AAF5A830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solidFill>
                      <a:schemeClr val="accent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7" name="그룹 20">
                  <a:extLst>
                    <a:ext uri="{FF2B5EF4-FFF2-40B4-BE49-F238E27FC236}">
                      <a16:creationId xmlns:a16="http://schemas.microsoft.com/office/drawing/2014/main" id="{29F80661-37F2-42A7-A1EC-A37E1D3033C9}"/>
                    </a:ext>
                  </a:extLst>
                </p:cNvPr>
                <p:cNvGrpSpPr/>
                <p:nvPr/>
              </p:nvGrpSpPr>
              <p:grpSpPr>
                <a:xfrm flipV="1">
                  <a:off x="6245842" y="4159173"/>
                  <a:ext cx="4785865" cy="760798"/>
                  <a:chOff x="0" y="2458791"/>
                  <a:chExt cx="12191227" cy="1938012"/>
                </a:xfrm>
              </p:grpSpPr>
              <p:sp>
                <p:nvSpPr>
                  <p:cNvPr id="28" name="자유형: 도형 21">
                    <a:extLst>
                      <a:ext uri="{FF2B5EF4-FFF2-40B4-BE49-F238E27FC236}">
                        <a16:creationId xmlns:a16="http://schemas.microsoft.com/office/drawing/2014/main" id="{87DFB119-4F6B-42C2-B4EB-966D46245471}"/>
                      </a:ext>
                    </a:extLst>
                  </p:cNvPr>
                  <p:cNvSpPr/>
                  <p:nvPr/>
                </p:nvSpPr>
                <p:spPr>
                  <a:xfrm>
                    <a:off x="5580" y="2469952"/>
                    <a:ext cx="8174414" cy="1346896"/>
                  </a:xfrm>
                  <a:custGeom>
                    <a:avLst/>
                    <a:gdLst>
                      <a:gd name="connsiteX0" fmla="*/ 7883330 w 8174414"/>
                      <a:gd name="connsiteY0" fmla="*/ 118572 h 1346896"/>
                      <a:gd name="connsiteX1" fmla="*/ 7527444 w 8174414"/>
                      <a:gd name="connsiteY1" fmla="*/ 600842 h 1346896"/>
                      <a:gd name="connsiteX2" fmla="*/ 6624807 w 8174414"/>
                      <a:gd name="connsiteY2" fmla="*/ 847001 h 1346896"/>
                      <a:gd name="connsiteX3" fmla="*/ 3892682 w 8174414"/>
                      <a:gd name="connsiteY3" fmla="*/ 1026790 h 1346896"/>
                      <a:gd name="connsiteX4" fmla="*/ 0 w 8174414"/>
                      <a:gd name="connsiteY4" fmla="*/ 1058472 h 1346896"/>
                      <a:gd name="connsiteX5" fmla="*/ 7126 w 8174414"/>
                      <a:gd name="connsiteY5" fmla="*/ 1345756 h 1346896"/>
                      <a:gd name="connsiteX6" fmla="*/ 2081312 w 8174414"/>
                      <a:gd name="connsiteY6" fmla="*/ 1344039 h 1346896"/>
                      <a:gd name="connsiteX7" fmla="*/ 2308238 w 8174414"/>
                      <a:gd name="connsiteY7" fmla="*/ 1335797 h 1346896"/>
                      <a:gd name="connsiteX8" fmla="*/ 6599393 w 8174414"/>
                      <a:gd name="connsiteY8" fmla="*/ 1143816 h 1346896"/>
                      <a:gd name="connsiteX9" fmla="*/ 7693066 w 8174414"/>
                      <a:gd name="connsiteY9" fmla="*/ 840819 h 1346896"/>
                      <a:gd name="connsiteX10" fmla="*/ 8168898 w 8174414"/>
                      <a:gd name="connsiteY10" fmla="*/ 117112 h 1346896"/>
                      <a:gd name="connsiteX11" fmla="*/ 8173963 w 8174414"/>
                      <a:gd name="connsiteY11" fmla="*/ 1116 h 1346896"/>
                      <a:gd name="connsiteX12" fmla="*/ 7891401 w 8174414"/>
                      <a:gd name="connsiteY12" fmla="*/ 0 h 1346896"/>
                      <a:gd name="connsiteX13" fmla="*/ 7883330 w 8174414"/>
                      <a:gd name="connsiteY13" fmla="*/ 118572 h 134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174414" h="1346896">
                        <a:moveTo>
                          <a:pt x="7883330" y="118572"/>
                        </a:moveTo>
                        <a:cubicBezTo>
                          <a:pt x="7862896" y="357174"/>
                          <a:pt x="7728269" y="502019"/>
                          <a:pt x="7527444" y="600842"/>
                        </a:cubicBezTo>
                        <a:cubicBezTo>
                          <a:pt x="7242735" y="740879"/>
                          <a:pt x="6935274" y="800980"/>
                          <a:pt x="6624807" y="847001"/>
                        </a:cubicBezTo>
                        <a:cubicBezTo>
                          <a:pt x="5719079" y="981113"/>
                          <a:pt x="4805452" y="1008759"/>
                          <a:pt x="3892682" y="1026790"/>
                        </a:cubicBezTo>
                        <a:cubicBezTo>
                          <a:pt x="2692715" y="1050487"/>
                          <a:pt x="1200311" y="1049714"/>
                          <a:pt x="0" y="1058472"/>
                        </a:cubicBezTo>
                        <a:cubicBezTo>
                          <a:pt x="2232" y="1138750"/>
                          <a:pt x="2232" y="1276125"/>
                          <a:pt x="7126" y="1345756"/>
                        </a:cubicBezTo>
                        <a:cubicBezTo>
                          <a:pt x="655621" y="1344125"/>
                          <a:pt x="1432903" y="1345070"/>
                          <a:pt x="2081312" y="1344039"/>
                        </a:cubicBezTo>
                        <a:cubicBezTo>
                          <a:pt x="2156868" y="1343953"/>
                          <a:pt x="2233197" y="1354428"/>
                          <a:pt x="2308238" y="1335797"/>
                        </a:cubicBezTo>
                        <a:cubicBezTo>
                          <a:pt x="3741055" y="1325665"/>
                          <a:pt x="5174474" y="1324721"/>
                          <a:pt x="6599393" y="1143816"/>
                        </a:cubicBezTo>
                        <a:cubicBezTo>
                          <a:pt x="6977258" y="1095820"/>
                          <a:pt x="7351004" y="1021552"/>
                          <a:pt x="7693066" y="840819"/>
                        </a:cubicBezTo>
                        <a:cubicBezTo>
                          <a:pt x="7983614" y="687303"/>
                          <a:pt x="8161342" y="455311"/>
                          <a:pt x="8168898" y="117112"/>
                        </a:cubicBezTo>
                        <a:cubicBezTo>
                          <a:pt x="8170443" y="49455"/>
                          <a:pt x="8176024" y="39753"/>
                          <a:pt x="8173963" y="1116"/>
                        </a:cubicBezTo>
                        <a:lnTo>
                          <a:pt x="7891401" y="0"/>
                        </a:lnTo>
                        <a:cubicBezTo>
                          <a:pt x="7892689" y="39667"/>
                          <a:pt x="7889598" y="45505"/>
                          <a:pt x="7883330" y="11857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" name="자유형: 도형 22">
                    <a:extLst>
                      <a:ext uri="{FF2B5EF4-FFF2-40B4-BE49-F238E27FC236}">
                        <a16:creationId xmlns:a16="http://schemas.microsoft.com/office/drawing/2014/main" id="{CC205C68-F592-4ADB-92D3-DE7CEE4A9E2B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0" name="자유형: 도형 23">
                    <a:extLst>
                      <a:ext uri="{FF2B5EF4-FFF2-40B4-BE49-F238E27FC236}">
                        <a16:creationId xmlns:a16="http://schemas.microsoft.com/office/drawing/2014/main" id="{810E7D42-D4DA-426B-9493-8BA38CC8A852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5" name="그룹 2">
              <a:extLst>
                <a:ext uri="{FF2B5EF4-FFF2-40B4-BE49-F238E27FC236}">
                  <a16:creationId xmlns:a16="http://schemas.microsoft.com/office/drawing/2014/main" id="{8927AB41-FE78-48F3-9BA2-F1096092449E}"/>
                </a:ext>
              </a:extLst>
            </p:cNvPr>
            <p:cNvGrpSpPr/>
            <p:nvPr/>
          </p:nvGrpSpPr>
          <p:grpSpPr>
            <a:xfrm>
              <a:off x="5324798" y="2991220"/>
              <a:ext cx="1543007" cy="2114672"/>
              <a:chOff x="1007373" y="334047"/>
              <a:chExt cx="2785541" cy="3817551"/>
            </a:xfrm>
          </p:grpSpPr>
          <p:sp>
            <p:nvSpPr>
              <p:cNvPr id="18" name="자유형: 도형 5">
                <a:extLst>
                  <a:ext uri="{FF2B5EF4-FFF2-40B4-BE49-F238E27FC236}">
                    <a16:creationId xmlns:a16="http://schemas.microsoft.com/office/drawing/2014/main" id="{9FE1998A-6D07-429D-B005-AFE995988C4F}"/>
                  </a:ext>
                </a:extLst>
              </p:cNvPr>
              <p:cNvSpPr/>
              <p:nvPr/>
            </p:nvSpPr>
            <p:spPr>
              <a:xfrm>
                <a:off x="1007373" y="334047"/>
                <a:ext cx="2785541" cy="3817551"/>
              </a:xfrm>
              <a:custGeom>
                <a:avLst/>
                <a:gdLst>
                  <a:gd name="connsiteX0" fmla="*/ 2784939 w 2785541"/>
                  <a:gd name="connsiteY0" fmla="*/ 700665 h 3817551"/>
                  <a:gd name="connsiteX1" fmla="*/ 2658637 w 2785541"/>
                  <a:gd name="connsiteY1" fmla="*/ 387864 h 3817551"/>
                  <a:gd name="connsiteX2" fmla="*/ 2317738 w 2785541"/>
                  <a:gd name="connsiteY2" fmla="*/ 166884 h 3817551"/>
                  <a:gd name="connsiteX3" fmla="*/ 1644129 w 2785541"/>
                  <a:gd name="connsiteY3" fmla="*/ 11531 h 3817551"/>
                  <a:gd name="connsiteX4" fmla="*/ 582473 w 2785541"/>
                  <a:gd name="connsiteY4" fmla="*/ 123259 h 3817551"/>
                  <a:gd name="connsiteX5" fmla="*/ 126130 w 2785541"/>
                  <a:gd name="connsiteY5" fmla="*/ 387959 h 3817551"/>
                  <a:gd name="connsiteX6" fmla="*/ 210 w 2785541"/>
                  <a:gd name="connsiteY6" fmla="*/ 676852 h 3817551"/>
                  <a:gd name="connsiteX7" fmla="*/ 19 w 2785541"/>
                  <a:gd name="connsiteY7" fmla="*/ 3123539 h 3817551"/>
                  <a:gd name="connsiteX8" fmla="*/ 100698 w 2785541"/>
                  <a:gd name="connsiteY8" fmla="*/ 3398431 h 3817551"/>
                  <a:gd name="connsiteX9" fmla="*/ 528657 w 2785541"/>
                  <a:gd name="connsiteY9" fmla="*/ 3672179 h 3817551"/>
                  <a:gd name="connsiteX10" fmla="*/ 2111426 w 2785541"/>
                  <a:gd name="connsiteY10" fmla="*/ 3719709 h 3817551"/>
                  <a:gd name="connsiteX11" fmla="*/ 2610631 w 2785541"/>
                  <a:gd name="connsiteY11" fmla="*/ 3473107 h 3817551"/>
                  <a:gd name="connsiteX12" fmla="*/ 2785320 w 2785541"/>
                  <a:gd name="connsiteY12" fmla="*/ 3094964 h 3817551"/>
                  <a:gd name="connsiteX13" fmla="*/ 2784939 w 2785541"/>
                  <a:gd name="connsiteY13" fmla="*/ 700665 h 3817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5541" h="3817551">
                    <a:moveTo>
                      <a:pt x="2784939" y="700665"/>
                    </a:moveTo>
                    <a:cubicBezTo>
                      <a:pt x="2786653" y="577125"/>
                      <a:pt x="2742172" y="475398"/>
                      <a:pt x="2658637" y="387864"/>
                    </a:cubicBezTo>
                    <a:cubicBezTo>
                      <a:pt x="2562530" y="287184"/>
                      <a:pt x="2444420" y="220033"/>
                      <a:pt x="2317738" y="166884"/>
                    </a:cubicBezTo>
                    <a:cubicBezTo>
                      <a:pt x="2102187" y="76491"/>
                      <a:pt x="1876158" y="31152"/>
                      <a:pt x="1644129" y="11531"/>
                    </a:cubicBezTo>
                    <a:cubicBezTo>
                      <a:pt x="1283037" y="-19140"/>
                      <a:pt x="927849" y="9150"/>
                      <a:pt x="582473" y="123259"/>
                    </a:cubicBezTo>
                    <a:cubicBezTo>
                      <a:pt x="412547" y="179361"/>
                      <a:pt x="252813" y="256323"/>
                      <a:pt x="126130" y="387959"/>
                    </a:cubicBezTo>
                    <a:cubicBezTo>
                      <a:pt x="48597" y="468540"/>
                      <a:pt x="114" y="562362"/>
                      <a:pt x="210" y="676852"/>
                    </a:cubicBezTo>
                    <a:cubicBezTo>
                      <a:pt x="305" y="897451"/>
                      <a:pt x="1924" y="2907702"/>
                      <a:pt x="19" y="3123539"/>
                    </a:cubicBezTo>
                    <a:cubicBezTo>
                      <a:pt x="-933" y="3228885"/>
                      <a:pt x="33738" y="3319278"/>
                      <a:pt x="100698" y="3398431"/>
                    </a:cubicBezTo>
                    <a:cubicBezTo>
                      <a:pt x="215094" y="3533495"/>
                      <a:pt x="365398" y="3615601"/>
                      <a:pt x="528657" y="3672179"/>
                    </a:cubicBezTo>
                    <a:cubicBezTo>
                      <a:pt x="1050722" y="3853249"/>
                      <a:pt x="1579645" y="3860584"/>
                      <a:pt x="2111426" y="3719709"/>
                    </a:cubicBezTo>
                    <a:cubicBezTo>
                      <a:pt x="2293639" y="3671512"/>
                      <a:pt x="2465375" y="3597789"/>
                      <a:pt x="2610631" y="3473107"/>
                    </a:cubicBezTo>
                    <a:cubicBezTo>
                      <a:pt x="2726169" y="3373856"/>
                      <a:pt x="2789797" y="3252984"/>
                      <a:pt x="2785320" y="3094964"/>
                    </a:cubicBezTo>
                    <a:cubicBezTo>
                      <a:pt x="2779605" y="2888748"/>
                      <a:pt x="2781986" y="913263"/>
                      <a:pt x="2784939" y="7006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6">
                <a:extLst>
                  <a:ext uri="{FF2B5EF4-FFF2-40B4-BE49-F238E27FC236}">
                    <a16:creationId xmlns:a16="http://schemas.microsoft.com/office/drawing/2014/main" id="{114A8590-2788-448E-809D-0C609203C602}"/>
                  </a:ext>
                </a:extLst>
              </p:cNvPr>
              <p:cNvSpPr/>
              <p:nvPr/>
            </p:nvSpPr>
            <p:spPr>
              <a:xfrm>
                <a:off x="1110511" y="436347"/>
                <a:ext cx="2577998" cy="1134813"/>
              </a:xfrm>
              <a:custGeom>
                <a:avLst/>
                <a:gdLst>
                  <a:gd name="connsiteX0" fmla="*/ 1250097 w 2577998"/>
                  <a:gd name="connsiteY0" fmla="*/ 1134813 h 1134813"/>
                  <a:gd name="connsiteX1" fmla="*/ 384941 w 2577998"/>
                  <a:gd name="connsiteY1" fmla="*/ 968411 h 1134813"/>
                  <a:gd name="connsiteX2" fmla="*/ 106716 w 2577998"/>
                  <a:gd name="connsiteY2" fmla="*/ 789246 h 1134813"/>
                  <a:gd name="connsiteX3" fmla="*/ 106811 w 2577998"/>
                  <a:gd name="connsiteY3" fmla="*/ 347000 h 1134813"/>
                  <a:gd name="connsiteX4" fmla="*/ 554010 w 2577998"/>
                  <a:gd name="connsiteY4" fmla="*/ 104970 h 1134813"/>
                  <a:gd name="connsiteX5" fmla="*/ 1650433 w 2577998"/>
                  <a:gd name="connsiteY5" fmla="*/ 24674 h 1134813"/>
                  <a:gd name="connsiteX6" fmla="*/ 2280892 w 2577998"/>
                  <a:gd name="connsiteY6" fmla="*/ 209840 h 1134813"/>
                  <a:gd name="connsiteX7" fmla="*/ 2486442 w 2577998"/>
                  <a:gd name="connsiteY7" fmla="*/ 361859 h 1134813"/>
                  <a:gd name="connsiteX8" fmla="*/ 2492538 w 2577998"/>
                  <a:gd name="connsiteY8" fmla="*/ 766196 h 1134813"/>
                  <a:gd name="connsiteX9" fmla="*/ 2120968 w 2577998"/>
                  <a:gd name="connsiteY9" fmla="*/ 997939 h 1134813"/>
                  <a:gd name="connsiteX10" fmla="*/ 1250097 w 2577998"/>
                  <a:gd name="connsiteY10" fmla="*/ 1134813 h 113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7998" h="1134813">
                    <a:moveTo>
                      <a:pt x="1250097" y="1134813"/>
                    </a:moveTo>
                    <a:cubicBezTo>
                      <a:pt x="978730" y="1133289"/>
                      <a:pt x="674120" y="1091951"/>
                      <a:pt x="384941" y="968411"/>
                    </a:cubicBezTo>
                    <a:cubicBezTo>
                      <a:pt x="282357" y="924501"/>
                      <a:pt x="186249" y="869161"/>
                      <a:pt x="106716" y="789246"/>
                    </a:cubicBezTo>
                    <a:cubicBezTo>
                      <a:pt x="-35397" y="646371"/>
                      <a:pt x="-35778" y="488351"/>
                      <a:pt x="106811" y="347000"/>
                    </a:cubicBezTo>
                    <a:cubicBezTo>
                      <a:pt x="231970" y="222985"/>
                      <a:pt x="389132" y="155071"/>
                      <a:pt x="554010" y="104970"/>
                    </a:cubicBezTo>
                    <a:cubicBezTo>
                      <a:pt x="913102" y="-4091"/>
                      <a:pt x="1279434" y="-23141"/>
                      <a:pt x="1650433" y="24674"/>
                    </a:cubicBezTo>
                    <a:cubicBezTo>
                      <a:pt x="1870460" y="53059"/>
                      <a:pt x="2083153" y="106208"/>
                      <a:pt x="2280892" y="209840"/>
                    </a:cubicBezTo>
                    <a:cubicBezTo>
                      <a:pt x="2357092" y="249845"/>
                      <a:pt x="2427482" y="298232"/>
                      <a:pt x="2486442" y="361859"/>
                    </a:cubicBezTo>
                    <a:cubicBezTo>
                      <a:pt x="2605885" y="490828"/>
                      <a:pt x="2609029" y="634560"/>
                      <a:pt x="2492538" y="766196"/>
                    </a:cubicBezTo>
                    <a:cubicBezTo>
                      <a:pt x="2391954" y="879924"/>
                      <a:pt x="2260033" y="945837"/>
                      <a:pt x="2120968" y="997939"/>
                    </a:cubicBezTo>
                    <a:cubicBezTo>
                      <a:pt x="1853410" y="1098142"/>
                      <a:pt x="1574804" y="1134337"/>
                      <a:pt x="1250097" y="1134813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7">
                <a:extLst>
                  <a:ext uri="{FF2B5EF4-FFF2-40B4-BE49-F238E27FC236}">
                    <a16:creationId xmlns:a16="http://schemas.microsoft.com/office/drawing/2014/main" id="{6EF5B13C-0865-4456-BD40-541D809BC6E3}"/>
                  </a:ext>
                </a:extLst>
              </p:cNvPr>
              <p:cNvSpPr/>
              <p:nvPr/>
            </p:nvSpPr>
            <p:spPr>
              <a:xfrm>
                <a:off x="1110170" y="2504324"/>
                <a:ext cx="2577213" cy="922792"/>
              </a:xfrm>
              <a:custGeom>
                <a:avLst/>
                <a:gdLst>
                  <a:gd name="connsiteX0" fmla="*/ 1234 w 2577213"/>
                  <a:gd name="connsiteY0" fmla="*/ 0 h 922792"/>
                  <a:gd name="connsiteX1" fmla="*/ 743898 w 2577213"/>
                  <a:gd name="connsiteY1" fmla="*/ 353758 h 922792"/>
                  <a:gd name="connsiteX2" fmla="*/ 2047204 w 2577213"/>
                  <a:gd name="connsiteY2" fmla="*/ 300799 h 922792"/>
                  <a:gd name="connsiteX3" fmla="*/ 2567650 w 2577213"/>
                  <a:gd name="connsiteY3" fmla="*/ 8763 h 922792"/>
                  <a:gd name="connsiteX4" fmla="*/ 2575746 w 2577213"/>
                  <a:gd name="connsiteY4" fmla="*/ 14097 h 922792"/>
                  <a:gd name="connsiteX5" fmla="*/ 2574984 w 2577213"/>
                  <a:gd name="connsiteY5" fmla="*/ 385096 h 922792"/>
                  <a:gd name="connsiteX6" fmla="*/ 2480782 w 2577213"/>
                  <a:gd name="connsiteY6" fmla="*/ 567214 h 922792"/>
                  <a:gd name="connsiteX7" fmla="*/ 2091114 w 2577213"/>
                  <a:gd name="connsiteY7" fmla="*/ 796957 h 922792"/>
                  <a:gd name="connsiteX8" fmla="*/ 1082512 w 2577213"/>
                  <a:gd name="connsiteY8" fmla="*/ 914876 h 922792"/>
                  <a:gd name="connsiteX9" fmla="*/ 372899 w 2577213"/>
                  <a:gd name="connsiteY9" fmla="*/ 750856 h 922792"/>
                  <a:gd name="connsiteX10" fmla="*/ 97722 w 2577213"/>
                  <a:gd name="connsiteY10" fmla="*/ 567214 h 922792"/>
                  <a:gd name="connsiteX11" fmla="*/ 186 w 2577213"/>
                  <a:gd name="connsiteY11" fmla="*/ 327946 h 922792"/>
                  <a:gd name="connsiteX12" fmla="*/ 1234 w 2577213"/>
                  <a:gd name="connsiteY12" fmla="*/ 0 h 922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7213" h="922792">
                    <a:moveTo>
                      <a:pt x="1234" y="0"/>
                    </a:moveTo>
                    <a:cubicBezTo>
                      <a:pt x="213546" y="212122"/>
                      <a:pt x="471864" y="300228"/>
                      <a:pt x="743898" y="353758"/>
                    </a:cubicBezTo>
                    <a:cubicBezTo>
                      <a:pt x="1181858" y="440055"/>
                      <a:pt x="1617626" y="428054"/>
                      <a:pt x="2047204" y="300799"/>
                    </a:cubicBezTo>
                    <a:cubicBezTo>
                      <a:pt x="2242181" y="243078"/>
                      <a:pt x="2423918" y="158591"/>
                      <a:pt x="2567650" y="8763"/>
                    </a:cubicBezTo>
                    <a:cubicBezTo>
                      <a:pt x="2571174" y="10954"/>
                      <a:pt x="2575746" y="12573"/>
                      <a:pt x="2575746" y="14097"/>
                    </a:cubicBezTo>
                    <a:cubicBezTo>
                      <a:pt x="2576127" y="137731"/>
                      <a:pt x="2579270" y="261556"/>
                      <a:pt x="2574984" y="385096"/>
                    </a:cubicBezTo>
                    <a:cubicBezTo>
                      <a:pt x="2572412" y="457867"/>
                      <a:pt x="2530026" y="516064"/>
                      <a:pt x="2480782" y="567214"/>
                    </a:cubicBezTo>
                    <a:cubicBezTo>
                      <a:pt x="2372387" y="679895"/>
                      <a:pt x="2235894" y="746474"/>
                      <a:pt x="2091114" y="796957"/>
                    </a:cubicBezTo>
                    <a:cubicBezTo>
                      <a:pt x="1763930" y="911066"/>
                      <a:pt x="1426079" y="938784"/>
                      <a:pt x="1082512" y="914876"/>
                    </a:cubicBezTo>
                    <a:cubicBezTo>
                      <a:pt x="837338" y="897826"/>
                      <a:pt x="598832" y="851059"/>
                      <a:pt x="372899" y="750856"/>
                    </a:cubicBezTo>
                    <a:cubicBezTo>
                      <a:pt x="270791" y="705517"/>
                      <a:pt x="175732" y="648938"/>
                      <a:pt x="97722" y="567214"/>
                    </a:cubicBezTo>
                    <a:cubicBezTo>
                      <a:pt x="33905" y="500348"/>
                      <a:pt x="-2957" y="423672"/>
                      <a:pt x="186" y="327946"/>
                    </a:cubicBezTo>
                    <a:cubicBezTo>
                      <a:pt x="3901" y="222504"/>
                      <a:pt x="1234" y="116776"/>
                      <a:pt x="1234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8">
                <a:extLst>
                  <a:ext uri="{FF2B5EF4-FFF2-40B4-BE49-F238E27FC236}">
                    <a16:creationId xmlns:a16="http://schemas.microsoft.com/office/drawing/2014/main" id="{5ACCF1C2-3215-4010-A50B-57C727E52068}"/>
                  </a:ext>
                </a:extLst>
              </p:cNvPr>
              <p:cNvSpPr/>
              <p:nvPr/>
            </p:nvSpPr>
            <p:spPr>
              <a:xfrm>
                <a:off x="1110025" y="1889390"/>
                <a:ext cx="2579144" cy="922313"/>
              </a:xfrm>
              <a:custGeom>
                <a:avLst/>
                <a:gdLst>
                  <a:gd name="connsiteX0" fmla="*/ 1378 w 2579144"/>
                  <a:gd name="connsiteY0" fmla="*/ 0 h 922313"/>
                  <a:gd name="connsiteX1" fmla="*/ 981215 w 2579144"/>
                  <a:gd name="connsiteY1" fmla="*/ 385667 h 922313"/>
                  <a:gd name="connsiteX2" fmla="*/ 2008581 w 2579144"/>
                  <a:gd name="connsiteY2" fmla="*/ 308515 h 922313"/>
                  <a:gd name="connsiteX3" fmla="*/ 2570461 w 2579144"/>
                  <a:gd name="connsiteY3" fmla="*/ 2762 h 922313"/>
                  <a:gd name="connsiteX4" fmla="*/ 2577605 w 2579144"/>
                  <a:gd name="connsiteY4" fmla="*/ 45911 h 922313"/>
                  <a:gd name="connsiteX5" fmla="*/ 2578748 w 2579144"/>
                  <a:gd name="connsiteY5" fmla="*/ 317183 h 922313"/>
                  <a:gd name="connsiteX6" fmla="*/ 2462829 w 2579144"/>
                  <a:gd name="connsiteY6" fmla="*/ 582263 h 922313"/>
                  <a:gd name="connsiteX7" fmla="*/ 2052968 w 2579144"/>
                  <a:gd name="connsiteY7" fmla="*/ 805720 h 922313"/>
                  <a:gd name="connsiteX8" fmla="*/ 436766 w 2579144"/>
                  <a:gd name="connsiteY8" fmla="*/ 773621 h 922313"/>
                  <a:gd name="connsiteX9" fmla="*/ 112821 w 2579144"/>
                  <a:gd name="connsiteY9" fmla="*/ 579025 h 922313"/>
                  <a:gd name="connsiteX10" fmla="*/ 330 w 2579144"/>
                  <a:gd name="connsiteY10" fmla="*/ 317183 h 922313"/>
                  <a:gd name="connsiteX11" fmla="*/ 1378 w 2579144"/>
                  <a:gd name="connsiteY11" fmla="*/ 0 h 92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79144" h="922313">
                    <a:moveTo>
                      <a:pt x="1378" y="0"/>
                    </a:moveTo>
                    <a:cubicBezTo>
                      <a:pt x="281794" y="263271"/>
                      <a:pt x="624123" y="344424"/>
                      <a:pt x="981215" y="385667"/>
                    </a:cubicBezTo>
                    <a:cubicBezTo>
                      <a:pt x="1328401" y="425768"/>
                      <a:pt x="1671587" y="402908"/>
                      <a:pt x="2008581" y="308515"/>
                    </a:cubicBezTo>
                    <a:cubicBezTo>
                      <a:pt x="2218036" y="249841"/>
                      <a:pt x="2414251" y="164306"/>
                      <a:pt x="2570461" y="2762"/>
                    </a:cubicBezTo>
                    <a:cubicBezTo>
                      <a:pt x="2581606" y="18288"/>
                      <a:pt x="2577510" y="32671"/>
                      <a:pt x="2577605" y="45911"/>
                    </a:cubicBezTo>
                    <a:cubicBezTo>
                      <a:pt x="2578081" y="136303"/>
                      <a:pt x="2574462" y="226886"/>
                      <a:pt x="2578748" y="317183"/>
                    </a:cubicBezTo>
                    <a:cubicBezTo>
                      <a:pt x="2583891" y="426149"/>
                      <a:pt x="2538648" y="510540"/>
                      <a:pt x="2462829" y="582263"/>
                    </a:cubicBezTo>
                    <a:cubicBezTo>
                      <a:pt x="2346052" y="692753"/>
                      <a:pt x="2204320" y="760381"/>
                      <a:pt x="2052968" y="805720"/>
                    </a:cubicBezTo>
                    <a:cubicBezTo>
                      <a:pt x="1511281" y="967931"/>
                      <a:pt x="971595" y="964216"/>
                      <a:pt x="436766" y="773621"/>
                    </a:cubicBezTo>
                    <a:cubicBezTo>
                      <a:pt x="316560" y="730758"/>
                      <a:pt x="205785" y="668655"/>
                      <a:pt x="112821" y="579025"/>
                    </a:cubicBezTo>
                    <a:cubicBezTo>
                      <a:pt x="38907" y="507683"/>
                      <a:pt x="-4242" y="424244"/>
                      <a:pt x="330" y="317183"/>
                    </a:cubicBezTo>
                    <a:cubicBezTo>
                      <a:pt x="4712" y="214313"/>
                      <a:pt x="1378" y="111157"/>
                      <a:pt x="137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9">
                <a:extLst>
                  <a:ext uri="{FF2B5EF4-FFF2-40B4-BE49-F238E27FC236}">
                    <a16:creationId xmlns:a16="http://schemas.microsoft.com/office/drawing/2014/main" id="{CB637D87-DA1B-451D-8FE3-17010C2470C9}"/>
                  </a:ext>
                </a:extLst>
              </p:cNvPr>
              <p:cNvSpPr/>
              <p:nvPr/>
            </p:nvSpPr>
            <p:spPr>
              <a:xfrm>
                <a:off x="1110954" y="1266645"/>
                <a:ext cx="2577038" cy="922819"/>
              </a:xfrm>
              <a:custGeom>
                <a:avLst/>
                <a:gdLst>
                  <a:gd name="connsiteX0" fmla="*/ 2576010 w 2577038"/>
                  <a:gd name="connsiteY0" fmla="*/ 0 h 922819"/>
                  <a:gd name="connsiteX1" fmla="*/ 2575057 w 2577038"/>
                  <a:gd name="connsiteY1" fmla="*/ 378523 h 922819"/>
                  <a:gd name="connsiteX2" fmla="*/ 2468568 w 2577038"/>
                  <a:gd name="connsiteY2" fmla="*/ 579787 h 922819"/>
                  <a:gd name="connsiteX3" fmla="*/ 2137002 w 2577038"/>
                  <a:gd name="connsiteY3" fmla="*/ 779907 h 922819"/>
                  <a:gd name="connsiteX4" fmla="*/ 1197933 w 2577038"/>
                  <a:gd name="connsiteY4" fmla="*/ 921258 h 922819"/>
                  <a:gd name="connsiteX5" fmla="*/ 326871 w 2577038"/>
                  <a:gd name="connsiteY5" fmla="*/ 729615 h 922819"/>
                  <a:gd name="connsiteX6" fmla="*/ 73221 w 2577038"/>
                  <a:gd name="connsiteY6" fmla="*/ 540544 h 922819"/>
                  <a:gd name="connsiteX7" fmla="*/ 69 w 2577038"/>
                  <a:gd name="connsiteY7" fmla="*/ 339757 h 922819"/>
                  <a:gd name="connsiteX8" fmla="*/ 640 w 2577038"/>
                  <a:gd name="connsiteY8" fmla="*/ 12097 h 922819"/>
                  <a:gd name="connsiteX9" fmla="*/ 11594 w 2577038"/>
                  <a:gd name="connsiteY9" fmla="*/ 11239 h 922819"/>
                  <a:gd name="connsiteX10" fmla="*/ 629862 w 2577038"/>
                  <a:gd name="connsiteY10" fmla="*/ 328613 h 922819"/>
                  <a:gd name="connsiteX11" fmla="*/ 2085472 w 2577038"/>
                  <a:gd name="connsiteY11" fmla="*/ 288893 h 922819"/>
                  <a:gd name="connsiteX12" fmla="*/ 2576010 w 2577038"/>
                  <a:gd name="connsiteY12" fmla="*/ 0 h 92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7038" h="922819">
                    <a:moveTo>
                      <a:pt x="2576010" y="0"/>
                    </a:moveTo>
                    <a:cubicBezTo>
                      <a:pt x="2576010" y="134302"/>
                      <a:pt x="2578867" y="256508"/>
                      <a:pt x="2575057" y="378523"/>
                    </a:cubicBezTo>
                    <a:cubicBezTo>
                      <a:pt x="2572486" y="460724"/>
                      <a:pt x="2524861" y="524161"/>
                      <a:pt x="2468568" y="579787"/>
                    </a:cubicBezTo>
                    <a:cubicBezTo>
                      <a:pt x="2374175" y="672846"/>
                      <a:pt x="2259208" y="733044"/>
                      <a:pt x="2137002" y="779907"/>
                    </a:cubicBezTo>
                    <a:cubicBezTo>
                      <a:pt x="1834488" y="895922"/>
                      <a:pt x="1519306" y="931069"/>
                      <a:pt x="1197933" y="921258"/>
                    </a:cubicBezTo>
                    <a:cubicBezTo>
                      <a:pt x="895800" y="912019"/>
                      <a:pt x="601763" y="862679"/>
                      <a:pt x="326871" y="729615"/>
                    </a:cubicBezTo>
                    <a:cubicBezTo>
                      <a:pt x="230669" y="683038"/>
                      <a:pt x="141991" y="624650"/>
                      <a:pt x="73221" y="540544"/>
                    </a:cubicBezTo>
                    <a:cubicBezTo>
                      <a:pt x="25596" y="482251"/>
                      <a:pt x="-1551" y="417100"/>
                      <a:pt x="69" y="339757"/>
                    </a:cubicBezTo>
                    <a:cubicBezTo>
                      <a:pt x="2259" y="230505"/>
                      <a:pt x="640" y="121253"/>
                      <a:pt x="640" y="12097"/>
                    </a:cubicBezTo>
                    <a:cubicBezTo>
                      <a:pt x="6069" y="11620"/>
                      <a:pt x="10356" y="10001"/>
                      <a:pt x="11594" y="11239"/>
                    </a:cubicBezTo>
                    <a:cubicBezTo>
                      <a:pt x="182853" y="184785"/>
                      <a:pt x="399357" y="273177"/>
                      <a:pt x="629862" y="328613"/>
                    </a:cubicBezTo>
                    <a:cubicBezTo>
                      <a:pt x="1117923" y="446056"/>
                      <a:pt x="1604460" y="439484"/>
                      <a:pt x="2085472" y="288893"/>
                    </a:cubicBezTo>
                    <a:cubicBezTo>
                      <a:pt x="2266638" y="232029"/>
                      <a:pt x="2434468" y="148018"/>
                      <a:pt x="257601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10">
                <a:extLst>
                  <a:ext uri="{FF2B5EF4-FFF2-40B4-BE49-F238E27FC236}">
                    <a16:creationId xmlns:a16="http://schemas.microsoft.com/office/drawing/2014/main" id="{743A5464-4178-43CE-B7CD-9FEC83C6E527}"/>
                  </a:ext>
                </a:extLst>
              </p:cNvPr>
              <p:cNvSpPr/>
              <p:nvPr/>
            </p:nvSpPr>
            <p:spPr>
              <a:xfrm>
                <a:off x="1110063" y="3121544"/>
                <a:ext cx="2580179" cy="926704"/>
              </a:xfrm>
              <a:custGeom>
                <a:avLst/>
                <a:gdLst>
                  <a:gd name="connsiteX0" fmla="*/ 1246 w 2580179"/>
                  <a:gd name="connsiteY0" fmla="*/ 762 h 926704"/>
                  <a:gd name="connsiteX1" fmla="*/ 694570 w 2580179"/>
                  <a:gd name="connsiteY1" fmla="*/ 344519 h 926704"/>
                  <a:gd name="connsiteX2" fmla="*/ 2075981 w 2580179"/>
                  <a:gd name="connsiteY2" fmla="*/ 293084 h 926704"/>
                  <a:gd name="connsiteX3" fmla="*/ 2577949 w 2580179"/>
                  <a:gd name="connsiteY3" fmla="*/ 0 h 926704"/>
                  <a:gd name="connsiteX4" fmla="*/ 2577949 w 2580179"/>
                  <a:gd name="connsiteY4" fmla="*/ 79438 h 926704"/>
                  <a:gd name="connsiteX5" fmla="*/ 2578997 w 2580179"/>
                  <a:gd name="connsiteY5" fmla="*/ 302990 h 926704"/>
                  <a:gd name="connsiteX6" fmla="*/ 2427549 w 2580179"/>
                  <a:gd name="connsiteY6" fmla="*/ 618839 h 926704"/>
                  <a:gd name="connsiteX7" fmla="*/ 1957871 w 2580179"/>
                  <a:gd name="connsiteY7" fmla="*/ 839629 h 926704"/>
                  <a:gd name="connsiteX8" fmla="*/ 473019 w 2580179"/>
                  <a:gd name="connsiteY8" fmla="*/ 792289 h 926704"/>
                  <a:gd name="connsiteX9" fmla="*/ 113641 w 2580179"/>
                  <a:gd name="connsiteY9" fmla="*/ 584454 h 926704"/>
                  <a:gd name="connsiteX10" fmla="*/ 388 w 2580179"/>
                  <a:gd name="connsiteY10" fmla="*/ 318230 h 926704"/>
                  <a:gd name="connsiteX11" fmla="*/ 1246 w 2580179"/>
                  <a:gd name="connsiteY11" fmla="*/ 762 h 92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80179" h="926704">
                    <a:moveTo>
                      <a:pt x="1246" y="762"/>
                    </a:moveTo>
                    <a:cubicBezTo>
                      <a:pt x="198318" y="200787"/>
                      <a:pt x="439205" y="289465"/>
                      <a:pt x="694570" y="344519"/>
                    </a:cubicBezTo>
                    <a:cubicBezTo>
                      <a:pt x="1158819" y="444627"/>
                      <a:pt x="1620400" y="433959"/>
                      <a:pt x="2075981" y="293084"/>
                    </a:cubicBezTo>
                    <a:cubicBezTo>
                      <a:pt x="2260862" y="235934"/>
                      <a:pt x="2431931" y="151924"/>
                      <a:pt x="2577949" y="0"/>
                    </a:cubicBezTo>
                    <a:cubicBezTo>
                      <a:pt x="2577949" y="34100"/>
                      <a:pt x="2577949" y="56769"/>
                      <a:pt x="2577949" y="79438"/>
                    </a:cubicBezTo>
                    <a:cubicBezTo>
                      <a:pt x="2577949" y="154019"/>
                      <a:pt x="2573186" y="228886"/>
                      <a:pt x="2578997" y="302990"/>
                    </a:cubicBezTo>
                    <a:cubicBezTo>
                      <a:pt x="2589665" y="439198"/>
                      <a:pt x="2527276" y="537686"/>
                      <a:pt x="2427549" y="618839"/>
                    </a:cubicBezTo>
                    <a:cubicBezTo>
                      <a:pt x="2289437" y="731234"/>
                      <a:pt x="2128083" y="796766"/>
                      <a:pt x="1957871" y="839629"/>
                    </a:cubicBezTo>
                    <a:cubicBezTo>
                      <a:pt x="1458761" y="965359"/>
                      <a:pt x="962794" y="959453"/>
                      <a:pt x="473019" y="792289"/>
                    </a:cubicBezTo>
                    <a:cubicBezTo>
                      <a:pt x="340145" y="746951"/>
                      <a:pt x="216320" y="683228"/>
                      <a:pt x="113641" y="584454"/>
                    </a:cubicBezTo>
                    <a:cubicBezTo>
                      <a:pt x="38107" y="511778"/>
                      <a:pt x="-4565" y="426911"/>
                      <a:pt x="388" y="318230"/>
                    </a:cubicBezTo>
                    <a:cubicBezTo>
                      <a:pt x="4960" y="215646"/>
                      <a:pt x="1246" y="112586"/>
                      <a:pt x="1246" y="762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자유형: 도형 119">
              <a:extLst>
                <a:ext uri="{FF2B5EF4-FFF2-40B4-BE49-F238E27FC236}">
                  <a16:creationId xmlns:a16="http://schemas.microsoft.com/office/drawing/2014/main" id="{79444B0D-84F9-4FFD-BAE8-28EBBFEB8AC2}"/>
                </a:ext>
              </a:extLst>
            </p:cNvPr>
            <p:cNvSpPr/>
            <p:nvPr/>
          </p:nvSpPr>
          <p:spPr>
            <a:xfrm>
              <a:off x="1058975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자유형: 도형 120">
              <a:extLst>
                <a:ext uri="{FF2B5EF4-FFF2-40B4-BE49-F238E27FC236}">
                  <a16:creationId xmlns:a16="http://schemas.microsoft.com/office/drawing/2014/main" id="{A9521E0F-93F1-4709-9B14-E0029E4FA5C9}"/>
                </a:ext>
              </a:extLst>
            </p:cNvPr>
            <p:cNvSpPr/>
            <p:nvPr/>
          </p:nvSpPr>
          <p:spPr>
            <a:xfrm>
              <a:off x="1058975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" name="자유형: 도형 121">
              <a:extLst>
                <a:ext uri="{FF2B5EF4-FFF2-40B4-BE49-F238E27FC236}">
                  <a16:creationId xmlns:a16="http://schemas.microsoft.com/office/drawing/2014/main" id="{14EB63D7-E7AD-4F93-9DCA-353AECBB84C1}"/>
                </a:ext>
              </a:extLst>
            </p:cNvPr>
            <p:cNvSpPr/>
            <p:nvPr/>
          </p:nvSpPr>
          <p:spPr>
            <a:xfrm>
              <a:off x="2571630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" name="자유형: 도형 122">
              <a:extLst>
                <a:ext uri="{FF2B5EF4-FFF2-40B4-BE49-F238E27FC236}">
                  <a16:creationId xmlns:a16="http://schemas.microsoft.com/office/drawing/2014/main" id="{54A3E5B2-CDAE-41B7-9F67-49B56561DDF4}"/>
                </a:ext>
              </a:extLst>
            </p:cNvPr>
            <p:cNvSpPr/>
            <p:nvPr/>
          </p:nvSpPr>
          <p:spPr>
            <a:xfrm>
              <a:off x="2571630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0" name="자유형: 도형 123">
              <a:extLst>
                <a:ext uri="{FF2B5EF4-FFF2-40B4-BE49-F238E27FC236}">
                  <a16:creationId xmlns:a16="http://schemas.microsoft.com/office/drawing/2014/main" id="{E43CD460-89A0-4E22-B659-FC9E7D301277}"/>
                </a:ext>
              </a:extLst>
            </p:cNvPr>
            <p:cNvSpPr/>
            <p:nvPr/>
          </p:nvSpPr>
          <p:spPr>
            <a:xfrm>
              <a:off x="4084285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1" name="자유형: 도형 124">
              <a:extLst>
                <a:ext uri="{FF2B5EF4-FFF2-40B4-BE49-F238E27FC236}">
                  <a16:creationId xmlns:a16="http://schemas.microsoft.com/office/drawing/2014/main" id="{E41CC731-483D-425C-84EC-3B5A06A7E106}"/>
                </a:ext>
              </a:extLst>
            </p:cNvPr>
            <p:cNvSpPr/>
            <p:nvPr/>
          </p:nvSpPr>
          <p:spPr>
            <a:xfrm>
              <a:off x="4084285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" name="자유형: 도형 125">
              <a:extLst>
                <a:ext uri="{FF2B5EF4-FFF2-40B4-BE49-F238E27FC236}">
                  <a16:creationId xmlns:a16="http://schemas.microsoft.com/office/drawing/2014/main" id="{E6FC9D4B-0D64-4FC0-A7F0-90F1844FE582}"/>
                </a:ext>
              </a:extLst>
            </p:cNvPr>
            <p:cNvSpPr/>
            <p:nvPr/>
          </p:nvSpPr>
          <p:spPr>
            <a:xfrm>
              <a:off x="7543759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자유형: 도형 126">
              <a:extLst>
                <a:ext uri="{FF2B5EF4-FFF2-40B4-BE49-F238E27FC236}">
                  <a16:creationId xmlns:a16="http://schemas.microsoft.com/office/drawing/2014/main" id="{ED0A10CD-CE91-432A-8106-5756F192B8AB}"/>
                </a:ext>
              </a:extLst>
            </p:cNvPr>
            <p:cNvSpPr/>
            <p:nvPr/>
          </p:nvSpPr>
          <p:spPr>
            <a:xfrm>
              <a:off x="7543759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자유형: 도형 127">
              <a:extLst>
                <a:ext uri="{FF2B5EF4-FFF2-40B4-BE49-F238E27FC236}">
                  <a16:creationId xmlns:a16="http://schemas.microsoft.com/office/drawing/2014/main" id="{7C235071-E346-4B00-96E4-873A5D42A34C}"/>
                </a:ext>
              </a:extLst>
            </p:cNvPr>
            <p:cNvSpPr/>
            <p:nvPr/>
          </p:nvSpPr>
          <p:spPr>
            <a:xfrm>
              <a:off x="9056414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" name="자유형: 도형 128">
              <a:extLst>
                <a:ext uri="{FF2B5EF4-FFF2-40B4-BE49-F238E27FC236}">
                  <a16:creationId xmlns:a16="http://schemas.microsoft.com/office/drawing/2014/main" id="{FE591249-D6AA-4241-B2E7-746F9B568DCA}"/>
                </a:ext>
              </a:extLst>
            </p:cNvPr>
            <p:cNvSpPr/>
            <p:nvPr/>
          </p:nvSpPr>
          <p:spPr>
            <a:xfrm>
              <a:off x="9056414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6" name="자유형: 도형 129">
              <a:extLst>
                <a:ext uri="{FF2B5EF4-FFF2-40B4-BE49-F238E27FC236}">
                  <a16:creationId xmlns:a16="http://schemas.microsoft.com/office/drawing/2014/main" id="{2B684A93-A33C-4B33-B24C-3B57A873EAE2}"/>
                </a:ext>
              </a:extLst>
            </p:cNvPr>
            <p:cNvSpPr/>
            <p:nvPr/>
          </p:nvSpPr>
          <p:spPr>
            <a:xfrm>
              <a:off x="10569069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" name="자유형: 도형 130">
              <a:extLst>
                <a:ext uri="{FF2B5EF4-FFF2-40B4-BE49-F238E27FC236}">
                  <a16:creationId xmlns:a16="http://schemas.microsoft.com/office/drawing/2014/main" id="{66584540-3F62-42E5-862E-D43E2527FF7A}"/>
                </a:ext>
              </a:extLst>
            </p:cNvPr>
            <p:cNvSpPr/>
            <p:nvPr/>
          </p:nvSpPr>
          <p:spPr>
            <a:xfrm>
              <a:off x="10569069" y="4962312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2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6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6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7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7 h 826365"/>
                <a:gd name="connsiteX52" fmla="*/ 45447 w 602970"/>
                <a:gd name="connsiteY52" fmla="*/ 97258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1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2"/>
                  </a:cubicBezTo>
                  <a:cubicBezTo>
                    <a:pt x="117301" y="666054"/>
                    <a:pt x="65158" y="646859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7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6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3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3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4"/>
                    <a:pt x="535790" y="616962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8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3"/>
                    <a:pt x="46643" y="462016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7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3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9"/>
                    <a:pt x="62003" y="241875"/>
                    <a:pt x="24932" y="204308"/>
                  </a:cubicBezTo>
                  <a:cubicBezTo>
                    <a:pt x="24664" y="204040"/>
                    <a:pt x="23736" y="204391"/>
                    <a:pt x="22561" y="204494"/>
                  </a:cubicBezTo>
                  <a:cubicBezTo>
                    <a:pt x="22561" y="228122"/>
                    <a:pt x="22911" y="251772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4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7"/>
                  </a:cubicBezTo>
                  <a:cubicBezTo>
                    <a:pt x="106559" y="55712"/>
                    <a:pt x="72539" y="70413"/>
                    <a:pt x="45447" y="97258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5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5"/>
                    <a:pt x="427214" y="33630"/>
                    <a:pt x="379586" y="27485"/>
                  </a:cubicBezTo>
                  <a:cubicBezTo>
                    <a:pt x="339432" y="22310"/>
                    <a:pt x="299531" y="20754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4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5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1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3"/>
                    <a:pt x="27303" y="83980"/>
                  </a:cubicBezTo>
                  <a:cubicBezTo>
                    <a:pt x="54725" y="55485"/>
                    <a:pt x="89302" y="38826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48" y="2780358"/>
            <a:ext cx="4863605" cy="1593668"/>
          </a:xfrm>
          <a:prstGeom prst="rect">
            <a:avLst/>
          </a:prstGeom>
        </p:spPr>
      </p:pic>
      <p:sp>
        <p:nvSpPr>
          <p:cNvPr id="43" name="Freeform 2">
            <a:extLst>
              <a:ext uri="{FF2B5EF4-FFF2-40B4-BE49-F238E27FC236}">
                <a16:creationId xmlns:a16="http://schemas.microsoft.com/office/drawing/2014/main" id="{16E50BD7-72B2-4F6D-AEB0-5D91BEF5902F}"/>
              </a:ext>
            </a:extLst>
          </p:cNvPr>
          <p:cNvSpPr/>
          <p:nvPr/>
        </p:nvSpPr>
        <p:spPr>
          <a:xfrm>
            <a:off x="8246" y="2808841"/>
            <a:ext cx="12183754" cy="3712651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4869712"/>
              <a:gd name="connsiteY0" fmla="*/ 2636141 h 2636599"/>
              <a:gd name="connsiteX1" fmla="*/ 2317774 w 4869712"/>
              <a:gd name="connsiteY1" fmla="*/ 2632825 h 2636599"/>
              <a:gd name="connsiteX2" fmla="*/ 2317012 w 4869712"/>
              <a:gd name="connsiteY2" fmla="*/ 2387384 h 2636599"/>
              <a:gd name="connsiteX3" fmla="*/ 1726462 w 4869712"/>
              <a:gd name="connsiteY3" fmla="*/ 1320584 h 2636599"/>
              <a:gd name="connsiteX4" fmla="*/ 1923438 w 4869712"/>
              <a:gd name="connsiteY4" fmla="*/ 1152105 h 2636599"/>
              <a:gd name="connsiteX5" fmla="*/ 2345587 w 4869712"/>
              <a:gd name="connsiteY5" fmla="*/ 1634909 h 2636599"/>
              <a:gd name="connsiteX6" fmla="*/ 2288437 w 4869712"/>
              <a:gd name="connsiteY6" fmla="*/ 168059 h 2636599"/>
              <a:gd name="connsiteX7" fmla="*/ 2564662 w 4869712"/>
              <a:gd name="connsiteY7" fmla="*/ 177584 h 2636599"/>
              <a:gd name="connsiteX8" fmla="*/ 2631337 w 4869712"/>
              <a:gd name="connsiteY8" fmla="*/ 1149134 h 2636599"/>
              <a:gd name="connsiteX9" fmla="*/ 2817796 w 4869712"/>
              <a:gd name="connsiteY9" fmla="*/ 723252 h 2636599"/>
              <a:gd name="connsiteX10" fmla="*/ 2986657 w 4869712"/>
              <a:gd name="connsiteY10" fmla="*/ 1152791 h 2636599"/>
              <a:gd name="connsiteX11" fmla="*/ 3172585 w 4869712"/>
              <a:gd name="connsiteY11" fmla="*/ 763487 h 2636599"/>
              <a:gd name="connsiteX12" fmla="*/ 3347922 w 4869712"/>
              <a:gd name="connsiteY12" fmla="*/ 1178395 h 2636599"/>
              <a:gd name="connsiteX13" fmla="*/ 3501768 w 4869712"/>
              <a:gd name="connsiteY13" fmla="*/ 840297 h 2636599"/>
              <a:gd name="connsiteX14" fmla="*/ 3648302 w 4869712"/>
              <a:gd name="connsiteY14" fmla="*/ 1167422 h 2636599"/>
              <a:gd name="connsiteX15" fmla="*/ 3640225 w 4869712"/>
              <a:gd name="connsiteY15" fmla="*/ 1945576 h 2636599"/>
              <a:gd name="connsiteX16" fmla="*/ 3523714 w 4869712"/>
              <a:gd name="connsiteY16" fmla="*/ 2317968 h 2636599"/>
              <a:gd name="connsiteX17" fmla="*/ 3449649 w 4869712"/>
              <a:gd name="connsiteY17" fmla="*/ 2635034 h 2636599"/>
              <a:gd name="connsiteX18" fmla="*/ 4869712 w 4869712"/>
              <a:gd name="connsiteY18" fmla="*/ 2635034 h 2636599"/>
              <a:gd name="connsiteX0" fmla="*/ 0 w 4869712"/>
              <a:gd name="connsiteY0" fmla="*/ 2636141 h 2636141"/>
              <a:gd name="connsiteX1" fmla="*/ 2317774 w 4869712"/>
              <a:gd name="connsiteY1" fmla="*/ 2632825 h 2636141"/>
              <a:gd name="connsiteX2" fmla="*/ 2317012 w 4869712"/>
              <a:gd name="connsiteY2" fmla="*/ 2387384 h 2636141"/>
              <a:gd name="connsiteX3" fmla="*/ 1726462 w 4869712"/>
              <a:gd name="connsiteY3" fmla="*/ 1320584 h 2636141"/>
              <a:gd name="connsiteX4" fmla="*/ 1923438 w 4869712"/>
              <a:gd name="connsiteY4" fmla="*/ 1152105 h 2636141"/>
              <a:gd name="connsiteX5" fmla="*/ 2345587 w 4869712"/>
              <a:gd name="connsiteY5" fmla="*/ 1634909 h 2636141"/>
              <a:gd name="connsiteX6" fmla="*/ 2288437 w 4869712"/>
              <a:gd name="connsiteY6" fmla="*/ 168059 h 2636141"/>
              <a:gd name="connsiteX7" fmla="*/ 2564662 w 4869712"/>
              <a:gd name="connsiteY7" fmla="*/ 177584 h 2636141"/>
              <a:gd name="connsiteX8" fmla="*/ 2631337 w 4869712"/>
              <a:gd name="connsiteY8" fmla="*/ 1149134 h 2636141"/>
              <a:gd name="connsiteX9" fmla="*/ 2817796 w 4869712"/>
              <a:gd name="connsiteY9" fmla="*/ 723252 h 2636141"/>
              <a:gd name="connsiteX10" fmla="*/ 2986657 w 4869712"/>
              <a:gd name="connsiteY10" fmla="*/ 1152791 h 2636141"/>
              <a:gd name="connsiteX11" fmla="*/ 3172585 w 4869712"/>
              <a:gd name="connsiteY11" fmla="*/ 763487 h 2636141"/>
              <a:gd name="connsiteX12" fmla="*/ 3347922 w 4869712"/>
              <a:gd name="connsiteY12" fmla="*/ 1178395 h 2636141"/>
              <a:gd name="connsiteX13" fmla="*/ 3501768 w 4869712"/>
              <a:gd name="connsiteY13" fmla="*/ 840297 h 2636141"/>
              <a:gd name="connsiteX14" fmla="*/ 3648302 w 4869712"/>
              <a:gd name="connsiteY14" fmla="*/ 1167422 h 2636141"/>
              <a:gd name="connsiteX15" fmla="*/ 3640225 w 4869712"/>
              <a:gd name="connsiteY15" fmla="*/ 1945576 h 2636141"/>
              <a:gd name="connsiteX16" fmla="*/ 3523714 w 4869712"/>
              <a:gd name="connsiteY16" fmla="*/ 2317968 h 2636141"/>
              <a:gd name="connsiteX17" fmla="*/ 3449649 w 4869712"/>
              <a:gd name="connsiteY17" fmla="*/ 2635034 h 2636141"/>
              <a:gd name="connsiteX18" fmla="*/ 4869712 w 4869712"/>
              <a:gd name="connsiteY18" fmla="*/ 2635034 h 2636141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113906 w 4005423"/>
              <a:gd name="connsiteY0" fmla="*/ 2668039 h 2670195"/>
              <a:gd name="connsiteX1" fmla="*/ 1453485 w 4005423"/>
              <a:gd name="connsiteY1" fmla="*/ 2632825 h 2670195"/>
              <a:gd name="connsiteX2" fmla="*/ 1452723 w 4005423"/>
              <a:gd name="connsiteY2" fmla="*/ 2387384 h 2670195"/>
              <a:gd name="connsiteX3" fmla="*/ 862173 w 4005423"/>
              <a:gd name="connsiteY3" fmla="*/ 1320584 h 2670195"/>
              <a:gd name="connsiteX4" fmla="*/ 1059149 w 4005423"/>
              <a:gd name="connsiteY4" fmla="*/ 1152105 h 2670195"/>
              <a:gd name="connsiteX5" fmla="*/ 1481298 w 4005423"/>
              <a:gd name="connsiteY5" fmla="*/ 1634909 h 2670195"/>
              <a:gd name="connsiteX6" fmla="*/ 1424148 w 4005423"/>
              <a:gd name="connsiteY6" fmla="*/ 168059 h 2670195"/>
              <a:gd name="connsiteX7" fmla="*/ 1700373 w 4005423"/>
              <a:gd name="connsiteY7" fmla="*/ 177584 h 2670195"/>
              <a:gd name="connsiteX8" fmla="*/ 1767048 w 4005423"/>
              <a:gd name="connsiteY8" fmla="*/ 1149134 h 2670195"/>
              <a:gd name="connsiteX9" fmla="*/ 1953507 w 4005423"/>
              <a:gd name="connsiteY9" fmla="*/ 723252 h 2670195"/>
              <a:gd name="connsiteX10" fmla="*/ 2122368 w 4005423"/>
              <a:gd name="connsiteY10" fmla="*/ 1152791 h 2670195"/>
              <a:gd name="connsiteX11" fmla="*/ 2308296 w 4005423"/>
              <a:gd name="connsiteY11" fmla="*/ 763487 h 2670195"/>
              <a:gd name="connsiteX12" fmla="*/ 2483633 w 4005423"/>
              <a:gd name="connsiteY12" fmla="*/ 1178395 h 2670195"/>
              <a:gd name="connsiteX13" fmla="*/ 2637479 w 4005423"/>
              <a:gd name="connsiteY13" fmla="*/ 840297 h 2670195"/>
              <a:gd name="connsiteX14" fmla="*/ 2784013 w 4005423"/>
              <a:gd name="connsiteY14" fmla="*/ 1167422 h 2670195"/>
              <a:gd name="connsiteX15" fmla="*/ 2775936 w 4005423"/>
              <a:gd name="connsiteY15" fmla="*/ 1945576 h 2670195"/>
              <a:gd name="connsiteX16" fmla="*/ 2659425 w 4005423"/>
              <a:gd name="connsiteY16" fmla="*/ 2317968 h 2670195"/>
              <a:gd name="connsiteX17" fmla="*/ 2585360 w 4005423"/>
              <a:gd name="connsiteY17" fmla="*/ 2635034 h 2670195"/>
              <a:gd name="connsiteX18" fmla="*/ 4005423 w 4005423"/>
              <a:gd name="connsiteY18" fmla="*/ 2635034 h 2670195"/>
              <a:gd name="connsiteX0" fmla="*/ 479716 w 3701381"/>
              <a:gd name="connsiteY0" fmla="*/ 3072076 h 3072352"/>
              <a:gd name="connsiteX1" fmla="*/ 1149443 w 3701381"/>
              <a:gd name="connsiteY1" fmla="*/ 2632825 h 3072352"/>
              <a:gd name="connsiteX2" fmla="*/ 1148681 w 3701381"/>
              <a:gd name="connsiteY2" fmla="*/ 2387384 h 3072352"/>
              <a:gd name="connsiteX3" fmla="*/ 558131 w 3701381"/>
              <a:gd name="connsiteY3" fmla="*/ 1320584 h 3072352"/>
              <a:gd name="connsiteX4" fmla="*/ 755107 w 3701381"/>
              <a:gd name="connsiteY4" fmla="*/ 1152105 h 3072352"/>
              <a:gd name="connsiteX5" fmla="*/ 1177256 w 3701381"/>
              <a:gd name="connsiteY5" fmla="*/ 1634909 h 3072352"/>
              <a:gd name="connsiteX6" fmla="*/ 1120106 w 3701381"/>
              <a:gd name="connsiteY6" fmla="*/ 168059 h 3072352"/>
              <a:gd name="connsiteX7" fmla="*/ 1396331 w 3701381"/>
              <a:gd name="connsiteY7" fmla="*/ 177584 h 3072352"/>
              <a:gd name="connsiteX8" fmla="*/ 1463006 w 3701381"/>
              <a:gd name="connsiteY8" fmla="*/ 1149134 h 3072352"/>
              <a:gd name="connsiteX9" fmla="*/ 1649465 w 3701381"/>
              <a:gd name="connsiteY9" fmla="*/ 723252 h 3072352"/>
              <a:gd name="connsiteX10" fmla="*/ 1818326 w 3701381"/>
              <a:gd name="connsiteY10" fmla="*/ 1152791 h 3072352"/>
              <a:gd name="connsiteX11" fmla="*/ 2004254 w 3701381"/>
              <a:gd name="connsiteY11" fmla="*/ 763487 h 3072352"/>
              <a:gd name="connsiteX12" fmla="*/ 2179591 w 3701381"/>
              <a:gd name="connsiteY12" fmla="*/ 1178395 h 3072352"/>
              <a:gd name="connsiteX13" fmla="*/ 2333437 w 3701381"/>
              <a:gd name="connsiteY13" fmla="*/ 840297 h 3072352"/>
              <a:gd name="connsiteX14" fmla="*/ 2479971 w 3701381"/>
              <a:gd name="connsiteY14" fmla="*/ 1167422 h 3072352"/>
              <a:gd name="connsiteX15" fmla="*/ 2471894 w 3701381"/>
              <a:gd name="connsiteY15" fmla="*/ 1945576 h 3072352"/>
              <a:gd name="connsiteX16" fmla="*/ 2355383 w 3701381"/>
              <a:gd name="connsiteY16" fmla="*/ 2317968 h 3072352"/>
              <a:gd name="connsiteX17" fmla="*/ 2281318 w 3701381"/>
              <a:gd name="connsiteY17" fmla="*/ 2635034 h 3072352"/>
              <a:gd name="connsiteX18" fmla="*/ 3701381 w 3701381"/>
              <a:gd name="connsiteY18" fmla="*/ 2635034 h 3072352"/>
              <a:gd name="connsiteX0" fmla="*/ 609558 w 3831223"/>
              <a:gd name="connsiteY0" fmla="*/ 3072076 h 3072076"/>
              <a:gd name="connsiteX1" fmla="*/ 1279285 w 3831223"/>
              <a:gd name="connsiteY1" fmla="*/ 2632825 h 3072076"/>
              <a:gd name="connsiteX2" fmla="*/ 1278523 w 3831223"/>
              <a:gd name="connsiteY2" fmla="*/ 2387384 h 3072076"/>
              <a:gd name="connsiteX3" fmla="*/ 687973 w 3831223"/>
              <a:gd name="connsiteY3" fmla="*/ 1320584 h 3072076"/>
              <a:gd name="connsiteX4" fmla="*/ 884949 w 3831223"/>
              <a:gd name="connsiteY4" fmla="*/ 1152105 h 3072076"/>
              <a:gd name="connsiteX5" fmla="*/ 1307098 w 3831223"/>
              <a:gd name="connsiteY5" fmla="*/ 1634909 h 3072076"/>
              <a:gd name="connsiteX6" fmla="*/ 1249948 w 3831223"/>
              <a:gd name="connsiteY6" fmla="*/ 168059 h 3072076"/>
              <a:gd name="connsiteX7" fmla="*/ 1526173 w 3831223"/>
              <a:gd name="connsiteY7" fmla="*/ 177584 h 3072076"/>
              <a:gd name="connsiteX8" fmla="*/ 1592848 w 3831223"/>
              <a:gd name="connsiteY8" fmla="*/ 1149134 h 3072076"/>
              <a:gd name="connsiteX9" fmla="*/ 1779307 w 3831223"/>
              <a:gd name="connsiteY9" fmla="*/ 723252 h 3072076"/>
              <a:gd name="connsiteX10" fmla="*/ 1948168 w 3831223"/>
              <a:gd name="connsiteY10" fmla="*/ 1152791 h 3072076"/>
              <a:gd name="connsiteX11" fmla="*/ 2134096 w 3831223"/>
              <a:gd name="connsiteY11" fmla="*/ 763487 h 3072076"/>
              <a:gd name="connsiteX12" fmla="*/ 2309433 w 3831223"/>
              <a:gd name="connsiteY12" fmla="*/ 1178395 h 3072076"/>
              <a:gd name="connsiteX13" fmla="*/ 2463279 w 3831223"/>
              <a:gd name="connsiteY13" fmla="*/ 840297 h 3072076"/>
              <a:gd name="connsiteX14" fmla="*/ 2609813 w 3831223"/>
              <a:gd name="connsiteY14" fmla="*/ 1167422 h 3072076"/>
              <a:gd name="connsiteX15" fmla="*/ 2601736 w 3831223"/>
              <a:gd name="connsiteY15" fmla="*/ 1945576 h 3072076"/>
              <a:gd name="connsiteX16" fmla="*/ 2485225 w 3831223"/>
              <a:gd name="connsiteY16" fmla="*/ 2317968 h 3072076"/>
              <a:gd name="connsiteX17" fmla="*/ 2411160 w 3831223"/>
              <a:gd name="connsiteY17" fmla="*/ 2635034 h 3072076"/>
              <a:gd name="connsiteX18" fmla="*/ 3831223 w 3831223"/>
              <a:gd name="connsiteY18" fmla="*/ 2635034 h 3072076"/>
              <a:gd name="connsiteX0" fmla="*/ 111732 w 4715630"/>
              <a:gd name="connsiteY0" fmla="*/ 3274095 h 3274095"/>
              <a:gd name="connsiteX1" fmla="*/ 2163692 w 4715630"/>
              <a:gd name="connsiteY1" fmla="*/ 2632825 h 3274095"/>
              <a:gd name="connsiteX2" fmla="*/ 2162930 w 4715630"/>
              <a:gd name="connsiteY2" fmla="*/ 2387384 h 3274095"/>
              <a:gd name="connsiteX3" fmla="*/ 1572380 w 4715630"/>
              <a:gd name="connsiteY3" fmla="*/ 1320584 h 3274095"/>
              <a:gd name="connsiteX4" fmla="*/ 1769356 w 4715630"/>
              <a:gd name="connsiteY4" fmla="*/ 1152105 h 3274095"/>
              <a:gd name="connsiteX5" fmla="*/ 2191505 w 4715630"/>
              <a:gd name="connsiteY5" fmla="*/ 1634909 h 3274095"/>
              <a:gd name="connsiteX6" fmla="*/ 2134355 w 4715630"/>
              <a:gd name="connsiteY6" fmla="*/ 168059 h 3274095"/>
              <a:gd name="connsiteX7" fmla="*/ 2410580 w 4715630"/>
              <a:gd name="connsiteY7" fmla="*/ 177584 h 3274095"/>
              <a:gd name="connsiteX8" fmla="*/ 2477255 w 4715630"/>
              <a:gd name="connsiteY8" fmla="*/ 1149134 h 3274095"/>
              <a:gd name="connsiteX9" fmla="*/ 2663714 w 4715630"/>
              <a:gd name="connsiteY9" fmla="*/ 723252 h 3274095"/>
              <a:gd name="connsiteX10" fmla="*/ 2832575 w 4715630"/>
              <a:gd name="connsiteY10" fmla="*/ 1152791 h 3274095"/>
              <a:gd name="connsiteX11" fmla="*/ 3018503 w 4715630"/>
              <a:gd name="connsiteY11" fmla="*/ 763487 h 3274095"/>
              <a:gd name="connsiteX12" fmla="*/ 3193840 w 4715630"/>
              <a:gd name="connsiteY12" fmla="*/ 1178395 h 3274095"/>
              <a:gd name="connsiteX13" fmla="*/ 3347686 w 4715630"/>
              <a:gd name="connsiteY13" fmla="*/ 840297 h 3274095"/>
              <a:gd name="connsiteX14" fmla="*/ 3494220 w 4715630"/>
              <a:gd name="connsiteY14" fmla="*/ 1167422 h 3274095"/>
              <a:gd name="connsiteX15" fmla="*/ 3486143 w 4715630"/>
              <a:gd name="connsiteY15" fmla="*/ 1945576 h 3274095"/>
              <a:gd name="connsiteX16" fmla="*/ 3369632 w 4715630"/>
              <a:gd name="connsiteY16" fmla="*/ 2317968 h 3274095"/>
              <a:gd name="connsiteX17" fmla="*/ 3295567 w 4715630"/>
              <a:gd name="connsiteY17" fmla="*/ 2635034 h 3274095"/>
              <a:gd name="connsiteX18" fmla="*/ 4715630 w 4715630"/>
              <a:gd name="connsiteY18" fmla="*/ 2635034 h 3274095"/>
              <a:gd name="connsiteX0" fmla="*/ 0 w 4603898"/>
              <a:gd name="connsiteY0" fmla="*/ 3274095 h 3274095"/>
              <a:gd name="connsiteX1" fmla="*/ 2051960 w 4603898"/>
              <a:gd name="connsiteY1" fmla="*/ 2632825 h 3274095"/>
              <a:gd name="connsiteX2" fmla="*/ 2051198 w 4603898"/>
              <a:gd name="connsiteY2" fmla="*/ 2387384 h 3274095"/>
              <a:gd name="connsiteX3" fmla="*/ 1460648 w 4603898"/>
              <a:gd name="connsiteY3" fmla="*/ 1320584 h 3274095"/>
              <a:gd name="connsiteX4" fmla="*/ 1657624 w 4603898"/>
              <a:gd name="connsiteY4" fmla="*/ 1152105 h 3274095"/>
              <a:gd name="connsiteX5" fmla="*/ 2079773 w 4603898"/>
              <a:gd name="connsiteY5" fmla="*/ 1634909 h 3274095"/>
              <a:gd name="connsiteX6" fmla="*/ 2022623 w 4603898"/>
              <a:gd name="connsiteY6" fmla="*/ 168059 h 3274095"/>
              <a:gd name="connsiteX7" fmla="*/ 2298848 w 4603898"/>
              <a:gd name="connsiteY7" fmla="*/ 177584 h 3274095"/>
              <a:gd name="connsiteX8" fmla="*/ 2365523 w 4603898"/>
              <a:gd name="connsiteY8" fmla="*/ 1149134 h 3274095"/>
              <a:gd name="connsiteX9" fmla="*/ 2551982 w 4603898"/>
              <a:gd name="connsiteY9" fmla="*/ 723252 h 3274095"/>
              <a:gd name="connsiteX10" fmla="*/ 2720843 w 4603898"/>
              <a:gd name="connsiteY10" fmla="*/ 1152791 h 3274095"/>
              <a:gd name="connsiteX11" fmla="*/ 2906771 w 4603898"/>
              <a:gd name="connsiteY11" fmla="*/ 763487 h 3274095"/>
              <a:gd name="connsiteX12" fmla="*/ 3082108 w 4603898"/>
              <a:gd name="connsiteY12" fmla="*/ 1178395 h 3274095"/>
              <a:gd name="connsiteX13" fmla="*/ 3235954 w 4603898"/>
              <a:gd name="connsiteY13" fmla="*/ 840297 h 3274095"/>
              <a:gd name="connsiteX14" fmla="*/ 3382488 w 4603898"/>
              <a:gd name="connsiteY14" fmla="*/ 1167422 h 3274095"/>
              <a:gd name="connsiteX15" fmla="*/ 3374411 w 4603898"/>
              <a:gd name="connsiteY15" fmla="*/ 1945576 h 3274095"/>
              <a:gd name="connsiteX16" fmla="*/ 3257900 w 4603898"/>
              <a:gd name="connsiteY16" fmla="*/ 2317968 h 3274095"/>
              <a:gd name="connsiteX17" fmla="*/ 3183835 w 4603898"/>
              <a:gd name="connsiteY17" fmla="*/ 2635034 h 3274095"/>
              <a:gd name="connsiteX18" fmla="*/ 4603898 w 4603898"/>
              <a:gd name="connsiteY18" fmla="*/ 2635034 h 3274095"/>
              <a:gd name="connsiteX0" fmla="*/ 58169 w 4130439"/>
              <a:gd name="connsiteY0" fmla="*/ 2678672 h 2678672"/>
              <a:gd name="connsiteX1" fmla="*/ 1578501 w 4130439"/>
              <a:gd name="connsiteY1" fmla="*/ 2632825 h 2678672"/>
              <a:gd name="connsiteX2" fmla="*/ 1577739 w 4130439"/>
              <a:gd name="connsiteY2" fmla="*/ 2387384 h 2678672"/>
              <a:gd name="connsiteX3" fmla="*/ 987189 w 4130439"/>
              <a:gd name="connsiteY3" fmla="*/ 1320584 h 2678672"/>
              <a:gd name="connsiteX4" fmla="*/ 1184165 w 4130439"/>
              <a:gd name="connsiteY4" fmla="*/ 1152105 h 2678672"/>
              <a:gd name="connsiteX5" fmla="*/ 1606314 w 4130439"/>
              <a:gd name="connsiteY5" fmla="*/ 1634909 h 2678672"/>
              <a:gd name="connsiteX6" fmla="*/ 1549164 w 4130439"/>
              <a:gd name="connsiteY6" fmla="*/ 168059 h 2678672"/>
              <a:gd name="connsiteX7" fmla="*/ 1825389 w 4130439"/>
              <a:gd name="connsiteY7" fmla="*/ 177584 h 2678672"/>
              <a:gd name="connsiteX8" fmla="*/ 1892064 w 4130439"/>
              <a:gd name="connsiteY8" fmla="*/ 1149134 h 2678672"/>
              <a:gd name="connsiteX9" fmla="*/ 2078523 w 4130439"/>
              <a:gd name="connsiteY9" fmla="*/ 723252 h 2678672"/>
              <a:gd name="connsiteX10" fmla="*/ 2247384 w 4130439"/>
              <a:gd name="connsiteY10" fmla="*/ 1152791 h 2678672"/>
              <a:gd name="connsiteX11" fmla="*/ 2433312 w 4130439"/>
              <a:gd name="connsiteY11" fmla="*/ 763487 h 2678672"/>
              <a:gd name="connsiteX12" fmla="*/ 2608649 w 4130439"/>
              <a:gd name="connsiteY12" fmla="*/ 1178395 h 2678672"/>
              <a:gd name="connsiteX13" fmla="*/ 2762495 w 4130439"/>
              <a:gd name="connsiteY13" fmla="*/ 840297 h 2678672"/>
              <a:gd name="connsiteX14" fmla="*/ 2909029 w 4130439"/>
              <a:gd name="connsiteY14" fmla="*/ 1167422 h 2678672"/>
              <a:gd name="connsiteX15" fmla="*/ 2900952 w 4130439"/>
              <a:gd name="connsiteY15" fmla="*/ 1945576 h 2678672"/>
              <a:gd name="connsiteX16" fmla="*/ 2784441 w 4130439"/>
              <a:gd name="connsiteY16" fmla="*/ 2317968 h 2678672"/>
              <a:gd name="connsiteX17" fmla="*/ 2710376 w 4130439"/>
              <a:gd name="connsiteY17" fmla="*/ 2635034 h 2678672"/>
              <a:gd name="connsiteX18" fmla="*/ 4130439 w 4130439"/>
              <a:gd name="connsiteY18" fmla="*/ 2635034 h 2678672"/>
              <a:gd name="connsiteX0" fmla="*/ 31727 w 4189058"/>
              <a:gd name="connsiteY0" fmla="*/ 2678672 h 2678672"/>
              <a:gd name="connsiteX1" fmla="*/ 1637120 w 4189058"/>
              <a:gd name="connsiteY1" fmla="*/ 2632825 h 2678672"/>
              <a:gd name="connsiteX2" fmla="*/ 1636358 w 4189058"/>
              <a:gd name="connsiteY2" fmla="*/ 2387384 h 2678672"/>
              <a:gd name="connsiteX3" fmla="*/ 1045808 w 4189058"/>
              <a:gd name="connsiteY3" fmla="*/ 1320584 h 2678672"/>
              <a:gd name="connsiteX4" fmla="*/ 1242784 w 4189058"/>
              <a:gd name="connsiteY4" fmla="*/ 1152105 h 2678672"/>
              <a:gd name="connsiteX5" fmla="*/ 1664933 w 4189058"/>
              <a:gd name="connsiteY5" fmla="*/ 1634909 h 2678672"/>
              <a:gd name="connsiteX6" fmla="*/ 1607783 w 4189058"/>
              <a:gd name="connsiteY6" fmla="*/ 168059 h 2678672"/>
              <a:gd name="connsiteX7" fmla="*/ 1884008 w 4189058"/>
              <a:gd name="connsiteY7" fmla="*/ 177584 h 2678672"/>
              <a:gd name="connsiteX8" fmla="*/ 1950683 w 4189058"/>
              <a:gd name="connsiteY8" fmla="*/ 1149134 h 2678672"/>
              <a:gd name="connsiteX9" fmla="*/ 2137142 w 4189058"/>
              <a:gd name="connsiteY9" fmla="*/ 723252 h 2678672"/>
              <a:gd name="connsiteX10" fmla="*/ 2306003 w 4189058"/>
              <a:gd name="connsiteY10" fmla="*/ 1152791 h 2678672"/>
              <a:gd name="connsiteX11" fmla="*/ 2491931 w 4189058"/>
              <a:gd name="connsiteY11" fmla="*/ 763487 h 2678672"/>
              <a:gd name="connsiteX12" fmla="*/ 2667268 w 4189058"/>
              <a:gd name="connsiteY12" fmla="*/ 1178395 h 2678672"/>
              <a:gd name="connsiteX13" fmla="*/ 2821114 w 4189058"/>
              <a:gd name="connsiteY13" fmla="*/ 840297 h 2678672"/>
              <a:gd name="connsiteX14" fmla="*/ 2967648 w 4189058"/>
              <a:gd name="connsiteY14" fmla="*/ 1167422 h 2678672"/>
              <a:gd name="connsiteX15" fmla="*/ 2959571 w 4189058"/>
              <a:gd name="connsiteY15" fmla="*/ 1945576 h 2678672"/>
              <a:gd name="connsiteX16" fmla="*/ 2843060 w 4189058"/>
              <a:gd name="connsiteY16" fmla="*/ 2317968 h 2678672"/>
              <a:gd name="connsiteX17" fmla="*/ 2768995 w 4189058"/>
              <a:gd name="connsiteY17" fmla="*/ 2635034 h 2678672"/>
              <a:gd name="connsiteX18" fmla="*/ 4189058 w 4189058"/>
              <a:gd name="connsiteY18" fmla="*/ 2635034 h 2678672"/>
              <a:gd name="connsiteX0" fmla="*/ 231463 w 3899696"/>
              <a:gd name="connsiteY0" fmla="*/ 2636142 h 2636142"/>
              <a:gd name="connsiteX1" fmla="*/ 1347758 w 3899696"/>
              <a:gd name="connsiteY1" fmla="*/ 2632825 h 2636142"/>
              <a:gd name="connsiteX2" fmla="*/ 1346996 w 3899696"/>
              <a:gd name="connsiteY2" fmla="*/ 2387384 h 2636142"/>
              <a:gd name="connsiteX3" fmla="*/ 756446 w 3899696"/>
              <a:gd name="connsiteY3" fmla="*/ 1320584 h 2636142"/>
              <a:gd name="connsiteX4" fmla="*/ 953422 w 3899696"/>
              <a:gd name="connsiteY4" fmla="*/ 1152105 h 2636142"/>
              <a:gd name="connsiteX5" fmla="*/ 1375571 w 3899696"/>
              <a:gd name="connsiteY5" fmla="*/ 1634909 h 2636142"/>
              <a:gd name="connsiteX6" fmla="*/ 1318421 w 3899696"/>
              <a:gd name="connsiteY6" fmla="*/ 168059 h 2636142"/>
              <a:gd name="connsiteX7" fmla="*/ 1594646 w 3899696"/>
              <a:gd name="connsiteY7" fmla="*/ 177584 h 2636142"/>
              <a:gd name="connsiteX8" fmla="*/ 1661321 w 3899696"/>
              <a:gd name="connsiteY8" fmla="*/ 1149134 h 2636142"/>
              <a:gd name="connsiteX9" fmla="*/ 1847780 w 3899696"/>
              <a:gd name="connsiteY9" fmla="*/ 723252 h 2636142"/>
              <a:gd name="connsiteX10" fmla="*/ 2016641 w 3899696"/>
              <a:gd name="connsiteY10" fmla="*/ 1152791 h 2636142"/>
              <a:gd name="connsiteX11" fmla="*/ 2202569 w 3899696"/>
              <a:gd name="connsiteY11" fmla="*/ 763487 h 2636142"/>
              <a:gd name="connsiteX12" fmla="*/ 2377906 w 3899696"/>
              <a:gd name="connsiteY12" fmla="*/ 1178395 h 2636142"/>
              <a:gd name="connsiteX13" fmla="*/ 2531752 w 3899696"/>
              <a:gd name="connsiteY13" fmla="*/ 840297 h 2636142"/>
              <a:gd name="connsiteX14" fmla="*/ 2678286 w 3899696"/>
              <a:gd name="connsiteY14" fmla="*/ 1167422 h 2636142"/>
              <a:gd name="connsiteX15" fmla="*/ 2670209 w 3899696"/>
              <a:gd name="connsiteY15" fmla="*/ 1945576 h 2636142"/>
              <a:gd name="connsiteX16" fmla="*/ 2553698 w 3899696"/>
              <a:gd name="connsiteY16" fmla="*/ 2317968 h 2636142"/>
              <a:gd name="connsiteX17" fmla="*/ 2479633 w 3899696"/>
              <a:gd name="connsiteY17" fmla="*/ 2635034 h 2636142"/>
              <a:gd name="connsiteX18" fmla="*/ 3899696 w 3899696"/>
              <a:gd name="connsiteY18" fmla="*/ 2635034 h 2636142"/>
              <a:gd name="connsiteX0" fmla="*/ 0 w 3668233"/>
              <a:gd name="connsiteY0" fmla="*/ 2636142 h 2636142"/>
              <a:gd name="connsiteX1" fmla="*/ 1116295 w 3668233"/>
              <a:gd name="connsiteY1" fmla="*/ 2632825 h 2636142"/>
              <a:gd name="connsiteX2" fmla="*/ 1115533 w 3668233"/>
              <a:gd name="connsiteY2" fmla="*/ 2387384 h 2636142"/>
              <a:gd name="connsiteX3" fmla="*/ 524983 w 3668233"/>
              <a:gd name="connsiteY3" fmla="*/ 1320584 h 2636142"/>
              <a:gd name="connsiteX4" fmla="*/ 721959 w 3668233"/>
              <a:gd name="connsiteY4" fmla="*/ 1152105 h 2636142"/>
              <a:gd name="connsiteX5" fmla="*/ 1144108 w 3668233"/>
              <a:gd name="connsiteY5" fmla="*/ 1634909 h 2636142"/>
              <a:gd name="connsiteX6" fmla="*/ 1086958 w 3668233"/>
              <a:gd name="connsiteY6" fmla="*/ 168059 h 2636142"/>
              <a:gd name="connsiteX7" fmla="*/ 1363183 w 3668233"/>
              <a:gd name="connsiteY7" fmla="*/ 177584 h 2636142"/>
              <a:gd name="connsiteX8" fmla="*/ 1429858 w 3668233"/>
              <a:gd name="connsiteY8" fmla="*/ 1149134 h 2636142"/>
              <a:gd name="connsiteX9" fmla="*/ 1616317 w 3668233"/>
              <a:gd name="connsiteY9" fmla="*/ 723252 h 2636142"/>
              <a:gd name="connsiteX10" fmla="*/ 1785178 w 3668233"/>
              <a:gd name="connsiteY10" fmla="*/ 1152791 h 2636142"/>
              <a:gd name="connsiteX11" fmla="*/ 1971106 w 3668233"/>
              <a:gd name="connsiteY11" fmla="*/ 763487 h 2636142"/>
              <a:gd name="connsiteX12" fmla="*/ 2146443 w 3668233"/>
              <a:gd name="connsiteY12" fmla="*/ 1178395 h 2636142"/>
              <a:gd name="connsiteX13" fmla="*/ 2300289 w 3668233"/>
              <a:gd name="connsiteY13" fmla="*/ 840297 h 2636142"/>
              <a:gd name="connsiteX14" fmla="*/ 2446823 w 3668233"/>
              <a:gd name="connsiteY14" fmla="*/ 1167422 h 2636142"/>
              <a:gd name="connsiteX15" fmla="*/ 2438746 w 3668233"/>
              <a:gd name="connsiteY15" fmla="*/ 1945576 h 2636142"/>
              <a:gd name="connsiteX16" fmla="*/ 2322235 w 3668233"/>
              <a:gd name="connsiteY16" fmla="*/ 2317968 h 2636142"/>
              <a:gd name="connsiteX17" fmla="*/ 2248170 w 3668233"/>
              <a:gd name="connsiteY17" fmla="*/ 2635034 h 2636142"/>
              <a:gd name="connsiteX18" fmla="*/ 3668233 w 3668233"/>
              <a:gd name="connsiteY18" fmla="*/ 2635034 h 2636142"/>
              <a:gd name="connsiteX0" fmla="*/ 357493 w 3207019"/>
              <a:gd name="connsiteY0" fmla="*/ 2636142 h 2636142"/>
              <a:gd name="connsiteX1" fmla="*/ 655081 w 3207019"/>
              <a:gd name="connsiteY1" fmla="*/ 2632825 h 2636142"/>
              <a:gd name="connsiteX2" fmla="*/ 654319 w 3207019"/>
              <a:gd name="connsiteY2" fmla="*/ 2387384 h 2636142"/>
              <a:gd name="connsiteX3" fmla="*/ 63769 w 3207019"/>
              <a:gd name="connsiteY3" fmla="*/ 1320584 h 2636142"/>
              <a:gd name="connsiteX4" fmla="*/ 260745 w 3207019"/>
              <a:gd name="connsiteY4" fmla="*/ 1152105 h 2636142"/>
              <a:gd name="connsiteX5" fmla="*/ 682894 w 3207019"/>
              <a:gd name="connsiteY5" fmla="*/ 1634909 h 2636142"/>
              <a:gd name="connsiteX6" fmla="*/ 625744 w 3207019"/>
              <a:gd name="connsiteY6" fmla="*/ 168059 h 2636142"/>
              <a:gd name="connsiteX7" fmla="*/ 901969 w 3207019"/>
              <a:gd name="connsiteY7" fmla="*/ 177584 h 2636142"/>
              <a:gd name="connsiteX8" fmla="*/ 968644 w 3207019"/>
              <a:gd name="connsiteY8" fmla="*/ 1149134 h 2636142"/>
              <a:gd name="connsiteX9" fmla="*/ 1155103 w 3207019"/>
              <a:gd name="connsiteY9" fmla="*/ 723252 h 2636142"/>
              <a:gd name="connsiteX10" fmla="*/ 1323964 w 3207019"/>
              <a:gd name="connsiteY10" fmla="*/ 1152791 h 2636142"/>
              <a:gd name="connsiteX11" fmla="*/ 1509892 w 3207019"/>
              <a:gd name="connsiteY11" fmla="*/ 763487 h 2636142"/>
              <a:gd name="connsiteX12" fmla="*/ 1685229 w 3207019"/>
              <a:gd name="connsiteY12" fmla="*/ 1178395 h 2636142"/>
              <a:gd name="connsiteX13" fmla="*/ 1839075 w 3207019"/>
              <a:gd name="connsiteY13" fmla="*/ 840297 h 2636142"/>
              <a:gd name="connsiteX14" fmla="*/ 1985609 w 3207019"/>
              <a:gd name="connsiteY14" fmla="*/ 1167422 h 2636142"/>
              <a:gd name="connsiteX15" fmla="*/ 1977532 w 3207019"/>
              <a:gd name="connsiteY15" fmla="*/ 1945576 h 2636142"/>
              <a:gd name="connsiteX16" fmla="*/ 1861021 w 3207019"/>
              <a:gd name="connsiteY16" fmla="*/ 2317968 h 2636142"/>
              <a:gd name="connsiteX17" fmla="*/ 1786956 w 3207019"/>
              <a:gd name="connsiteY17" fmla="*/ 2635034 h 2636142"/>
              <a:gd name="connsiteX18" fmla="*/ 3207019 w 3207019"/>
              <a:gd name="connsiteY18" fmla="*/ 2635034 h 2636142"/>
              <a:gd name="connsiteX0" fmla="*/ 357493 w 3207019"/>
              <a:gd name="connsiteY0" fmla="*/ 2841040 h 2841040"/>
              <a:gd name="connsiteX1" fmla="*/ 655081 w 3207019"/>
              <a:gd name="connsiteY1" fmla="*/ 2837723 h 2841040"/>
              <a:gd name="connsiteX2" fmla="*/ 654319 w 3207019"/>
              <a:gd name="connsiteY2" fmla="*/ 2592282 h 2841040"/>
              <a:gd name="connsiteX3" fmla="*/ 63769 w 3207019"/>
              <a:gd name="connsiteY3" fmla="*/ 1525482 h 2841040"/>
              <a:gd name="connsiteX4" fmla="*/ 260745 w 3207019"/>
              <a:gd name="connsiteY4" fmla="*/ 1357003 h 2841040"/>
              <a:gd name="connsiteX5" fmla="*/ 682894 w 3207019"/>
              <a:gd name="connsiteY5" fmla="*/ 1839807 h 2841040"/>
              <a:gd name="connsiteX6" fmla="*/ 625744 w 3207019"/>
              <a:gd name="connsiteY6" fmla="*/ 372957 h 2841040"/>
              <a:gd name="connsiteX7" fmla="*/ 744075 w 3207019"/>
              <a:gd name="connsiteY7" fmla="*/ 18 h 2841040"/>
              <a:gd name="connsiteX8" fmla="*/ 901969 w 3207019"/>
              <a:gd name="connsiteY8" fmla="*/ 382482 h 2841040"/>
              <a:gd name="connsiteX9" fmla="*/ 968644 w 3207019"/>
              <a:gd name="connsiteY9" fmla="*/ 1354032 h 2841040"/>
              <a:gd name="connsiteX10" fmla="*/ 1155103 w 3207019"/>
              <a:gd name="connsiteY10" fmla="*/ 928150 h 2841040"/>
              <a:gd name="connsiteX11" fmla="*/ 1323964 w 3207019"/>
              <a:gd name="connsiteY11" fmla="*/ 1357689 h 2841040"/>
              <a:gd name="connsiteX12" fmla="*/ 1509892 w 3207019"/>
              <a:gd name="connsiteY12" fmla="*/ 968385 h 2841040"/>
              <a:gd name="connsiteX13" fmla="*/ 1685229 w 3207019"/>
              <a:gd name="connsiteY13" fmla="*/ 1383293 h 2841040"/>
              <a:gd name="connsiteX14" fmla="*/ 1839075 w 3207019"/>
              <a:gd name="connsiteY14" fmla="*/ 1045195 h 2841040"/>
              <a:gd name="connsiteX15" fmla="*/ 1985609 w 3207019"/>
              <a:gd name="connsiteY15" fmla="*/ 1372320 h 2841040"/>
              <a:gd name="connsiteX16" fmla="*/ 1977532 w 3207019"/>
              <a:gd name="connsiteY16" fmla="*/ 2150474 h 2841040"/>
              <a:gd name="connsiteX17" fmla="*/ 1861021 w 3207019"/>
              <a:gd name="connsiteY17" fmla="*/ 2522866 h 2841040"/>
              <a:gd name="connsiteX18" fmla="*/ 1786956 w 3207019"/>
              <a:gd name="connsiteY18" fmla="*/ 2839932 h 2841040"/>
              <a:gd name="connsiteX19" fmla="*/ 3207019 w 3207019"/>
              <a:gd name="connsiteY19" fmla="*/ 2839932 h 2841040"/>
              <a:gd name="connsiteX0" fmla="*/ 357493 w 3207019"/>
              <a:gd name="connsiteY0" fmla="*/ 2926729 h 2926729"/>
              <a:gd name="connsiteX1" fmla="*/ 655081 w 3207019"/>
              <a:gd name="connsiteY1" fmla="*/ 2923412 h 2926729"/>
              <a:gd name="connsiteX2" fmla="*/ 654319 w 3207019"/>
              <a:gd name="connsiteY2" fmla="*/ 2677971 h 2926729"/>
              <a:gd name="connsiteX3" fmla="*/ 63769 w 3207019"/>
              <a:gd name="connsiteY3" fmla="*/ 1611171 h 2926729"/>
              <a:gd name="connsiteX4" fmla="*/ 260745 w 3207019"/>
              <a:gd name="connsiteY4" fmla="*/ 1442692 h 2926729"/>
              <a:gd name="connsiteX5" fmla="*/ 682894 w 3207019"/>
              <a:gd name="connsiteY5" fmla="*/ 1925496 h 2926729"/>
              <a:gd name="connsiteX6" fmla="*/ 625744 w 3207019"/>
              <a:gd name="connsiteY6" fmla="*/ 458646 h 2926729"/>
              <a:gd name="connsiteX7" fmla="*/ 744075 w 3207019"/>
              <a:gd name="connsiteY7" fmla="*/ 10 h 2926729"/>
              <a:gd name="connsiteX8" fmla="*/ 901969 w 3207019"/>
              <a:gd name="connsiteY8" fmla="*/ 468171 h 2926729"/>
              <a:gd name="connsiteX9" fmla="*/ 968644 w 3207019"/>
              <a:gd name="connsiteY9" fmla="*/ 1439721 h 2926729"/>
              <a:gd name="connsiteX10" fmla="*/ 1155103 w 3207019"/>
              <a:gd name="connsiteY10" fmla="*/ 1013839 h 2926729"/>
              <a:gd name="connsiteX11" fmla="*/ 1323964 w 3207019"/>
              <a:gd name="connsiteY11" fmla="*/ 1443378 h 2926729"/>
              <a:gd name="connsiteX12" fmla="*/ 1509892 w 3207019"/>
              <a:gd name="connsiteY12" fmla="*/ 1054074 h 2926729"/>
              <a:gd name="connsiteX13" fmla="*/ 1685229 w 3207019"/>
              <a:gd name="connsiteY13" fmla="*/ 1468982 h 2926729"/>
              <a:gd name="connsiteX14" fmla="*/ 1839075 w 3207019"/>
              <a:gd name="connsiteY14" fmla="*/ 1130884 h 2926729"/>
              <a:gd name="connsiteX15" fmla="*/ 1985609 w 3207019"/>
              <a:gd name="connsiteY15" fmla="*/ 1458009 h 2926729"/>
              <a:gd name="connsiteX16" fmla="*/ 1977532 w 3207019"/>
              <a:gd name="connsiteY16" fmla="*/ 2236163 h 2926729"/>
              <a:gd name="connsiteX17" fmla="*/ 1861021 w 3207019"/>
              <a:gd name="connsiteY17" fmla="*/ 2608555 h 2926729"/>
              <a:gd name="connsiteX18" fmla="*/ 1786956 w 3207019"/>
              <a:gd name="connsiteY18" fmla="*/ 2925621 h 2926729"/>
              <a:gd name="connsiteX19" fmla="*/ 3207019 w 3207019"/>
              <a:gd name="connsiteY19" fmla="*/ 2925621 h 2926729"/>
              <a:gd name="connsiteX0" fmla="*/ 357493 w 3207019"/>
              <a:gd name="connsiteY0" fmla="*/ 2916018 h 2916018"/>
              <a:gd name="connsiteX1" fmla="*/ 655081 w 3207019"/>
              <a:gd name="connsiteY1" fmla="*/ 2912701 h 2916018"/>
              <a:gd name="connsiteX2" fmla="*/ 654319 w 3207019"/>
              <a:gd name="connsiteY2" fmla="*/ 2667260 h 2916018"/>
              <a:gd name="connsiteX3" fmla="*/ 63769 w 3207019"/>
              <a:gd name="connsiteY3" fmla="*/ 1600460 h 2916018"/>
              <a:gd name="connsiteX4" fmla="*/ 260745 w 3207019"/>
              <a:gd name="connsiteY4" fmla="*/ 1431981 h 2916018"/>
              <a:gd name="connsiteX5" fmla="*/ 682894 w 3207019"/>
              <a:gd name="connsiteY5" fmla="*/ 1914785 h 2916018"/>
              <a:gd name="connsiteX6" fmla="*/ 625744 w 3207019"/>
              <a:gd name="connsiteY6" fmla="*/ 447935 h 2916018"/>
              <a:gd name="connsiteX7" fmla="*/ 765499 w 3207019"/>
              <a:gd name="connsiteY7" fmla="*/ 11 h 2916018"/>
              <a:gd name="connsiteX8" fmla="*/ 901969 w 3207019"/>
              <a:gd name="connsiteY8" fmla="*/ 457460 h 2916018"/>
              <a:gd name="connsiteX9" fmla="*/ 968644 w 3207019"/>
              <a:gd name="connsiteY9" fmla="*/ 1429010 h 2916018"/>
              <a:gd name="connsiteX10" fmla="*/ 1155103 w 3207019"/>
              <a:gd name="connsiteY10" fmla="*/ 1003128 h 2916018"/>
              <a:gd name="connsiteX11" fmla="*/ 1323964 w 3207019"/>
              <a:gd name="connsiteY11" fmla="*/ 1432667 h 2916018"/>
              <a:gd name="connsiteX12" fmla="*/ 1509892 w 3207019"/>
              <a:gd name="connsiteY12" fmla="*/ 1043363 h 2916018"/>
              <a:gd name="connsiteX13" fmla="*/ 1685229 w 3207019"/>
              <a:gd name="connsiteY13" fmla="*/ 1458271 h 2916018"/>
              <a:gd name="connsiteX14" fmla="*/ 1839075 w 3207019"/>
              <a:gd name="connsiteY14" fmla="*/ 1120173 h 2916018"/>
              <a:gd name="connsiteX15" fmla="*/ 1985609 w 3207019"/>
              <a:gd name="connsiteY15" fmla="*/ 1447298 h 2916018"/>
              <a:gd name="connsiteX16" fmla="*/ 1977532 w 3207019"/>
              <a:gd name="connsiteY16" fmla="*/ 2225452 h 2916018"/>
              <a:gd name="connsiteX17" fmla="*/ 1861021 w 3207019"/>
              <a:gd name="connsiteY17" fmla="*/ 2597844 h 2916018"/>
              <a:gd name="connsiteX18" fmla="*/ 1786956 w 3207019"/>
              <a:gd name="connsiteY18" fmla="*/ 2914910 h 2916018"/>
              <a:gd name="connsiteX19" fmla="*/ 3207019 w 3207019"/>
              <a:gd name="connsiteY19" fmla="*/ 2914910 h 2916018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3207019 w 3207019"/>
              <a:gd name="connsiteY19" fmla="*/ 2898832 h 2899940"/>
              <a:gd name="connsiteX0" fmla="*/ 357493 w 3207019"/>
              <a:gd name="connsiteY0" fmla="*/ 2899940 h 2908847"/>
              <a:gd name="connsiteX1" fmla="*/ 655081 w 3207019"/>
              <a:gd name="connsiteY1" fmla="*/ 2896623 h 2908847"/>
              <a:gd name="connsiteX2" fmla="*/ 654319 w 3207019"/>
              <a:gd name="connsiteY2" fmla="*/ 2651182 h 2908847"/>
              <a:gd name="connsiteX3" fmla="*/ 63769 w 3207019"/>
              <a:gd name="connsiteY3" fmla="*/ 1584382 h 2908847"/>
              <a:gd name="connsiteX4" fmla="*/ 260745 w 3207019"/>
              <a:gd name="connsiteY4" fmla="*/ 1415903 h 2908847"/>
              <a:gd name="connsiteX5" fmla="*/ 682894 w 3207019"/>
              <a:gd name="connsiteY5" fmla="*/ 1898707 h 2908847"/>
              <a:gd name="connsiteX6" fmla="*/ 625744 w 3207019"/>
              <a:gd name="connsiteY6" fmla="*/ 431857 h 2908847"/>
              <a:gd name="connsiteX7" fmla="*/ 765498 w 3207019"/>
              <a:gd name="connsiteY7" fmla="*/ 0 h 2908847"/>
              <a:gd name="connsiteX8" fmla="*/ 901969 w 3207019"/>
              <a:gd name="connsiteY8" fmla="*/ 441382 h 2908847"/>
              <a:gd name="connsiteX9" fmla="*/ 968644 w 3207019"/>
              <a:gd name="connsiteY9" fmla="*/ 1412932 h 2908847"/>
              <a:gd name="connsiteX10" fmla="*/ 1155103 w 3207019"/>
              <a:gd name="connsiteY10" fmla="*/ 987050 h 2908847"/>
              <a:gd name="connsiteX11" fmla="*/ 1323964 w 3207019"/>
              <a:gd name="connsiteY11" fmla="*/ 1416589 h 2908847"/>
              <a:gd name="connsiteX12" fmla="*/ 1509892 w 3207019"/>
              <a:gd name="connsiteY12" fmla="*/ 1027285 h 2908847"/>
              <a:gd name="connsiteX13" fmla="*/ 1685229 w 3207019"/>
              <a:gd name="connsiteY13" fmla="*/ 1442193 h 2908847"/>
              <a:gd name="connsiteX14" fmla="*/ 1839075 w 3207019"/>
              <a:gd name="connsiteY14" fmla="*/ 1104095 h 2908847"/>
              <a:gd name="connsiteX15" fmla="*/ 1985609 w 3207019"/>
              <a:gd name="connsiteY15" fmla="*/ 1431220 h 2908847"/>
              <a:gd name="connsiteX16" fmla="*/ 1977532 w 3207019"/>
              <a:gd name="connsiteY16" fmla="*/ 2209374 h 2908847"/>
              <a:gd name="connsiteX17" fmla="*/ 1861021 w 3207019"/>
              <a:gd name="connsiteY17" fmla="*/ 2581766 h 2908847"/>
              <a:gd name="connsiteX18" fmla="*/ 1786956 w 3207019"/>
              <a:gd name="connsiteY18" fmla="*/ 2898832 h 2908847"/>
              <a:gd name="connsiteX19" fmla="*/ 2496608 w 3207019"/>
              <a:gd name="connsiteY19" fmla="*/ 2908634 h 2908847"/>
              <a:gd name="connsiteX20" fmla="*/ 3207019 w 3207019"/>
              <a:gd name="connsiteY20" fmla="*/ 2898832 h 2908847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2453760"/>
              <a:gd name="connsiteY0" fmla="*/ 2899940 h 2899940"/>
              <a:gd name="connsiteX1" fmla="*/ 655081 w 2453760"/>
              <a:gd name="connsiteY1" fmla="*/ 2896623 h 2899940"/>
              <a:gd name="connsiteX2" fmla="*/ 654319 w 2453760"/>
              <a:gd name="connsiteY2" fmla="*/ 2651182 h 2899940"/>
              <a:gd name="connsiteX3" fmla="*/ 63769 w 2453760"/>
              <a:gd name="connsiteY3" fmla="*/ 1584382 h 2899940"/>
              <a:gd name="connsiteX4" fmla="*/ 260745 w 2453760"/>
              <a:gd name="connsiteY4" fmla="*/ 1415903 h 2899940"/>
              <a:gd name="connsiteX5" fmla="*/ 682894 w 2453760"/>
              <a:gd name="connsiteY5" fmla="*/ 1898707 h 2899940"/>
              <a:gd name="connsiteX6" fmla="*/ 625744 w 2453760"/>
              <a:gd name="connsiteY6" fmla="*/ 431857 h 2899940"/>
              <a:gd name="connsiteX7" fmla="*/ 765498 w 2453760"/>
              <a:gd name="connsiteY7" fmla="*/ 0 h 2899940"/>
              <a:gd name="connsiteX8" fmla="*/ 901969 w 2453760"/>
              <a:gd name="connsiteY8" fmla="*/ 441382 h 2899940"/>
              <a:gd name="connsiteX9" fmla="*/ 968644 w 2453760"/>
              <a:gd name="connsiteY9" fmla="*/ 1412932 h 2899940"/>
              <a:gd name="connsiteX10" fmla="*/ 1155103 w 2453760"/>
              <a:gd name="connsiteY10" fmla="*/ 987050 h 2899940"/>
              <a:gd name="connsiteX11" fmla="*/ 1323964 w 2453760"/>
              <a:gd name="connsiteY11" fmla="*/ 1416589 h 2899940"/>
              <a:gd name="connsiteX12" fmla="*/ 1509892 w 2453760"/>
              <a:gd name="connsiteY12" fmla="*/ 1027285 h 2899940"/>
              <a:gd name="connsiteX13" fmla="*/ 1685229 w 2453760"/>
              <a:gd name="connsiteY13" fmla="*/ 1442193 h 2899940"/>
              <a:gd name="connsiteX14" fmla="*/ 1839075 w 2453760"/>
              <a:gd name="connsiteY14" fmla="*/ 1104095 h 2899940"/>
              <a:gd name="connsiteX15" fmla="*/ 1985609 w 2453760"/>
              <a:gd name="connsiteY15" fmla="*/ 1431220 h 2899940"/>
              <a:gd name="connsiteX16" fmla="*/ 1977532 w 2453760"/>
              <a:gd name="connsiteY16" fmla="*/ 2209374 h 2899940"/>
              <a:gd name="connsiteX17" fmla="*/ 1861021 w 2453760"/>
              <a:gd name="connsiteY17" fmla="*/ 2581766 h 2899940"/>
              <a:gd name="connsiteX18" fmla="*/ 1786956 w 2453760"/>
              <a:gd name="connsiteY18" fmla="*/ 2898832 h 2899940"/>
              <a:gd name="connsiteX19" fmla="*/ 2453760 w 2453760"/>
              <a:gd name="connsiteY19" fmla="*/ 2897922 h 2899940"/>
              <a:gd name="connsiteX0" fmla="*/ 357493 w 2255587"/>
              <a:gd name="connsiteY0" fmla="*/ 2899940 h 2899940"/>
              <a:gd name="connsiteX1" fmla="*/ 655081 w 2255587"/>
              <a:gd name="connsiteY1" fmla="*/ 2896623 h 2899940"/>
              <a:gd name="connsiteX2" fmla="*/ 654319 w 2255587"/>
              <a:gd name="connsiteY2" fmla="*/ 2651182 h 2899940"/>
              <a:gd name="connsiteX3" fmla="*/ 63769 w 2255587"/>
              <a:gd name="connsiteY3" fmla="*/ 1584382 h 2899940"/>
              <a:gd name="connsiteX4" fmla="*/ 260745 w 2255587"/>
              <a:gd name="connsiteY4" fmla="*/ 1415903 h 2899940"/>
              <a:gd name="connsiteX5" fmla="*/ 682894 w 2255587"/>
              <a:gd name="connsiteY5" fmla="*/ 1898707 h 2899940"/>
              <a:gd name="connsiteX6" fmla="*/ 625744 w 2255587"/>
              <a:gd name="connsiteY6" fmla="*/ 431857 h 2899940"/>
              <a:gd name="connsiteX7" fmla="*/ 765498 w 2255587"/>
              <a:gd name="connsiteY7" fmla="*/ 0 h 2899940"/>
              <a:gd name="connsiteX8" fmla="*/ 901969 w 2255587"/>
              <a:gd name="connsiteY8" fmla="*/ 441382 h 2899940"/>
              <a:gd name="connsiteX9" fmla="*/ 968644 w 2255587"/>
              <a:gd name="connsiteY9" fmla="*/ 1412932 h 2899940"/>
              <a:gd name="connsiteX10" fmla="*/ 1155103 w 2255587"/>
              <a:gd name="connsiteY10" fmla="*/ 987050 h 2899940"/>
              <a:gd name="connsiteX11" fmla="*/ 1323964 w 2255587"/>
              <a:gd name="connsiteY11" fmla="*/ 1416589 h 2899940"/>
              <a:gd name="connsiteX12" fmla="*/ 1509892 w 2255587"/>
              <a:gd name="connsiteY12" fmla="*/ 1027285 h 2899940"/>
              <a:gd name="connsiteX13" fmla="*/ 1685229 w 2255587"/>
              <a:gd name="connsiteY13" fmla="*/ 1442193 h 2899940"/>
              <a:gd name="connsiteX14" fmla="*/ 1839075 w 2255587"/>
              <a:gd name="connsiteY14" fmla="*/ 1104095 h 2899940"/>
              <a:gd name="connsiteX15" fmla="*/ 1985609 w 2255587"/>
              <a:gd name="connsiteY15" fmla="*/ 1431220 h 2899940"/>
              <a:gd name="connsiteX16" fmla="*/ 1977532 w 2255587"/>
              <a:gd name="connsiteY16" fmla="*/ 2209374 h 2899940"/>
              <a:gd name="connsiteX17" fmla="*/ 1861021 w 2255587"/>
              <a:gd name="connsiteY17" fmla="*/ 2581766 h 2899940"/>
              <a:gd name="connsiteX18" fmla="*/ 1786956 w 2255587"/>
              <a:gd name="connsiteY18" fmla="*/ 2898832 h 2899940"/>
              <a:gd name="connsiteX19" fmla="*/ 2255587 w 2255587"/>
              <a:gd name="connsiteY19" fmla="*/ 2897922 h 2899940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504294"/>
              <a:gd name="connsiteY0" fmla="*/ 2926720 h 2926720"/>
              <a:gd name="connsiteX1" fmla="*/ 5043045 w 6504294"/>
              <a:gd name="connsiteY1" fmla="*/ 2896623 h 2926720"/>
              <a:gd name="connsiteX2" fmla="*/ 4903026 w 6504294"/>
              <a:gd name="connsiteY2" fmla="*/ 2651182 h 2926720"/>
              <a:gd name="connsiteX3" fmla="*/ 4312476 w 6504294"/>
              <a:gd name="connsiteY3" fmla="*/ 1584382 h 2926720"/>
              <a:gd name="connsiteX4" fmla="*/ 4509452 w 6504294"/>
              <a:gd name="connsiteY4" fmla="*/ 1415903 h 2926720"/>
              <a:gd name="connsiteX5" fmla="*/ 4931601 w 6504294"/>
              <a:gd name="connsiteY5" fmla="*/ 1898707 h 2926720"/>
              <a:gd name="connsiteX6" fmla="*/ 4874451 w 6504294"/>
              <a:gd name="connsiteY6" fmla="*/ 431857 h 2926720"/>
              <a:gd name="connsiteX7" fmla="*/ 5014205 w 6504294"/>
              <a:gd name="connsiteY7" fmla="*/ 0 h 2926720"/>
              <a:gd name="connsiteX8" fmla="*/ 5150676 w 6504294"/>
              <a:gd name="connsiteY8" fmla="*/ 441382 h 2926720"/>
              <a:gd name="connsiteX9" fmla="*/ 5217351 w 6504294"/>
              <a:gd name="connsiteY9" fmla="*/ 1412932 h 2926720"/>
              <a:gd name="connsiteX10" fmla="*/ 5403810 w 6504294"/>
              <a:gd name="connsiteY10" fmla="*/ 987050 h 2926720"/>
              <a:gd name="connsiteX11" fmla="*/ 5572671 w 6504294"/>
              <a:gd name="connsiteY11" fmla="*/ 1416589 h 2926720"/>
              <a:gd name="connsiteX12" fmla="*/ 5758599 w 6504294"/>
              <a:gd name="connsiteY12" fmla="*/ 1027285 h 2926720"/>
              <a:gd name="connsiteX13" fmla="*/ 5933936 w 6504294"/>
              <a:gd name="connsiteY13" fmla="*/ 1442193 h 2926720"/>
              <a:gd name="connsiteX14" fmla="*/ 6087782 w 6504294"/>
              <a:gd name="connsiteY14" fmla="*/ 1104095 h 2926720"/>
              <a:gd name="connsiteX15" fmla="*/ 6234316 w 6504294"/>
              <a:gd name="connsiteY15" fmla="*/ 1431220 h 2926720"/>
              <a:gd name="connsiteX16" fmla="*/ 6226239 w 6504294"/>
              <a:gd name="connsiteY16" fmla="*/ 2209374 h 2926720"/>
              <a:gd name="connsiteX17" fmla="*/ 6109728 w 6504294"/>
              <a:gd name="connsiteY17" fmla="*/ 2581766 h 2926720"/>
              <a:gd name="connsiteX18" fmla="*/ 6035663 w 6504294"/>
              <a:gd name="connsiteY18" fmla="*/ 2898832 h 2926720"/>
              <a:gd name="connsiteX19" fmla="*/ 6504294 w 6504294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896623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917545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56993 w 6691756"/>
              <a:gd name="connsiteY1" fmla="*/ 2910571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898832 h 2927671"/>
              <a:gd name="connsiteX19" fmla="*/ 6691756 w 6691756"/>
              <a:gd name="connsiteY19" fmla="*/ 2897922 h 2927671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912780 h 2927671"/>
              <a:gd name="connsiteX19" fmla="*/ 6691756 w 6691756"/>
              <a:gd name="connsiteY19" fmla="*/ 2897922 h 2927671"/>
              <a:gd name="connsiteX0" fmla="*/ 0 w 6698730"/>
              <a:gd name="connsiteY0" fmla="*/ 2926720 h 2927671"/>
              <a:gd name="connsiteX1" fmla="*/ 5056993 w 6698730"/>
              <a:gd name="connsiteY1" fmla="*/ 2924519 h 2927671"/>
              <a:gd name="connsiteX2" fmla="*/ 4903026 w 6698730"/>
              <a:gd name="connsiteY2" fmla="*/ 2651182 h 2927671"/>
              <a:gd name="connsiteX3" fmla="*/ 4312476 w 6698730"/>
              <a:gd name="connsiteY3" fmla="*/ 1584382 h 2927671"/>
              <a:gd name="connsiteX4" fmla="*/ 4509452 w 6698730"/>
              <a:gd name="connsiteY4" fmla="*/ 1415903 h 2927671"/>
              <a:gd name="connsiteX5" fmla="*/ 4931601 w 6698730"/>
              <a:gd name="connsiteY5" fmla="*/ 1898707 h 2927671"/>
              <a:gd name="connsiteX6" fmla="*/ 4874451 w 6698730"/>
              <a:gd name="connsiteY6" fmla="*/ 431857 h 2927671"/>
              <a:gd name="connsiteX7" fmla="*/ 5014205 w 6698730"/>
              <a:gd name="connsiteY7" fmla="*/ 0 h 2927671"/>
              <a:gd name="connsiteX8" fmla="*/ 5150676 w 6698730"/>
              <a:gd name="connsiteY8" fmla="*/ 441382 h 2927671"/>
              <a:gd name="connsiteX9" fmla="*/ 5217351 w 6698730"/>
              <a:gd name="connsiteY9" fmla="*/ 1412932 h 2927671"/>
              <a:gd name="connsiteX10" fmla="*/ 5403810 w 6698730"/>
              <a:gd name="connsiteY10" fmla="*/ 987050 h 2927671"/>
              <a:gd name="connsiteX11" fmla="*/ 5572671 w 6698730"/>
              <a:gd name="connsiteY11" fmla="*/ 1416589 h 2927671"/>
              <a:gd name="connsiteX12" fmla="*/ 5758599 w 6698730"/>
              <a:gd name="connsiteY12" fmla="*/ 1027285 h 2927671"/>
              <a:gd name="connsiteX13" fmla="*/ 5933936 w 6698730"/>
              <a:gd name="connsiteY13" fmla="*/ 1442193 h 2927671"/>
              <a:gd name="connsiteX14" fmla="*/ 6087782 w 6698730"/>
              <a:gd name="connsiteY14" fmla="*/ 1104095 h 2927671"/>
              <a:gd name="connsiteX15" fmla="*/ 6234316 w 6698730"/>
              <a:gd name="connsiteY15" fmla="*/ 1431220 h 2927671"/>
              <a:gd name="connsiteX16" fmla="*/ 6226239 w 6698730"/>
              <a:gd name="connsiteY16" fmla="*/ 2209374 h 2927671"/>
              <a:gd name="connsiteX17" fmla="*/ 6109728 w 6698730"/>
              <a:gd name="connsiteY17" fmla="*/ 2581766 h 2927671"/>
              <a:gd name="connsiteX18" fmla="*/ 6035663 w 6698730"/>
              <a:gd name="connsiteY18" fmla="*/ 2912780 h 2927671"/>
              <a:gd name="connsiteX19" fmla="*/ 6698730 w 6698730"/>
              <a:gd name="connsiteY19" fmla="*/ 2918844 h 2927671"/>
              <a:gd name="connsiteX0" fmla="*/ 0 w 6698730"/>
              <a:gd name="connsiteY0" fmla="*/ 2926720 h 2940676"/>
              <a:gd name="connsiteX1" fmla="*/ 5056993 w 6698730"/>
              <a:gd name="connsiteY1" fmla="*/ 2924519 h 2940676"/>
              <a:gd name="connsiteX2" fmla="*/ 4903026 w 6698730"/>
              <a:gd name="connsiteY2" fmla="*/ 2651182 h 2940676"/>
              <a:gd name="connsiteX3" fmla="*/ 4312476 w 6698730"/>
              <a:gd name="connsiteY3" fmla="*/ 1584382 h 2940676"/>
              <a:gd name="connsiteX4" fmla="*/ 4509452 w 6698730"/>
              <a:gd name="connsiteY4" fmla="*/ 1415903 h 2940676"/>
              <a:gd name="connsiteX5" fmla="*/ 4931601 w 6698730"/>
              <a:gd name="connsiteY5" fmla="*/ 1898707 h 2940676"/>
              <a:gd name="connsiteX6" fmla="*/ 4874451 w 6698730"/>
              <a:gd name="connsiteY6" fmla="*/ 431857 h 2940676"/>
              <a:gd name="connsiteX7" fmla="*/ 5014205 w 6698730"/>
              <a:gd name="connsiteY7" fmla="*/ 0 h 2940676"/>
              <a:gd name="connsiteX8" fmla="*/ 5150676 w 6698730"/>
              <a:gd name="connsiteY8" fmla="*/ 441382 h 2940676"/>
              <a:gd name="connsiteX9" fmla="*/ 5217351 w 6698730"/>
              <a:gd name="connsiteY9" fmla="*/ 1412932 h 2940676"/>
              <a:gd name="connsiteX10" fmla="*/ 5403810 w 6698730"/>
              <a:gd name="connsiteY10" fmla="*/ 987050 h 2940676"/>
              <a:gd name="connsiteX11" fmla="*/ 5572671 w 6698730"/>
              <a:gd name="connsiteY11" fmla="*/ 1416589 h 2940676"/>
              <a:gd name="connsiteX12" fmla="*/ 5758599 w 6698730"/>
              <a:gd name="connsiteY12" fmla="*/ 1027285 h 2940676"/>
              <a:gd name="connsiteX13" fmla="*/ 5933936 w 6698730"/>
              <a:gd name="connsiteY13" fmla="*/ 1442193 h 2940676"/>
              <a:gd name="connsiteX14" fmla="*/ 6087782 w 6698730"/>
              <a:gd name="connsiteY14" fmla="*/ 1104095 h 2940676"/>
              <a:gd name="connsiteX15" fmla="*/ 6234316 w 6698730"/>
              <a:gd name="connsiteY15" fmla="*/ 1431220 h 2940676"/>
              <a:gd name="connsiteX16" fmla="*/ 6226239 w 6698730"/>
              <a:gd name="connsiteY16" fmla="*/ 2209374 h 2940676"/>
              <a:gd name="connsiteX17" fmla="*/ 6109728 w 6698730"/>
              <a:gd name="connsiteY17" fmla="*/ 2581766 h 2940676"/>
              <a:gd name="connsiteX18" fmla="*/ 6042637 w 6698730"/>
              <a:gd name="connsiteY18" fmla="*/ 2940676 h 2940676"/>
              <a:gd name="connsiteX19" fmla="*/ 6698730 w 6698730"/>
              <a:gd name="connsiteY19" fmla="*/ 2918844 h 2940676"/>
              <a:gd name="connsiteX0" fmla="*/ 0 w 6705704"/>
              <a:gd name="connsiteY0" fmla="*/ 2926720 h 2940676"/>
              <a:gd name="connsiteX1" fmla="*/ 5056993 w 6705704"/>
              <a:gd name="connsiteY1" fmla="*/ 2924519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6705704"/>
              <a:gd name="connsiteY0" fmla="*/ 2926720 h 2940676"/>
              <a:gd name="connsiteX1" fmla="*/ 5050019 w 6705704"/>
              <a:gd name="connsiteY1" fmla="*/ 2931493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7031072"/>
              <a:gd name="connsiteY0" fmla="*/ 2926720 h 2940676"/>
              <a:gd name="connsiteX1" fmla="*/ 5050019 w 7031072"/>
              <a:gd name="connsiteY1" fmla="*/ 2931493 h 2940676"/>
              <a:gd name="connsiteX2" fmla="*/ 4903026 w 7031072"/>
              <a:gd name="connsiteY2" fmla="*/ 2651182 h 2940676"/>
              <a:gd name="connsiteX3" fmla="*/ 4312476 w 7031072"/>
              <a:gd name="connsiteY3" fmla="*/ 1584382 h 2940676"/>
              <a:gd name="connsiteX4" fmla="*/ 4509452 w 7031072"/>
              <a:gd name="connsiteY4" fmla="*/ 1415903 h 2940676"/>
              <a:gd name="connsiteX5" fmla="*/ 4931601 w 7031072"/>
              <a:gd name="connsiteY5" fmla="*/ 1898707 h 2940676"/>
              <a:gd name="connsiteX6" fmla="*/ 4874451 w 7031072"/>
              <a:gd name="connsiteY6" fmla="*/ 431857 h 2940676"/>
              <a:gd name="connsiteX7" fmla="*/ 5014205 w 7031072"/>
              <a:gd name="connsiteY7" fmla="*/ 0 h 2940676"/>
              <a:gd name="connsiteX8" fmla="*/ 5150676 w 7031072"/>
              <a:gd name="connsiteY8" fmla="*/ 441382 h 2940676"/>
              <a:gd name="connsiteX9" fmla="*/ 5217351 w 7031072"/>
              <a:gd name="connsiteY9" fmla="*/ 1412932 h 2940676"/>
              <a:gd name="connsiteX10" fmla="*/ 5403810 w 7031072"/>
              <a:gd name="connsiteY10" fmla="*/ 987050 h 2940676"/>
              <a:gd name="connsiteX11" fmla="*/ 5572671 w 7031072"/>
              <a:gd name="connsiteY11" fmla="*/ 1416589 h 2940676"/>
              <a:gd name="connsiteX12" fmla="*/ 5758599 w 7031072"/>
              <a:gd name="connsiteY12" fmla="*/ 1027285 h 2940676"/>
              <a:gd name="connsiteX13" fmla="*/ 5933936 w 7031072"/>
              <a:gd name="connsiteY13" fmla="*/ 1442193 h 2940676"/>
              <a:gd name="connsiteX14" fmla="*/ 6087782 w 7031072"/>
              <a:gd name="connsiteY14" fmla="*/ 1104095 h 2940676"/>
              <a:gd name="connsiteX15" fmla="*/ 6234316 w 7031072"/>
              <a:gd name="connsiteY15" fmla="*/ 1431220 h 2940676"/>
              <a:gd name="connsiteX16" fmla="*/ 6226239 w 7031072"/>
              <a:gd name="connsiteY16" fmla="*/ 2209374 h 2940676"/>
              <a:gd name="connsiteX17" fmla="*/ 6109728 w 7031072"/>
              <a:gd name="connsiteY17" fmla="*/ 2581766 h 2940676"/>
              <a:gd name="connsiteX18" fmla="*/ 6042637 w 7031072"/>
              <a:gd name="connsiteY18" fmla="*/ 2940676 h 2940676"/>
              <a:gd name="connsiteX19" fmla="*/ 7031072 w 7031072"/>
              <a:gd name="connsiteY19" fmla="*/ 2939766 h 2940676"/>
              <a:gd name="connsiteX0" fmla="*/ 0 w 8920705"/>
              <a:gd name="connsiteY0" fmla="*/ 2914206 h 2940676"/>
              <a:gd name="connsiteX1" fmla="*/ 6939652 w 8920705"/>
              <a:gd name="connsiteY1" fmla="*/ 2931493 h 2940676"/>
              <a:gd name="connsiteX2" fmla="*/ 6792659 w 8920705"/>
              <a:gd name="connsiteY2" fmla="*/ 2651182 h 2940676"/>
              <a:gd name="connsiteX3" fmla="*/ 6202109 w 8920705"/>
              <a:gd name="connsiteY3" fmla="*/ 1584382 h 2940676"/>
              <a:gd name="connsiteX4" fmla="*/ 6399085 w 8920705"/>
              <a:gd name="connsiteY4" fmla="*/ 1415903 h 2940676"/>
              <a:gd name="connsiteX5" fmla="*/ 6821234 w 8920705"/>
              <a:gd name="connsiteY5" fmla="*/ 1898707 h 2940676"/>
              <a:gd name="connsiteX6" fmla="*/ 6764084 w 8920705"/>
              <a:gd name="connsiteY6" fmla="*/ 431857 h 2940676"/>
              <a:gd name="connsiteX7" fmla="*/ 6903838 w 8920705"/>
              <a:gd name="connsiteY7" fmla="*/ 0 h 2940676"/>
              <a:gd name="connsiteX8" fmla="*/ 7040309 w 8920705"/>
              <a:gd name="connsiteY8" fmla="*/ 441382 h 2940676"/>
              <a:gd name="connsiteX9" fmla="*/ 7106984 w 8920705"/>
              <a:gd name="connsiteY9" fmla="*/ 1412932 h 2940676"/>
              <a:gd name="connsiteX10" fmla="*/ 7293443 w 8920705"/>
              <a:gd name="connsiteY10" fmla="*/ 987050 h 2940676"/>
              <a:gd name="connsiteX11" fmla="*/ 7462304 w 8920705"/>
              <a:gd name="connsiteY11" fmla="*/ 1416589 h 2940676"/>
              <a:gd name="connsiteX12" fmla="*/ 7648232 w 8920705"/>
              <a:gd name="connsiteY12" fmla="*/ 1027285 h 2940676"/>
              <a:gd name="connsiteX13" fmla="*/ 7823569 w 8920705"/>
              <a:gd name="connsiteY13" fmla="*/ 1442193 h 2940676"/>
              <a:gd name="connsiteX14" fmla="*/ 7977415 w 8920705"/>
              <a:gd name="connsiteY14" fmla="*/ 1104095 h 2940676"/>
              <a:gd name="connsiteX15" fmla="*/ 8123949 w 8920705"/>
              <a:gd name="connsiteY15" fmla="*/ 1431220 h 2940676"/>
              <a:gd name="connsiteX16" fmla="*/ 8115872 w 8920705"/>
              <a:gd name="connsiteY16" fmla="*/ 2209374 h 2940676"/>
              <a:gd name="connsiteX17" fmla="*/ 7999361 w 8920705"/>
              <a:gd name="connsiteY17" fmla="*/ 2581766 h 2940676"/>
              <a:gd name="connsiteX18" fmla="*/ 7932270 w 8920705"/>
              <a:gd name="connsiteY18" fmla="*/ 2940676 h 2940676"/>
              <a:gd name="connsiteX19" fmla="*/ 8920705 w 8920705"/>
              <a:gd name="connsiteY19" fmla="*/ 2939766 h 2940676"/>
              <a:gd name="connsiteX0" fmla="*/ 0 w 8920705"/>
              <a:gd name="connsiteY0" fmla="*/ 2914286 h 2940756"/>
              <a:gd name="connsiteX1" fmla="*/ 6939652 w 8920705"/>
              <a:gd name="connsiteY1" fmla="*/ 2931573 h 2940756"/>
              <a:gd name="connsiteX2" fmla="*/ 6792659 w 8920705"/>
              <a:gd name="connsiteY2" fmla="*/ 2651262 h 2940756"/>
              <a:gd name="connsiteX3" fmla="*/ 6202109 w 8920705"/>
              <a:gd name="connsiteY3" fmla="*/ 1584462 h 2940756"/>
              <a:gd name="connsiteX4" fmla="*/ 6399085 w 8920705"/>
              <a:gd name="connsiteY4" fmla="*/ 1415983 h 2940756"/>
              <a:gd name="connsiteX5" fmla="*/ 6821234 w 8920705"/>
              <a:gd name="connsiteY5" fmla="*/ 1898787 h 2940756"/>
              <a:gd name="connsiteX6" fmla="*/ 6764084 w 8920705"/>
              <a:gd name="connsiteY6" fmla="*/ 431937 h 2940756"/>
              <a:gd name="connsiteX7" fmla="*/ 6903838 w 8920705"/>
              <a:gd name="connsiteY7" fmla="*/ 80 h 2940756"/>
              <a:gd name="connsiteX8" fmla="*/ 7040309 w 8920705"/>
              <a:gd name="connsiteY8" fmla="*/ 441462 h 2940756"/>
              <a:gd name="connsiteX9" fmla="*/ 7106984 w 8920705"/>
              <a:gd name="connsiteY9" fmla="*/ 1413012 h 2940756"/>
              <a:gd name="connsiteX10" fmla="*/ 7293443 w 8920705"/>
              <a:gd name="connsiteY10" fmla="*/ 987130 h 2940756"/>
              <a:gd name="connsiteX11" fmla="*/ 7462304 w 8920705"/>
              <a:gd name="connsiteY11" fmla="*/ 1416669 h 2940756"/>
              <a:gd name="connsiteX12" fmla="*/ 7648232 w 8920705"/>
              <a:gd name="connsiteY12" fmla="*/ 1027365 h 2940756"/>
              <a:gd name="connsiteX13" fmla="*/ 7823569 w 8920705"/>
              <a:gd name="connsiteY13" fmla="*/ 1442273 h 2940756"/>
              <a:gd name="connsiteX14" fmla="*/ 7977415 w 8920705"/>
              <a:gd name="connsiteY14" fmla="*/ 1104175 h 2940756"/>
              <a:gd name="connsiteX15" fmla="*/ 8123949 w 8920705"/>
              <a:gd name="connsiteY15" fmla="*/ 1431300 h 2940756"/>
              <a:gd name="connsiteX16" fmla="*/ 8115872 w 8920705"/>
              <a:gd name="connsiteY16" fmla="*/ 2209454 h 2940756"/>
              <a:gd name="connsiteX17" fmla="*/ 7999361 w 8920705"/>
              <a:gd name="connsiteY17" fmla="*/ 2581846 h 2940756"/>
              <a:gd name="connsiteX18" fmla="*/ 7932270 w 8920705"/>
              <a:gd name="connsiteY18" fmla="*/ 2940756 h 2940756"/>
              <a:gd name="connsiteX19" fmla="*/ 8920705 w 8920705"/>
              <a:gd name="connsiteY19" fmla="*/ 2939846 h 2940756"/>
              <a:gd name="connsiteX0" fmla="*/ 0 w 8920705"/>
              <a:gd name="connsiteY0" fmla="*/ 2914404 h 2940874"/>
              <a:gd name="connsiteX1" fmla="*/ 6939652 w 8920705"/>
              <a:gd name="connsiteY1" fmla="*/ 2931691 h 2940874"/>
              <a:gd name="connsiteX2" fmla="*/ 6792659 w 8920705"/>
              <a:gd name="connsiteY2" fmla="*/ 2651380 h 2940874"/>
              <a:gd name="connsiteX3" fmla="*/ 6202109 w 8920705"/>
              <a:gd name="connsiteY3" fmla="*/ 1584580 h 2940874"/>
              <a:gd name="connsiteX4" fmla="*/ 6399085 w 8920705"/>
              <a:gd name="connsiteY4" fmla="*/ 1416101 h 2940874"/>
              <a:gd name="connsiteX5" fmla="*/ 6821234 w 8920705"/>
              <a:gd name="connsiteY5" fmla="*/ 1898905 h 2940874"/>
              <a:gd name="connsiteX6" fmla="*/ 6764084 w 8920705"/>
              <a:gd name="connsiteY6" fmla="*/ 432055 h 2940874"/>
              <a:gd name="connsiteX7" fmla="*/ 6903838 w 8920705"/>
              <a:gd name="connsiteY7" fmla="*/ 198 h 2940874"/>
              <a:gd name="connsiteX8" fmla="*/ 7040309 w 8920705"/>
              <a:gd name="connsiteY8" fmla="*/ 441580 h 2940874"/>
              <a:gd name="connsiteX9" fmla="*/ 7106984 w 8920705"/>
              <a:gd name="connsiteY9" fmla="*/ 1413130 h 2940874"/>
              <a:gd name="connsiteX10" fmla="*/ 7293443 w 8920705"/>
              <a:gd name="connsiteY10" fmla="*/ 987248 h 2940874"/>
              <a:gd name="connsiteX11" fmla="*/ 7462304 w 8920705"/>
              <a:gd name="connsiteY11" fmla="*/ 1416787 h 2940874"/>
              <a:gd name="connsiteX12" fmla="*/ 7648232 w 8920705"/>
              <a:gd name="connsiteY12" fmla="*/ 1027483 h 2940874"/>
              <a:gd name="connsiteX13" fmla="*/ 7823569 w 8920705"/>
              <a:gd name="connsiteY13" fmla="*/ 1442391 h 2940874"/>
              <a:gd name="connsiteX14" fmla="*/ 7977415 w 8920705"/>
              <a:gd name="connsiteY14" fmla="*/ 1104293 h 2940874"/>
              <a:gd name="connsiteX15" fmla="*/ 8123949 w 8920705"/>
              <a:gd name="connsiteY15" fmla="*/ 1431418 h 2940874"/>
              <a:gd name="connsiteX16" fmla="*/ 8115872 w 8920705"/>
              <a:gd name="connsiteY16" fmla="*/ 2209572 h 2940874"/>
              <a:gd name="connsiteX17" fmla="*/ 7999361 w 8920705"/>
              <a:gd name="connsiteY17" fmla="*/ 2581964 h 2940874"/>
              <a:gd name="connsiteX18" fmla="*/ 7932270 w 8920705"/>
              <a:gd name="connsiteY18" fmla="*/ 2940874 h 2940874"/>
              <a:gd name="connsiteX19" fmla="*/ 8920705 w 8920705"/>
              <a:gd name="connsiteY19" fmla="*/ 2939964 h 2940874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688010 h 2714480"/>
              <a:gd name="connsiteX1" fmla="*/ 6939652 w 8920705"/>
              <a:gd name="connsiteY1" fmla="*/ 2705297 h 2714480"/>
              <a:gd name="connsiteX2" fmla="*/ 6792659 w 8920705"/>
              <a:gd name="connsiteY2" fmla="*/ 2424986 h 2714480"/>
              <a:gd name="connsiteX3" fmla="*/ 6202109 w 8920705"/>
              <a:gd name="connsiteY3" fmla="*/ 1358186 h 2714480"/>
              <a:gd name="connsiteX4" fmla="*/ 6399085 w 8920705"/>
              <a:gd name="connsiteY4" fmla="*/ 1189707 h 2714480"/>
              <a:gd name="connsiteX5" fmla="*/ 6821234 w 8920705"/>
              <a:gd name="connsiteY5" fmla="*/ 1672511 h 2714480"/>
              <a:gd name="connsiteX6" fmla="*/ 6764084 w 8920705"/>
              <a:gd name="connsiteY6" fmla="*/ 205661 h 2714480"/>
              <a:gd name="connsiteX7" fmla="*/ 6922967 w 8920705"/>
              <a:gd name="connsiteY7" fmla="*/ 3349 h 2714480"/>
              <a:gd name="connsiteX8" fmla="*/ 7040309 w 8920705"/>
              <a:gd name="connsiteY8" fmla="*/ 215186 h 2714480"/>
              <a:gd name="connsiteX9" fmla="*/ 7106984 w 8920705"/>
              <a:gd name="connsiteY9" fmla="*/ 1186736 h 2714480"/>
              <a:gd name="connsiteX10" fmla="*/ 7293443 w 8920705"/>
              <a:gd name="connsiteY10" fmla="*/ 760854 h 2714480"/>
              <a:gd name="connsiteX11" fmla="*/ 7462304 w 8920705"/>
              <a:gd name="connsiteY11" fmla="*/ 1190393 h 2714480"/>
              <a:gd name="connsiteX12" fmla="*/ 7648232 w 8920705"/>
              <a:gd name="connsiteY12" fmla="*/ 801089 h 2714480"/>
              <a:gd name="connsiteX13" fmla="*/ 7823569 w 8920705"/>
              <a:gd name="connsiteY13" fmla="*/ 1215997 h 2714480"/>
              <a:gd name="connsiteX14" fmla="*/ 7977415 w 8920705"/>
              <a:gd name="connsiteY14" fmla="*/ 877899 h 2714480"/>
              <a:gd name="connsiteX15" fmla="*/ 8123949 w 8920705"/>
              <a:gd name="connsiteY15" fmla="*/ 1205024 h 2714480"/>
              <a:gd name="connsiteX16" fmla="*/ 8115872 w 8920705"/>
              <a:gd name="connsiteY16" fmla="*/ 1983178 h 2714480"/>
              <a:gd name="connsiteX17" fmla="*/ 7999361 w 8920705"/>
              <a:gd name="connsiteY17" fmla="*/ 2355570 h 2714480"/>
              <a:gd name="connsiteX18" fmla="*/ 7932270 w 8920705"/>
              <a:gd name="connsiteY18" fmla="*/ 2714480 h 2714480"/>
              <a:gd name="connsiteX19" fmla="*/ 8920705 w 8920705"/>
              <a:gd name="connsiteY19" fmla="*/ 2713570 h 2714480"/>
              <a:gd name="connsiteX0" fmla="*/ 0 w 8920705"/>
              <a:gd name="connsiteY0" fmla="*/ 2690487 h 2716957"/>
              <a:gd name="connsiteX1" fmla="*/ 6939652 w 8920705"/>
              <a:gd name="connsiteY1" fmla="*/ 2707774 h 2716957"/>
              <a:gd name="connsiteX2" fmla="*/ 6792659 w 8920705"/>
              <a:gd name="connsiteY2" fmla="*/ 2427463 h 2716957"/>
              <a:gd name="connsiteX3" fmla="*/ 6202109 w 8920705"/>
              <a:gd name="connsiteY3" fmla="*/ 1360663 h 2716957"/>
              <a:gd name="connsiteX4" fmla="*/ 6399085 w 8920705"/>
              <a:gd name="connsiteY4" fmla="*/ 1192184 h 2716957"/>
              <a:gd name="connsiteX5" fmla="*/ 6821234 w 8920705"/>
              <a:gd name="connsiteY5" fmla="*/ 1674988 h 2716957"/>
              <a:gd name="connsiteX6" fmla="*/ 6764084 w 8920705"/>
              <a:gd name="connsiteY6" fmla="*/ 208138 h 2716957"/>
              <a:gd name="connsiteX7" fmla="*/ 6922967 w 8920705"/>
              <a:gd name="connsiteY7" fmla="*/ 5826 h 2716957"/>
              <a:gd name="connsiteX8" fmla="*/ 7040309 w 8920705"/>
              <a:gd name="connsiteY8" fmla="*/ 217663 h 2716957"/>
              <a:gd name="connsiteX9" fmla="*/ 7106984 w 8920705"/>
              <a:gd name="connsiteY9" fmla="*/ 1189213 h 2716957"/>
              <a:gd name="connsiteX10" fmla="*/ 7293443 w 8920705"/>
              <a:gd name="connsiteY10" fmla="*/ 763331 h 2716957"/>
              <a:gd name="connsiteX11" fmla="*/ 7462304 w 8920705"/>
              <a:gd name="connsiteY11" fmla="*/ 1192870 h 2716957"/>
              <a:gd name="connsiteX12" fmla="*/ 7648232 w 8920705"/>
              <a:gd name="connsiteY12" fmla="*/ 803566 h 2716957"/>
              <a:gd name="connsiteX13" fmla="*/ 7823569 w 8920705"/>
              <a:gd name="connsiteY13" fmla="*/ 1218474 h 2716957"/>
              <a:gd name="connsiteX14" fmla="*/ 7977415 w 8920705"/>
              <a:gd name="connsiteY14" fmla="*/ 880376 h 2716957"/>
              <a:gd name="connsiteX15" fmla="*/ 8123949 w 8920705"/>
              <a:gd name="connsiteY15" fmla="*/ 1207501 h 2716957"/>
              <a:gd name="connsiteX16" fmla="*/ 8115872 w 8920705"/>
              <a:gd name="connsiteY16" fmla="*/ 1985655 h 2716957"/>
              <a:gd name="connsiteX17" fmla="*/ 7999361 w 8920705"/>
              <a:gd name="connsiteY17" fmla="*/ 2358047 h 2716957"/>
              <a:gd name="connsiteX18" fmla="*/ 7932270 w 8920705"/>
              <a:gd name="connsiteY18" fmla="*/ 2716957 h 2716957"/>
              <a:gd name="connsiteX19" fmla="*/ 8920705 w 8920705"/>
              <a:gd name="connsiteY19" fmla="*/ 2716047 h 2716957"/>
              <a:gd name="connsiteX0" fmla="*/ 0 w 8920705"/>
              <a:gd name="connsiteY0" fmla="*/ 2687215 h 2713685"/>
              <a:gd name="connsiteX1" fmla="*/ 6939652 w 8920705"/>
              <a:gd name="connsiteY1" fmla="*/ 2704502 h 2713685"/>
              <a:gd name="connsiteX2" fmla="*/ 6792659 w 8920705"/>
              <a:gd name="connsiteY2" fmla="*/ 2424191 h 2713685"/>
              <a:gd name="connsiteX3" fmla="*/ 6202109 w 8920705"/>
              <a:gd name="connsiteY3" fmla="*/ 1357391 h 2713685"/>
              <a:gd name="connsiteX4" fmla="*/ 6399085 w 8920705"/>
              <a:gd name="connsiteY4" fmla="*/ 1188912 h 2713685"/>
              <a:gd name="connsiteX5" fmla="*/ 6821234 w 8920705"/>
              <a:gd name="connsiteY5" fmla="*/ 1671716 h 2713685"/>
              <a:gd name="connsiteX6" fmla="*/ 6764084 w 8920705"/>
              <a:gd name="connsiteY6" fmla="*/ 204866 h 2713685"/>
              <a:gd name="connsiteX7" fmla="*/ 6922967 w 8920705"/>
              <a:gd name="connsiteY7" fmla="*/ 2554 h 2713685"/>
              <a:gd name="connsiteX8" fmla="*/ 7040309 w 8920705"/>
              <a:gd name="connsiteY8" fmla="*/ 214391 h 2713685"/>
              <a:gd name="connsiteX9" fmla="*/ 7106984 w 8920705"/>
              <a:gd name="connsiteY9" fmla="*/ 1185941 h 2713685"/>
              <a:gd name="connsiteX10" fmla="*/ 7293443 w 8920705"/>
              <a:gd name="connsiteY10" fmla="*/ 760059 h 2713685"/>
              <a:gd name="connsiteX11" fmla="*/ 7462304 w 8920705"/>
              <a:gd name="connsiteY11" fmla="*/ 1189598 h 2713685"/>
              <a:gd name="connsiteX12" fmla="*/ 7648232 w 8920705"/>
              <a:gd name="connsiteY12" fmla="*/ 800294 h 2713685"/>
              <a:gd name="connsiteX13" fmla="*/ 7823569 w 8920705"/>
              <a:gd name="connsiteY13" fmla="*/ 1215202 h 2713685"/>
              <a:gd name="connsiteX14" fmla="*/ 7977415 w 8920705"/>
              <a:gd name="connsiteY14" fmla="*/ 877104 h 2713685"/>
              <a:gd name="connsiteX15" fmla="*/ 8123949 w 8920705"/>
              <a:gd name="connsiteY15" fmla="*/ 1204229 h 2713685"/>
              <a:gd name="connsiteX16" fmla="*/ 8115872 w 8920705"/>
              <a:gd name="connsiteY16" fmla="*/ 1982383 h 2713685"/>
              <a:gd name="connsiteX17" fmla="*/ 7999361 w 8920705"/>
              <a:gd name="connsiteY17" fmla="*/ 2354775 h 2713685"/>
              <a:gd name="connsiteX18" fmla="*/ 7932270 w 8920705"/>
              <a:gd name="connsiteY18" fmla="*/ 2713685 h 2713685"/>
              <a:gd name="connsiteX19" fmla="*/ 8920705 w 8920705"/>
              <a:gd name="connsiteY19" fmla="*/ 2712775 h 2713685"/>
              <a:gd name="connsiteX0" fmla="*/ 0 w 8920705"/>
              <a:gd name="connsiteY0" fmla="*/ 2685815 h 2712285"/>
              <a:gd name="connsiteX1" fmla="*/ 6939652 w 8920705"/>
              <a:gd name="connsiteY1" fmla="*/ 2703102 h 2712285"/>
              <a:gd name="connsiteX2" fmla="*/ 6792659 w 8920705"/>
              <a:gd name="connsiteY2" fmla="*/ 2422791 h 2712285"/>
              <a:gd name="connsiteX3" fmla="*/ 6202109 w 8920705"/>
              <a:gd name="connsiteY3" fmla="*/ 1355991 h 2712285"/>
              <a:gd name="connsiteX4" fmla="*/ 6399085 w 8920705"/>
              <a:gd name="connsiteY4" fmla="*/ 1187512 h 2712285"/>
              <a:gd name="connsiteX5" fmla="*/ 6821234 w 8920705"/>
              <a:gd name="connsiteY5" fmla="*/ 1670316 h 2712285"/>
              <a:gd name="connsiteX6" fmla="*/ 6764084 w 8920705"/>
              <a:gd name="connsiteY6" fmla="*/ 203466 h 2712285"/>
              <a:gd name="connsiteX7" fmla="*/ 6922967 w 8920705"/>
              <a:gd name="connsiteY7" fmla="*/ 1154 h 2712285"/>
              <a:gd name="connsiteX8" fmla="*/ 7040309 w 8920705"/>
              <a:gd name="connsiteY8" fmla="*/ 212991 h 2712285"/>
              <a:gd name="connsiteX9" fmla="*/ 7106984 w 8920705"/>
              <a:gd name="connsiteY9" fmla="*/ 1184541 h 2712285"/>
              <a:gd name="connsiteX10" fmla="*/ 7293443 w 8920705"/>
              <a:gd name="connsiteY10" fmla="*/ 758659 h 2712285"/>
              <a:gd name="connsiteX11" fmla="*/ 7462304 w 8920705"/>
              <a:gd name="connsiteY11" fmla="*/ 1188198 h 2712285"/>
              <a:gd name="connsiteX12" fmla="*/ 7648232 w 8920705"/>
              <a:gd name="connsiteY12" fmla="*/ 798894 h 2712285"/>
              <a:gd name="connsiteX13" fmla="*/ 7823569 w 8920705"/>
              <a:gd name="connsiteY13" fmla="*/ 1213802 h 2712285"/>
              <a:gd name="connsiteX14" fmla="*/ 7977415 w 8920705"/>
              <a:gd name="connsiteY14" fmla="*/ 875704 h 2712285"/>
              <a:gd name="connsiteX15" fmla="*/ 8123949 w 8920705"/>
              <a:gd name="connsiteY15" fmla="*/ 1202829 h 2712285"/>
              <a:gd name="connsiteX16" fmla="*/ 8115872 w 8920705"/>
              <a:gd name="connsiteY16" fmla="*/ 1980983 h 2712285"/>
              <a:gd name="connsiteX17" fmla="*/ 7999361 w 8920705"/>
              <a:gd name="connsiteY17" fmla="*/ 2353375 h 2712285"/>
              <a:gd name="connsiteX18" fmla="*/ 7932270 w 8920705"/>
              <a:gd name="connsiteY18" fmla="*/ 2712285 h 2712285"/>
              <a:gd name="connsiteX19" fmla="*/ 8920705 w 8920705"/>
              <a:gd name="connsiteY19" fmla="*/ 2711375 h 2712285"/>
              <a:gd name="connsiteX0" fmla="*/ 0 w 8920705"/>
              <a:gd name="connsiteY0" fmla="*/ 2685640 h 2712110"/>
              <a:gd name="connsiteX1" fmla="*/ 6939652 w 8920705"/>
              <a:gd name="connsiteY1" fmla="*/ 2702927 h 2712110"/>
              <a:gd name="connsiteX2" fmla="*/ 6792659 w 8920705"/>
              <a:gd name="connsiteY2" fmla="*/ 2422616 h 2712110"/>
              <a:gd name="connsiteX3" fmla="*/ 6202109 w 8920705"/>
              <a:gd name="connsiteY3" fmla="*/ 1355816 h 2712110"/>
              <a:gd name="connsiteX4" fmla="*/ 6399085 w 8920705"/>
              <a:gd name="connsiteY4" fmla="*/ 1187337 h 2712110"/>
              <a:gd name="connsiteX5" fmla="*/ 6821234 w 8920705"/>
              <a:gd name="connsiteY5" fmla="*/ 1670141 h 2712110"/>
              <a:gd name="connsiteX6" fmla="*/ 6764084 w 8920705"/>
              <a:gd name="connsiteY6" fmla="*/ 203291 h 2712110"/>
              <a:gd name="connsiteX7" fmla="*/ 6922967 w 8920705"/>
              <a:gd name="connsiteY7" fmla="*/ 979 h 2712110"/>
              <a:gd name="connsiteX8" fmla="*/ 7040309 w 8920705"/>
              <a:gd name="connsiteY8" fmla="*/ 238321 h 2712110"/>
              <a:gd name="connsiteX9" fmla="*/ 7106984 w 8920705"/>
              <a:gd name="connsiteY9" fmla="*/ 1184366 h 2712110"/>
              <a:gd name="connsiteX10" fmla="*/ 7293443 w 8920705"/>
              <a:gd name="connsiteY10" fmla="*/ 758484 h 2712110"/>
              <a:gd name="connsiteX11" fmla="*/ 7462304 w 8920705"/>
              <a:gd name="connsiteY11" fmla="*/ 1188023 h 2712110"/>
              <a:gd name="connsiteX12" fmla="*/ 7648232 w 8920705"/>
              <a:gd name="connsiteY12" fmla="*/ 798719 h 2712110"/>
              <a:gd name="connsiteX13" fmla="*/ 7823569 w 8920705"/>
              <a:gd name="connsiteY13" fmla="*/ 1213627 h 2712110"/>
              <a:gd name="connsiteX14" fmla="*/ 7977415 w 8920705"/>
              <a:gd name="connsiteY14" fmla="*/ 875529 h 2712110"/>
              <a:gd name="connsiteX15" fmla="*/ 8123949 w 8920705"/>
              <a:gd name="connsiteY15" fmla="*/ 1202654 h 2712110"/>
              <a:gd name="connsiteX16" fmla="*/ 8115872 w 8920705"/>
              <a:gd name="connsiteY16" fmla="*/ 1980808 h 2712110"/>
              <a:gd name="connsiteX17" fmla="*/ 7999361 w 8920705"/>
              <a:gd name="connsiteY17" fmla="*/ 2353200 h 2712110"/>
              <a:gd name="connsiteX18" fmla="*/ 7932270 w 8920705"/>
              <a:gd name="connsiteY18" fmla="*/ 2712110 h 2712110"/>
              <a:gd name="connsiteX19" fmla="*/ 8920705 w 8920705"/>
              <a:gd name="connsiteY19" fmla="*/ 2711200 h 2712110"/>
              <a:gd name="connsiteX0" fmla="*/ 0 w 8920705"/>
              <a:gd name="connsiteY0" fmla="*/ 2685512 h 2711982"/>
              <a:gd name="connsiteX1" fmla="*/ 6939652 w 8920705"/>
              <a:gd name="connsiteY1" fmla="*/ 2702799 h 2711982"/>
              <a:gd name="connsiteX2" fmla="*/ 6792659 w 8920705"/>
              <a:gd name="connsiteY2" fmla="*/ 2422488 h 2711982"/>
              <a:gd name="connsiteX3" fmla="*/ 6202109 w 8920705"/>
              <a:gd name="connsiteY3" fmla="*/ 1355688 h 2711982"/>
              <a:gd name="connsiteX4" fmla="*/ 6399085 w 8920705"/>
              <a:gd name="connsiteY4" fmla="*/ 1187209 h 2711982"/>
              <a:gd name="connsiteX5" fmla="*/ 6821234 w 8920705"/>
              <a:gd name="connsiteY5" fmla="*/ 1670013 h 2711982"/>
              <a:gd name="connsiteX6" fmla="*/ 6764084 w 8920705"/>
              <a:gd name="connsiteY6" fmla="*/ 203163 h 2711982"/>
              <a:gd name="connsiteX7" fmla="*/ 6922967 w 8920705"/>
              <a:gd name="connsiteY7" fmla="*/ 851 h 2711982"/>
              <a:gd name="connsiteX8" fmla="*/ 7040309 w 8920705"/>
              <a:gd name="connsiteY8" fmla="*/ 238193 h 2711982"/>
              <a:gd name="connsiteX9" fmla="*/ 7106984 w 8920705"/>
              <a:gd name="connsiteY9" fmla="*/ 1184238 h 2711982"/>
              <a:gd name="connsiteX10" fmla="*/ 7293443 w 8920705"/>
              <a:gd name="connsiteY10" fmla="*/ 758356 h 2711982"/>
              <a:gd name="connsiteX11" fmla="*/ 7462304 w 8920705"/>
              <a:gd name="connsiteY11" fmla="*/ 1187895 h 2711982"/>
              <a:gd name="connsiteX12" fmla="*/ 7648232 w 8920705"/>
              <a:gd name="connsiteY12" fmla="*/ 798591 h 2711982"/>
              <a:gd name="connsiteX13" fmla="*/ 7823569 w 8920705"/>
              <a:gd name="connsiteY13" fmla="*/ 1213499 h 2711982"/>
              <a:gd name="connsiteX14" fmla="*/ 7977415 w 8920705"/>
              <a:gd name="connsiteY14" fmla="*/ 875401 h 2711982"/>
              <a:gd name="connsiteX15" fmla="*/ 8123949 w 8920705"/>
              <a:gd name="connsiteY15" fmla="*/ 1202526 h 2711982"/>
              <a:gd name="connsiteX16" fmla="*/ 8115872 w 8920705"/>
              <a:gd name="connsiteY16" fmla="*/ 1980680 h 2711982"/>
              <a:gd name="connsiteX17" fmla="*/ 7999361 w 8920705"/>
              <a:gd name="connsiteY17" fmla="*/ 2353072 h 2711982"/>
              <a:gd name="connsiteX18" fmla="*/ 7932270 w 8920705"/>
              <a:gd name="connsiteY18" fmla="*/ 2711982 h 2711982"/>
              <a:gd name="connsiteX19" fmla="*/ 8920705 w 8920705"/>
              <a:gd name="connsiteY19" fmla="*/ 2711072 h 2711982"/>
              <a:gd name="connsiteX0" fmla="*/ 0 w 8920705"/>
              <a:gd name="connsiteY0" fmla="*/ 2691861 h 2718331"/>
              <a:gd name="connsiteX1" fmla="*/ 6939652 w 8920705"/>
              <a:gd name="connsiteY1" fmla="*/ 2709148 h 2718331"/>
              <a:gd name="connsiteX2" fmla="*/ 6792659 w 8920705"/>
              <a:gd name="connsiteY2" fmla="*/ 2428837 h 2718331"/>
              <a:gd name="connsiteX3" fmla="*/ 6202109 w 8920705"/>
              <a:gd name="connsiteY3" fmla="*/ 1362037 h 2718331"/>
              <a:gd name="connsiteX4" fmla="*/ 6399085 w 8920705"/>
              <a:gd name="connsiteY4" fmla="*/ 1193558 h 2718331"/>
              <a:gd name="connsiteX5" fmla="*/ 6821234 w 8920705"/>
              <a:gd name="connsiteY5" fmla="*/ 1676362 h 2718331"/>
              <a:gd name="connsiteX6" fmla="*/ 6764084 w 8920705"/>
              <a:gd name="connsiteY6" fmla="*/ 209512 h 2718331"/>
              <a:gd name="connsiteX7" fmla="*/ 6897462 w 8920705"/>
              <a:gd name="connsiteY7" fmla="*/ 823 h 2718331"/>
              <a:gd name="connsiteX8" fmla="*/ 7040309 w 8920705"/>
              <a:gd name="connsiteY8" fmla="*/ 244542 h 2718331"/>
              <a:gd name="connsiteX9" fmla="*/ 7106984 w 8920705"/>
              <a:gd name="connsiteY9" fmla="*/ 1190587 h 2718331"/>
              <a:gd name="connsiteX10" fmla="*/ 7293443 w 8920705"/>
              <a:gd name="connsiteY10" fmla="*/ 764705 h 2718331"/>
              <a:gd name="connsiteX11" fmla="*/ 7462304 w 8920705"/>
              <a:gd name="connsiteY11" fmla="*/ 1194244 h 2718331"/>
              <a:gd name="connsiteX12" fmla="*/ 7648232 w 8920705"/>
              <a:gd name="connsiteY12" fmla="*/ 804940 h 2718331"/>
              <a:gd name="connsiteX13" fmla="*/ 7823569 w 8920705"/>
              <a:gd name="connsiteY13" fmla="*/ 1219848 h 2718331"/>
              <a:gd name="connsiteX14" fmla="*/ 7977415 w 8920705"/>
              <a:gd name="connsiteY14" fmla="*/ 881750 h 2718331"/>
              <a:gd name="connsiteX15" fmla="*/ 8123949 w 8920705"/>
              <a:gd name="connsiteY15" fmla="*/ 1208875 h 2718331"/>
              <a:gd name="connsiteX16" fmla="*/ 8115872 w 8920705"/>
              <a:gd name="connsiteY16" fmla="*/ 1987029 h 2718331"/>
              <a:gd name="connsiteX17" fmla="*/ 7999361 w 8920705"/>
              <a:gd name="connsiteY17" fmla="*/ 2359421 h 2718331"/>
              <a:gd name="connsiteX18" fmla="*/ 7932270 w 8920705"/>
              <a:gd name="connsiteY18" fmla="*/ 2718331 h 2718331"/>
              <a:gd name="connsiteX19" fmla="*/ 8920705 w 8920705"/>
              <a:gd name="connsiteY19" fmla="*/ 2717421 h 271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0705" h="2718331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86DF54DC-0AA6-42C8-AE53-2F6502CBBB46}"/>
              </a:ext>
            </a:extLst>
          </p:cNvPr>
          <p:cNvSpPr txBox="1"/>
          <p:nvPr/>
        </p:nvSpPr>
        <p:spPr>
          <a:xfrm>
            <a:off x="8190795" y="2128796"/>
            <a:ext cx="277293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2"/>
                </a:solidFill>
                <a:latin typeface="+mj-lt"/>
              </a:rPr>
              <a:t>Default databases</a:t>
            </a:r>
            <a:endParaRPr lang="fr-FR" sz="2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3" y="296993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">
            <a:extLst>
              <a:ext uri="{FF2B5EF4-FFF2-40B4-BE49-F238E27FC236}">
                <a16:creationId xmlns:a16="http://schemas.microsoft.com/office/drawing/2014/main" id="{8927AB41-FE78-48F3-9BA2-F1096092449E}"/>
              </a:ext>
            </a:extLst>
          </p:cNvPr>
          <p:cNvGrpSpPr/>
          <p:nvPr/>
        </p:nvGrpSpPr>
        <p:grpSpPr>
          <a:xfrm>
            <a:off x="808367" y="1414222"/>
            <a:ext cx="1205329" cy="1651888"/>
            <a:chOff x="1007373" y="334047"/>
            <a:chExt cx="2785541" cy="3817551"/>
          </a:xfrm>
        </p:grpSpPr>
        <p:sp>
          <p:nvSpPr>
            <p:cNvPr id="24" name="자유형: 도형 5">
              <a:extLst>
                <a:ext uri="{FF2B5EF4-FFF2-40B4-BE49-F238E27FC236}">
                  <a16:creationId xmlns:a16="http://schemas.microsoft.com/office/drawing/2014/main" id="{9FE1998A-6D07-429D-B005-AFE995988C4F}"/>
                </a:ext>
              </a:extLst>
            </p:cNvPr>
            <p:cNvSpPr/>
            <p:nvPr/>
          </p:nvSpPr>
          <p:spPr>
            <a:xfrm>
              <a:off x="1007373" y="334047"/>
              <a:ext cx="2785541" cy="3817551"/>
            </a:xfrm>
            <a:custGeom>
              <a:avLst/>
              <a:gdLst>
                <a:gd name="connsiteX0" fmla="*/ 2784939 w 2785541"/>
                <a:gd name="connsiteY0" fmla="*/ 700665 h 3817551"/>
                <a:gd name="connsiteX1" fmla="*/ 2658637 w 2785541"/>
                <a:gd name="connsiteY1" fmla="*/ 387864 h 3817551"/>
                <a:gd name="connsiteX2" fmla="*/ 2317738 w 2785541"/>
                <a:gd name="connsiteY2" fmla="*/ 166884 h 3817551"/>
                <a:gd name="connsiteX3" fmla="*/ 1644129 w 2785541"/>
                <a:gd name="connsiteY3" fmla="*/ 11531 h 3817551"/>
                <a:gd name="connsiteX4" fmla="*/ 582473 w 2785541"/>
                <a:gd name="connsiteY4" fmla="*/ 123259 h 3817551"/>
                <a:gd name="connsiteX5" fmla="*/ 126130 w 2785541"/>
                <a:gd name="connsiteY5" fmla="*/ 387959 h 3817551"/>
                <a:gd name="connsiteX6" fmla="*/ 210 w 2785541"/>
                <a:gd name="connsiteY6" fmla="*/ 676852 h 3817551"/>
                <a:gd name="connsiteX7" fmla="*/ 19 w 2785541"/>
                <a:gd name="connsiteY7" fmla="*/ 3123539 h 3817551"/>
                <a:gd name="connsiteX8" fmla="*/ 100698 w 2785541"/>
                <a:gd name="connsiteY8" fmla="*/ 3398431 h 3817551"/>
                <a:gd name="connsiteX9" fmla="*/ 528657 w 2785541"/>
                <a:gd name="connsiteY9" fmla="*/ 3672179 h 3817551"/>
                <a:gd name="connsiteX10" fmla="*/ 2111426 w 2785541"/>
                <a:gd name="connsiteY10" fmla="*/ 3719709 h 3817551"/>
                <a:gd name="connsiteX11" fmla="*/ 2610631 w 2785541"/>
                <a:gd name="connsiteY11" fmla="*/ 3473107 h 3817551"/>
                <a:gd name="connsiteX12" fmla="*/ 2785320 w 2785541"/>
                <a:gd name="connsiteY12" fmla="*/ 3094964 h 3817551"/>
                <a:gd name="connsiteX13" fmla="*/ 2784939 w 2785541"/>
                <a:gd name="connsiteY13" fmla="*/ 700665 h 381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85541" h="3817551">
                  <a:moveTo>
                    <a:pt x="2784939" y="700665"/>
                  </a:moveTo>
                  <a:cubicBezTo>
                    <a:pt x="2786653" y="577125"/>
                    <a:pt x="2742172" y="475398"/>
                    <a:pt x="2658637" y="387864"/>
                  </a:cubicBezTo>
                  <a:cubicBezTo>
                    <a:pt x="2562530" y="287184"/>
                    <a:pt x="2444420" y="220033"/>
                    <a:pt x="2317738" y="166884"/>
                  </a:cubicBezTo>
                  <a:cubicBezTo>
                    <a:pt x="2102187" y="76491"/>
                    <a:pt x="1876158" y="31152"/>
                    <a:pt x="1644129" y="11531"/>
                  </a:cubicBezTo>
                  <a:cubicBezTo>
                    <a:pt x="1283037" y="-19140"/>
                    <a:pt x="927849" y="9150"/>
                    <a:pt x="582473" y="123259"/>
                  </a:cubicBezTo>
                  <a:cubicBezTo>
                    <a:pt x="412547" y="179361"/>
                    <a:pt x="252813" y="256323"/>
                    <a:pt x="126130" y="387959"/>
                  </a:cubicBezTo>
                  <a:cubicBezTo>
                    <a:pt x="48597" y="468540"/>
                    <a:pt x="114" y="562362"/>
                    <a:pt x="210" y="676852"/>
                  </a:cubicBezTo>
                  <a:cubicBezTo>
                    <a:pt x="305" y="897451"/>
                    <a:pt x="1924" y="2907702"/>
                    <a:pt x="19" y="3123539"/>
                  </a:cubicBezTo>
                  <a:cubicBezTo>
                    <a:pt x="-933" y="3228885"/>
                    <a:pt x="33738" y="3319278"/>
                    <a:pt x="100698" y="3398431"/>
                  </a:cubicBezTo>
                  <a:cubicBezTo>
                    <a:pt x="215094" y="3533495"/>
                    <a:pt x="365398" y="3615601"/>
                    <a:pt x="528657" y="3672179"/>
                  </a:cubicBezTo>
                  <a:cubicBezTo>
                    <a:pt x="1050722" y="3853249"/>
                    <a:pt x="1579645" y="3860584"/>
                    <a:pt x="2111426" y="3719709"/>
                  </a:cubicBezTo>
                  <a:cubicBezTo>
                    <a:pt x="2293639" y="3671512"/>
                    <a:pt x="2465375" y="3597789"/>
                    <a:pt x="2610631" y="3473107"/>
                  </a:cubicBezTo>
                  <a:cubicBezTo>
                    <a:pt x="2726169" y="3373856"/>
                    <a:pt x="2789797" y="3252984"/>
                    <a:pt x="2785320" y="3094964"/>
                  </a:cubicBezTo>
                  <a:cubicBezTo>
                    <a:pt x="2779605" y="2888748"/>
                    <a:pt x="2781986" y="913263"/>
                    <a:pt x="2784939" y="70066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6">
              <a:extLst>
                <a:ext uri="{FF2B5EF4-FFF2-40B4-BE49-F238E27FC236}">
                  <a16:creationId xmlns:a16="http://schemas.microsoft.com/office/drawing/2014/main" id="{114A8590-2788-448E-809D-0C609203C602}"/>
                </a:ext>
              </a:extLst>
            </p:cNvPr>
            <p:cNvSpPr/>
            <p:nvPr/>
          </p:nvSpPr>
          <p:spPr>
            <a:xfrm>
              <a:off x="1110511" y="436347"/>
              <a:ext cx="2577998" cy="1134813"/>
            </a:xfrm>
            <a:custGeom>
              <a:avLst/>
              <a:gdLst>
                <a:gd name="connsiteX0" fmla="*/ 1250097 w 2577998"/>
                <a:gd name="connsiteY0" fmla="*/ 1134813 h 1134813"/>
                <a:gd name="connsiteX1" fmla="*/ 384941 w 2577998"/>
                <a:gd name="connsiteY1" fmla="*/ 968411 h 1134813"/>
                <a:gd name="connsiteX2" fmla="*/ 106716 w 2577998"/>
                <a:gd name="connsiteY2" fmla="*/ 789246 h 1134813"/>
                <a:gd name="connsiteX3" fmla="*/ 106811 w 2577998"/>
                <a:gd name="connsiteY3" fmla="*/ 347000 h 1134813"/>
                <a:gd name="connsiteX4" fmla="*/ 554010 w 2577998"/>
                <a:gd name="connsiteY4" fmla="*/ 104970 h 1134813"/>
                <a:gd name="connsiteX5" fmla="*/ 1650433 w 2577998"/>
                <a:gd name="connsiteY5" fmla="*/ 24674 h 1134813"/>
                <a:gd name="connsiteX6" fmla="*/ 2280892 w 2577998"/>
                <a:gd name="connsiteY6" fmla="*/ 209840 h 1134813"/>
                <a:gd name="connsiteX7" fmla="*/ 2486442 w 2577998"/>
                <a:gd name="connsiteY7" fmla="*/ 361859 h 1134813"/>
                <a:gd name="connsiteX8" fmla="*/ 2492538 w 2577998"/>
                <a:gd name="connsiteY8" fmla="*/ 766196 h 1134813"/>
                <a:gd name="connsiteX9" fmla="*/ 2120968 w 2577998"/>
                <a:gd name="connsiteY9" fmla="*/ 997939 h 1134813"/>
                <a:gd name="connsiteX10" fmla="*/ 1250097 w 2577998"/>
                <a:gd name="connsiteY10" fmla="*/ 1134813 h 1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7998" h="1134813">
                  <a:moveTo>
                    <a:pt x="1250097" y="1134813"/>
                  </a:moveTo>
                  <a:cubicBezTo>
                    <a:pt x="978730" y="1133289"/>
                    <a:pt x="674120" y="1091951"/>
                    <a:pt x="384941" y="968411"/>
                  </a:cubicBezTo>
                  <a:cubicBezTo>
                    <a:pt x="282357" y="924501"/>
                    <a:pt x="186249" y="869161"/>
                    <a:pt x="106716" y="789246"/>
                  </a:cubicBezTo>
                  <a:cubicBezTo>
                    <a:pt x="-35397" y="646371"/>
                    <a:pt x="-35778" y="488351"/>
                    <a:pt x="106811" y="347000"/>
                  </a:cubicBezTo>
                  <a:cubicBezTo>
                    <a:pt x="231970" y="222985"/>
                    <a:pt x="389132" y="155071"/>
                    <a:pt x="554010" y="104970"/>
                  </a:cubicBezTo>
                  <a:cubicBezTo>
                    <a:pt x="913102" y="-4091"/>
                    <a:pt x="1279434" y="-23141"/>
                    <a:pt x="1650433" y="24674"/>
                  </a:cubicBezTo>
                  <a:cubicBezTo>
                    <a:pt x="1870460" y="53059"/>
                    <a:pt x="2083153" y="106208"/>
                    <a:pt x="2280892" y="209840"/>
                  </a:cubicBezTo>
                  <a:cubicBezTo>
                    <a:pt x="2357092" y="249845"/>
                    <a:pt x="2427482" y="298232"/>
                    <a:pt x="2486442" y="361859"/>
                  </a:cubicBezTo>
                  <a:cubicBezTo>
                    <a:pt x="2605885" y="490828"/>
                    <a:pt x="2609029" y="634560"/>
                    <a:pt x="2492538" y="766196"/>
                  </a:cubicBezTo>
                  <a:cubicBezTo>
                    <a:pt x="2391954" y="879924"/>
                    <a:pt x="2260033" y="945837"/>
                    <a:pt x="2120968" y="997939"/>
                  </a:cubicBezTo>
                  <a:cubicBezTo>
                    <a:pt x="1853410" y="1098142"/>
                    <a:pt x="1574804" y="1134337"/>
                    <a:pt x="1250097" y="113481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7">
              <a:extLst>
                <a:ext uri="{FF2B5EF4-FFF2-40B4-BE49-F238E27FC236}">
                  <a16:creationId xmlns:a16="http://schemas.microsoft.com/office/drawing/2014/main" id="{6EF5B13C-0865-4456-BD40-541D809BC6E3}"/>
                </a:ext>
              </a:extLst>
            </p:cNvPr>
            <p:cNvSpPr/>
            <p:nvPr/>
          </p:nvSpPr>
          <p:spPr>
            <a:xfrm>
              <a:off x="1110170" y="2504324"/>
              <a:ext cx="2577213" cy="922792"/>
            </a:xfrm>
            <a:custGeom>
              <a:avLst/>
              <a:gdLst>
                <a:gd name="connsiteX0" fmla="*/ 1234 w 2577213"/>
                <a:gd name="connsiteY0" fmla="*/ 0 h 922792"/>
                <a:gd name="connsiteX1" fmla="*/ 743898 w 2577213"/>
                <a:gd name="connsiteY1" fmla="*/ 353758 h 922792"/>
                <a:gd name="connsiteX2" fmla="*/ 2047204 w 2577213"/>
                <a:gd name="connsiteY2" fmla="*/ 300799 h 922792"/>
                <a:gd name="connsiteX3" fmla="*/ 2567650 w 2577213"/>
                <a:gd name="connsiteY3" fmla="*/ 8763 h 922792"/>
                <a:gd name="connsiteX4" fmla="*/ 2575746 w 2577213"/>
                <a:gd name="connsiteY4" fmla="*/ 14097 h 922792"/>
                <a:gd name="connsiteX5" fmla="*/ 2574984 w 2577213"/>
                <a:gd name="connsiteY5" fmla="*/ 385096 h 922792"/>
                <a:gd name="connsiteX6" fmla="*/ 2480782 w 2577213"/>
                <a:gd name="connsiteY6" fmla="*/ 567214 h 922792"/>
                <a:gd name="connsiteX7" fmla="*/ 2091114 w 2577213"/>
                <a:gd name="connsiteY7" fmla="*/ 796957 h 922792"/>
                <a:gd name="connsiteX8" fmla="*/ 1082512 w 2577213"/>
                <a:gd name="connsiteY8" fmla="*/ 914876 h 922792"/>
                <a:gd name="connsiteX9" fmla="*/ 372899 w 2577213"/>
                <a:gd name="connsiteY9" fmla="*/ 750856 h 922792"/>
                <a:gd name="connsiteX10" fmla="*/ 97722 w 2577213"/>
                <a:gd name="connsiteY10" fmla="*/ 567214 h 922792"/>
                <a:gd name="connsiteX11" fmla="*/ 186 w 2577213"/>
                <a:gd name="connsiteY11" fmla="*/ 327946 h 922792"/>
                <a:gd name="connsiteX12" fmla="*/ 1234 w 2577213"/>
                <a:gd name="connsiteY12" fmla="*/ 0 h 92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7213" h="922792">
                  <a:moveTo>
                    <a:pt x="1234" y="0"/>
                  </a:moveTo>
                  <a:cubicBezTo>
                    <a:pt x="213546" y="212122"/>
                    <a:pt x="471864" y="300228"/>
                    <a:pt x="743898" y="353758"/>
                  </a:cubicBezTo>
                  <a:cubicBezTo>
                    <a:pt x="1181858" y="440055"/>
                    <a:pt x="1617626" y="428054"/>
                    <a:pt x="2047204" y="300799"/>
                  </a:cubicBezTo>
                  <a:cubicBezTo>
                    <a:pt x="2242181" y="243078"/>
                    <a:pt x="2423918" y="158591"/>
                    <a:pt x="2567650" y="8763"/>
                  </a:cubicBezTo>
                  <a:cubicBezTo>
                    <a:pt x="2571174" y="10954"/>
                    <a:pt x="2575746" y="12573"/>
                    <a:pt x="2575746" y="14097"/>
                  </a:cubicBezTo>
                  <a:cubicBezTo>
                    <a:pt x="2576127" y="137731"/>
                    <a:pt x="2579270" y="261556"/>
                    <a:pt x="2574984" y="385096"/>
                  </a:cubicBezTo>
                  <a:cubicBezTo>
                    <a:pt x="2572412" y="457867"/>
                    <a:pt x="2530026" y="516064"/>
                    <a:pt x="2480782" y="567214"/>
                  </a:cubicBezTo>
                  <a:cubicBezTo>
                    <a:pt x="2372387" y="679895"/>
                    <a:pt x="2235894" y="746474"/>
                    <a:pt x="2091114" y="796957"/>
                  </a:cubicBezTo>
                  <a:cubicBezTo>
                    <a:pt x="1763930" y="911066"/>
                    <a:pt x="1426079" y="938784"/>
                    <a:pt x="1082512" y="914876"/>
                  </a:cubicBezTo>
                  <a:cubicBezTo>
                    <a:pt x="837338" y="897826"/>
                    <a:pt x="598832" y="851059"/>
                    <a:pt x="372899" y="750856"/>
                  </a:cubicBezTo>
                  <a:cubicBezTo>
                    <a:pt x="270791" y="705517"/>
                    <a:pt x="175732" y="648938"/>
                    <a:pt x="97722" y="567214"/>
                  </a:cubicBezTo>
                  <a:cubicBezTo>
                    <a:pt x="33905" y="500348"/>
                    <a:pt x="-2957" y="423672"/>
                    <a:pt x="186" y="327946"/>
                  </a:cubicBezTo>
                  <a:cubicBezTo>
                    <a:pt x="3901" y="222504"/>
                    <a:pt x="1234" y="116776"/>
                    <a:pt x="1234" y="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8">
              <a:extLst>
                <a:ext uri="{FF2B5EF4-FFF2-40B4-BE49-F238E27FC236}">
                  <a16:creationId xmlns:a16="http://schemas.microsoft.com/office/drawing/2014/main" id="{5ACCF1C2-3215-4010-A50B-57C727E52068}"/>
                </a:ext>
              </a:extLst>
            </p:cNvPr>
            <p:cNvSpPr/>
            <p:nvPr/>
          </p:nvSpPr>
          <p:spPr>
            <a:xfrm>
              <a:off x="1110025" y="1889390"/>
              <a:ext cx="2579144" cy="922313"/>
            </a:xfrm>
            <a:custGeom>
              <a:avLst/>
              <a:gdLst>
                <a:gd name="connsiteX0" fmla="*/ 1378 w 2579144"/>
                <a:gd name="connsiteY0" fmla="*/ 0 h 922313"/>
                <a:gd name="connsiteX1" fmla="*/ 981215 w 2579144"/>
                <a:gd name="connsiteY1" fmla="*/ 385667 h 922313"/>
                <a:gd name="connsiteX2" fmla="*/ 2008581 w 2579144"/>
                <a:gd name="connsiteY2" fmla="*/ 308515 h 922313"/>
                <a:gd name="connsiteX3" fmla="*/ 2570461 w 2579144"/>
                <a:gd name="connsiteY3" fmla="*/ 2762 h 922313"/>
                <a:gd name="connsiteX4" fmla="*/ 2577605 w 2579144"/>
                <a:gd name="connsiteY4" fmla="*/ 45911 h 922313"/>
                <a:gd name="connsiteX5" fmla="*/ 2578748 w 2579144"/>
                <a:gd name="connsiteY5" fmla="*/ 317183 h 922313"/>
                <a:gd name="connsiteX6" fmla="*/ 2462829 w 2579144"/>
                <a:gd name="connsiteY6" fmla="*/ 582263 h 922313"/>
                <a:gd name="connsiteX7" fmla="*/ 2052968 w 2579144"/>
                <a:gd name="connsiteY7" fmla="*/ 805720 h 922313"/>
                <a:gd name="connsiteX8" fmla="*/ 436766 w 2579144"/>
                <a:gd name="connsiteY8" fmla="*/ 773621 h 922313"/>
                <a:gd name="connsiteX9" fmla="*/ 112821 w 2579144"/>
                <a:gd name="connsiteY9" fmla="*/ 579025 h 922313"/>
                <a:gd name="connsiteX10" fmla="*/ 330 w 2579144"/>
                <a:gd name="connsiteY10" fmla="*/ 317183 h 922313"/>
                <a:gd name="connsiteX11" fmla="*/ 1378 w 2579144"/>
                <a:gd name="connsiteY11" fmla="*/ 0 h 92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9144" h="922313">
                  <a:moveTo>
                    <a:pt x="1378" y="0"/>
                  </a:moveTo>
                  <a:cubicBezTo>
                    <a:pt x="281794" y="263271"/>
                    <a:pt x="624123" y="344424"/>
                    <a:pt x="981215" y="385667"/>
                  </a:cubicBezTo>
                  <a:cubicBezTo>
                    <a:pt x="1328401" y="425768"/>
                    <a:pt x="1671587" y="402908"/>
                    <a:pt x="2008581" y="308515"/>
                  </a:cubicBezTo>
                  <a:cubicBezTo>
                    <a:pt x="2218036" y="249841"/>
                    <a:pt x="2414251" y="164306"/>
                    <a:pt x="2570461" y="2762"/>
                  </a:cubicBezTo>
                  <a:cubicBezTo>
                    <a:pt x="2581606" y="18288"/>
                    <a:pt x="2577510" y="32671"/>
                    <a:pt x="2577605" y="45911"/>
                  </a:cubicBezTo>
                  <a:cubicBezTo>
                    <a:pt x="2578081" y="136303"/>
                    <a:pt x="2574462" y="226886"/>
                    <a:pt x="2578748" y="317183"/>
                  </a:cubicBezTo>
                  <a:cubicBezTo>
                    <a:pt x="2583891" y="426149"/>
                    <a:pt x="2538648" y="510540"/>
                    <a:pt x="2462829" y="582263"/>
                  </a:cubicBezTo>
                  <a:cubicBezTo>
                    <a:pt x="2346052" y="692753"/>
                    <a:pt x="2204320" y="760381"/>
                    <a:pt x="2052968" y="805720"/>
                  </a:cubicBezTo>
                  <a:cubicBezTo>
                    <a:pt x="1511281" y="967931"/>
                    <a:pt x="971595" y="964216"/>
                    <a:pt x="436766" y="773621"/>
                  </a:cubicBezTo>
                  <a:cubicBezTo>
                    <a:pt x="316560" y="730758"/>
                    <a:pt x="205785" y="668655"/>
                    <a:pt x="112821" y="579025"/>
                  </a:cubicBezTo>
                  <a:cubicBezTo>
                    <a:pt x="38907" y="507683"/>
                    <a:pt x="-4242" y="424244"/>
                    <a:pt x="330" y="317183"/>
                  </a:cubicBezTo>
                  <a:cubicBezTo>
                    <a:pt x="4712" y="214313"/>
                    <a:pt x="1378" y="111157"/>
                    <a:pt x="1378" y="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9">
              <a:extLst>
                <a:ext uri="{FF2B5EF4-FFF2-40B4-BE49-F238E27FC236}">
                  <a16:creationId xmlns:a16="http://schemas.microsoft.com/office/drawing/2014/main" id="{CB637D87-DA1B-451D-8FE3-17010C2470C9}"/>
                </a:ext>
              </a:extLst>
            </p:cNvPr>
            <p:cNvSpPr/>
            <p:nvPr/>
          </p:nvSpPr>
          <p:spPr>
            <a:xfrm>
              <a:off x="1110954" y="1266645"/>
              <a:ext cx="2577038" cy="922819"/>
            </a:xfrm>
            <a:custGeom>
              <a:avLst/>
              <a:gdLst>
                <a:gd name="connsiteX0" fmla="*/ 2576010 w 2577038"/>
                <a:gd name="connsiteY0" fmla="*/ 0 h 922819"/>
                <a:gd name="connsiteX1" fmla="*/ 2575057 w 2577038"/>
                <a:gd name="connsiteY1" fmla="*/ 378523 h 922819"/>
                <a:gd name="connsiteX2" fmla="*/ 2468568 w 2577038"/>
                <a:gd name="connsiteY2" fmla="*/ 579787 h 922819"/>
                <a:gd name="connsiteX3" fmla="*/ 2137002 w 2577038"/>
                <a:gd name="connsiteY3" fmla="*/ 779907 h 922819"/>
                <a:gd name="connsiteX4" fmla="*/ 1197933 w 2577038"/>
                <a:gd name="connsiteY4" fmla="*/ 921258 h 922819"/>
                <a:gd name="connsiteX5" fmla="*/ 326871 w 2577038"/>
                <a:gd name="connsiteY5" fmla="*/ 729615 h 922819"/>
                <a:gd name="connsiteX6" fmla="*/ 73221 w 2577038"/>
                <a:gd name="connsiteY6" fmla="*/ 540544 h 922819"/>
                <a:gd name="connsiteX7" fmla="*/ 69 w 2577038"/>
                <a:gd name="connsiteY7" fmla="*/ 339757 h 922819"/>
                <a:gd name="connsiteX8" fmla="*/ 640 w 2577038"/>
                <a:gd name="connsiteY8" fmla="*/ 12097 h 922819"/>
                <a:gd name="connsiteX9" fmla="*/ 11594 w 2577038"/>
                <a:gd name="connsiteY9" fmla="*/ 11239 h 922819"/>
                <a:gd name="connsiteX10" fmla="*/ 629862 w 2577038"/>
                <a:gd name="connsiteY10" fmla="*/ 328613 h 922819"/>
                <a:gd name="connsiteX11" fmla="*/ 2085472 w 2577038"/>
                <a:gd name="connsiteY11" fmla="*/ 288893 h 922819"/>
                <a:gd name="connsiteX12" fmla="*/ 2576010 w 2577038"/>
                <a:gd name="connsiteY12" fmla="*/ 0 h 92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7038" h="922819">
                  <a:moveTo>
                    <a:pt x="2576010" y="0"/>
                  </a:moveTo>
                  <a:cubicBezTo>
                    <a:pt x="2576010" y="134302"/>
                    <a:pt x="2578867" y="256508"/>
                    <a:pt x="2575057" y="378523"/>
                  </a:cubicBezTo>
                  <a:cubicBezTo>
                    <a:pt x="2572486" y="460724"/>
                    <a:pt x="2524861" y="524161"/>
                    <a:pt x="2468568" y="579787"/>
                  </a:cubicBezTo>
                  <a:cubicBezTo>
                    <a:pt x="2374175" y="672846"/>
                    <a:pt x="2259208" y="733044"/>
                    <a:pt x="2137002" y="779907"/>
                  </a:cubicBezTo>
                  <a:cubicBezTo>
                    <a:pt x="1834488" y="895922"/>
                    <a:pt x="1519306" y="931069"/>
                    <a:pt x="1197933" y="921258"/>
                  </a:cubicBezTo>
                  <a:cubicBezTo>
                    <a:pt x="895800" y="912019"/>
                    <a:pt x="601763" y="862679"/>
                    <a:pt x="326871" y="729615"/>
                  </a:cubicBezTo>
                  <a:cubicBezTo>
                    <a:pt x="230669" y="683038"/>
                    <a:pt x="141991" y="624650"/>
                    <a:pt x="73221" y="540544"/>
                  </a:cubicBezTo>
                  <a:cubicBezTo>
                    <a:pt x="25596" y="482251"/>
                    <a:pt x="-1551" y="417100"/>
                    <a:pt x="69" y="339757"/>
                  </a:cubicBezTo>
                  <a:cubicBezTo>
                    <a:pt x="2259" y="230505"/>
                    <a:pt x="640" y="121253"/>
                    <a:pt x="640" y="12097"/>
                  </a:cubicBezTo>
                  <a:cubicBezTo>
                    <a:pt x="6069" y="11620"/>
                    <a:pt x="10356" y="10001"/>
                    <a:pt x="11594" y="11239"/>
                  </a:cubicBezTo>
                  <a:cubicBezTo>
                    <a:pt x="182853" y="184785"/>
                    <a:pt x="399357" y="273177"/>
                    <a:pt x="629862" y="328613"/>
                  </a:cubicBezTo>
                  <a:cubicBezTo>
                    <a:pt x="1117923" y="446056"/>
                    <a:pt x="1604460" y="439484"/>
                    <a:pt x="2085472" y="288893"/>
                  </a:cubicBezTo>
                  <a:cubicBezTo>
                    <a:pt x="2266638" y="232029"/>
                    <a:pt x="2434468" y="148018"/>
                    <a:pt x="2576010" y="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10">
              <a:extLst>
                <a:ext uri="{FF2B5EF4-FFF2-40B4-BE49-F238E27FC236}">
                  <a16:creationId xmlns:a16="http://schemas.microsoft.com/office/drawing/2014/main" id="{743A5464-4178-43CE-B7CD-9FEC83C6E527}"/>
                </a:ext>
              </a:extLst>
            </p:cNvPr>
            <p:cNvSpPr/>
            <p:nvPr/>
          </p:nvSpPr>
          <p:spPr>
            <a:xfrm>
              <a:off x="1110063" y="3121544"/>
              <a:ext cx="2580179" cy="926704"/>
            </a:xfrm>
            <a:custGeom>
              <a:avLst/>
              <a:gdLst>
                <a:gd name="connsiteX0" fmla="*/ 1246 w 2580179"/>
                <a:gd name="connsiteY0" fmla="*/ 762 h 926704"/>
                <a:gd name="connsiteX1" fmla="*/ 694570 w 2580179"/>
                <a:gd name="connsiteY1" fmla="*/ 344519 h 926704"/>
                <a:gd name="connsiteX2" fmla="*/ 2075981 w 2580179"/>
                <a:gd name="connsiteY2" fmla="*/ 293084 h 926704"/>
                <a:gd name="connsiteX3" fmla="*/ 2577949 w 2580179"/>
                <a:gd name="connsiteY3" fmla="*/ 0 h 926704"/>
                <a:gd name="connsiteX4" fmla="*/ 2577949 w 2580179"/>
                <a:gd name="connsiteY4" fmla="*/ 79438 h 926704"/>
                <a:gd name="connsiteX5" fmla="*/ 2578997 w 2580179"/>
                <a:gd name="connsiteY5" fmla="*/ 302990 h 926704"/>
                <a:gd name="connsiteX6" fmla="*/ 2427549 w 2580179"/>
                <a:gd name="connsiteY6" fmla="*/ 618839 h 926704"/>
                <a:gd name="connsiteX7" fmla="*/ 1957871 w 2580179"/>
                <a:gd name="connsiteY7" fmla="*/ 839629 h 926704"/>
                <a:gd name="connsiteX8" fmla="*/ 473019 w 2580179"/>
                <a:gd name="connsiteY8" fmla="*/ 792289 h 926704"/>
                <a:gd name="connsiteX9" fmla="*/ 113641 w 2580179"/>
                <a:gd name="connsiteY9" fmla="*/ 584454 h 926704"/>
                <a:gd name="connsiteX10" fmla="*/ 388 w 2580179"/>
                <a:gd name="connsiteY10" fmla="*/ 318230 h 926704"/>
                <a:gd name="connsiteX11" fmla="*/ 1246 w 2580179"/>
                <a:gd name="connsiteY11" fmla="*/ 762 h 92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80179" h="926704">
                  <a:moveTo>
                    <a:pt x="1246" y="762"/>
                  </a:moveTo>
                  <a:cubicBezTo>
                    <a:pt x="198318" y="200787"/>
                    <a:pt x="439205" y="289465"/>
                    <a:pt x="694570" y="344519"/>
                  </a:cubicBezTo>
                  <a:cubicBezTo>
                    <a:pt x="1158819" y="444627"/>
                    <a:pt x="1620400" y="433959"/>
                    <a:pt x="2075981" y="293084"/>
                  </a:cubicBezTo>
                  <a:cubicBezTo>
                    <a:pt x="2260862" y="235934"/>
                    <a:pt x="2431931" y="151924"/>
                    <a:pt x="2577949" y="0"/>
                  </a:cubicBezTo>
                  <a:cubicBezTo>
                    <a:pt x="2577949" y="34100"/>
                    <a:pt x="2577949" y="56769"/>
                    <a:pt x="2577949" y="79438"/>
                  </a:cubicBezTo>
                  <a:cubicBezTo>
                    <a:pt x="2577949" y="154019"/>
                    <a:pt x="2573186" y="228886"/>
                    <a:pt x="2578997" y="302990"/>
                  </a:cubicBezTo>
                  <a:cubicBezTo>
                    <a:pt x="2589665" y="439198"/>
                    <a:pt x="2527276" y="537686"/>
                    <a:pt x="2427549" y="618839"/>
                  </a:cubicBezTo>
                  <a:cubicBezTo>
                    <a:pt x="2289437" y="731234"/>
                    <a:pt x="2128083" y="796766"/>
                    <a:pt x="1957871" y="839629"/>
                  </a:cubicBezTo>
                  <a:cubicBezTo>
                    <a:pt x="1458761" y="965359"/>
                    <a:pt x="962794" y="959453"/>
                    <a:pt x="473019" y="792289"/>
                  </a:cubicBezTo>
                  <a:cubicBezTo>
                    <a:pt x="340145" y="746951"/>
                    <a:pt x="216320" y="683228"/>
                    <a:pt x="113641" y="584454"/>
                  </a:cubicBezTo>
                  <a:cubicBezTo>
                    <a:pt x="38107" y="511778"/>
                    <a:pt x="-4565" y="426911"/>
                    <a:pt x="388" y="318230"/>
                  </a:cubicBezTo>
                  <a:cubicBezTo>
                    <a:pt x="4960" y="215646"/>
                    <a:pt x="1246" y="112586"/>
                    <a:pt x="1246" y="76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89" name="TextBox 21">
            <a:extLst>
              <a:ext uri="{FF2B5EF4-FFF2-40B4-BE49-F238E27FC236}">
                <a16:creationId xmlns:a16="http://schemas.microsoft.com/office/drawing/2014/main" id="{717730A7-808D-4C91-A0AC-23EE01521FAF}"/>
              </a:ext>
            </a:extLst>
          </p:cNvPr>
          <p:cNvSpPr txBox="1"/>
          <p:nvPr/>
        </p:nvSpPr>
        <p:spPr>
          <a:xfrm>
            <a:off x="2486518" y="1871789"/>
            <a:ext cx="5553805" cy="43088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+mj-lt"/>
              </a:rPr>
              <a:t>Create a database called "contact"</a:t>
            </a:r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1" y="3471058"/>
            <a:ext cx="5421086" cy="1161257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02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5307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2826573"/>
            <a:ext cx="7368987" cy="1301290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86DF54DC-0AA6-42C8-AE53-2F6502CBBB46}"/>
              </a:ext>
            </a:extLst>
          </p:cNvPr>
          <p:cNvSpPr txBox="1"/>
          <p:nvPr/>
        </p:nvSpPr>
        <p:spPr>
          <a:xfrm>
            <a:off x="350584" y="1275512"/>
            <a:ext cx="5747657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Create a collection called "contactlist"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03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457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30">
            <a:extLst>
              <a:ext uri="{FF2B5EF4-FFF2-40B4-BE49-F238E27FC236}">
                <a16:creationId xmlns:a16="http://schemas.microsoft.com/office/drawing/2014/main" id="{A28BDFC9-C0D6-48D9-B8EA-B99AB674E5F6}"/>
              </a:ext>
            </a:extLst>
          </p:cNvPr>
          <p:cNvSpPr/>
          <p:nvPr/>
        </p:nvSpPr>
        <p:spPr>
          <a:xfrm>
            <a:off x="3017630" y="1053572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31">
            <a:extLst>
              <a:ext uri="{FF2B5EF4-FFF2-40B4-BE49-F238E27FC236}">
                <a16:creationId xmlns:a16="http://schemas.microsoft.com/office/drawing/2014/main" id="{8AFF0EAD-5AED-4D2F-BBA2-2D4E6BC7B8E2}"/>
              </a:ext>
            </a:extLst>
          </p:cNvPr>
          <p:cNvSpPr/>
          <p:nvPr/>
        </p:nvSpPr>
        <p:spPr>
          <a:xfrm>
            <a:off x="3107106" y="2204512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2">
            <a:extLst>
              <a:ext uri="{FF2B5EF4-FFF2-40B4-BE49-F238E27FC236}">
                <a16:creationId xmlns:a16="http://schemas.microsoft.com/office/drawing/2014/main" id="{17A8BC02-FA7D-49E3-B2AF-7EE226DD6701}"/>
              </a:ext>
            </a:extLst>
          </p:cNvPr>
          <p:cNvSpPr/>
          <p:nvPr/>
        </p:nvSpPr>
        <p:spPr>
          <a:xfrm>
            <a:off x="3216502" y="5868147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3">
            <a:extLst>
              <a:ext uri="{FF2B5EF4-FFF2-40B4-BE49-F238E27FC236}">
                <a16:creationId xmlns:a16="http://schemas.microsoft.com/office/drawing/2014/main" id="{C59602D8-F2EE-47FE-A5D8-427980FF740C}"/>
              </a:ext>
            </a:extLst>
          </p:cNvPr>
          <p:cNvSpPr/>
          <p:nvPr/>
        </p:nvSpPr>
        <p:spPr>
          <a:xfrm>
            <a:off x="3192571" y="4714515"/>
            <a:ext cx="1009126" cy="99652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7" name="Oval 34">
            <a:extLst>
              <a:ext uri="{FF2B5EF4-FFF2-40B4-BE49-F238E27FC236}">
                <a16:creationId xmlns:a16="http://schemas.microsoft.com/office/drawing/2014/main" id="{82C9BAE1-F480-48FB-9FAE-E95E518907DE}"/>
              </a:ext>
            </a:extLst>
          </p:cNvPr>
          <p:cNvSpPr/>
          <p:nvPr/>
        </p:nvSpPr>
        <p:spPr>
          <a:xfrm>
            <a:off x="3204536" y="3477112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8" name="Straight Connector 55">
            <a:extLst>
              <a:ext uri="{FF2B5EF4-FFF2-40B4-BE49-F238E27FC236}">
                <a16:creationId xmlns:a16="http://schemas.microsoft.com/office/drawing/2014/main" id="{E73F0F85-828C-4220-B4A4-A3FD35F26616}"/>
              </a:ext>
            </a:extLst>
          </p:cNvPr>
          <p:cNvCxnSpPr>
            <a:cxnSpLocks/>
          </p:cNvCxnSpPr>
          <p:nvPr/>
        </p:nvCxnSpPr>
        <p:spPr>
          <a:xfrm>
            <a:off x="1492068" y="3721012"/>
            <a:ext cx="1759855" cy="241689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56">
            <a:extLst>
              <a:ext uri="{FF2B5EF4-FFF2-40B4-BE49-F238E27FC236}">
                <a16:creationId xmlns:a16="http://schemas.microsoft.com/office/drawing/2014/main" id="{421A336D-3EDD-4511-9F08-2129EFF2BF48}"/>
              </a:ext>
            </a:extLst>
          </p:cNvPr>
          <p:cNvCxnSpPr>
            <a:cxnSpLocks/>
          </p:cNvCxnSpPr>
          <p:nvPr/>
        </p:nvCxnSpPr>
        <p:spPr>
          <a:xfrm flipH="1">
            <a:off x="2116183" y="1927946"/>
            <a:ext cx="1039803" cy="94145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58">
            <a:extLst>
              <a:ext uri="{FF2B5EF4-FFF2-40B4-BE49-F238E27FC236}">
                <a16:creationId xmlns:a16="http://schemas.microsoft.com/office/drawing/2014/main" id="{C629B99B-8094-4F23-BC5C-C41B66CCE0DC}"/>
              </a:ext>
            </a:extLst>
          </p:cNvPr>
          <p:cNvCxnSpPr>
            <a:cxnSpLocks/>
          </p:cNvCxnSpPr>
          <p:nvPr/>
        </p:nvCxnSpPr>
        <p:spPr>
          <a:xfrm flipH="1" flipV="1">
            <a:off x="1995784" y="3764026"/>
            <a:ext cx="1160201" cy="13739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">
            <a:extLst>
              <a:ext uri="{FF2B5EF4-FFF2-40B4-BE49-F238E27FC236}">
                <a16:creationId xmlns:a16="http://schemas.microsoft.com/office/drawing/2014/main" id="{126F0691-CA08-4BF9-9328-3F26E6FDFE53}"/>
              </a:ext>
            </a:extLst>
          </p:cNvPr>
          <p:cNvCxnSpPr>
            <a:cxnSpLocks/>
          </p:cNvCxnSpPr>
          <p:nvPr/>
        </p:nvCxnSpPr>
        <p:spPr>
          <a:xfrm flipV="1">
            <a:off x="2401599" y="2869405"/>
            <a:ext cx="727896" cy="2306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57">
            <a:extLst>
              <a:ext uri="{FF2B5EF4-FFF2-40B4-BE49-F238E27FC236}">
                <a16:creationId xmlns:a16="http://schemas.microsoft.com/office/drawing/2014/main" id="{21A7CA26-52BD-485C-8186-5B06BEA07CA3}"/>
              </a:ext>
            </a:extLst>
          </p:cNvPr>
          <p:cNvCxnSpPr>
            <a:cxnSpLocks/>
          </p:cNvCxnSpPr>
          <p:nvPr/>
        </p:nvCxnSpPr>
        <p:spPr>
          <a:xfrm flipH="1" flipV="1">
            <a:off x="2295479" y="3717685"/>
            <a:ext cx="909057" cy="30915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54B0113-A9FD-4B7A-9632-56EB443190FB}"/>
              </a:ext>
            </a:extLst>
          </p:cNvPr>
          <p:cNvGrpSpPr/>
          <p:nvPr/>
        </p:nvGrpSpPr>
        <p:grpSpPr>
          <a:xfrm>
            <a:off x="142669" y="2038767"/>
            <a:ext cx="2258930" cy="1697597"/>
            <a:chOff x="5328029" y="4574338"/>
            <a:chExt cx="1958195" cy="1471592"/>
          </a:xfrm>
        </p:grpSpPr>
        <p:sp>
          <p:nvSpPr>
            <p:cNvPr id="104" name="Freeform: Shape 175">
              <a:extLst>
                <a:ext uri="{FF2B5EF4-FFF2-40B4-BE49-F238E27FC236}">
                  <a16:creationId xmlns:a16="http://schemas.microsoft.com/office/drawing/2014/main" id="{69E9E872-9F7C-4F14-AA9A-E1EBC6577C0A}"/>
                </a:ext>
              </a:extLst>
            </p:cNvPr>
            <p:cNvSpPr/>
            <p:nvPr/>
          </p:nvSpPr>
          <p:spPr>
            <a:xfrm>
              <a:off x="5763867" y="4823689"/>
              <a:ext cx="376550" cy="570653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45665435-A88F-4E14-81F6-E03A95B38D10}"/>
                </a:ext>
              </a:extLst>
            </p:cNvPr>
            <p:cNvSpPr/>
            <p:nvPr/>
          </p:nvSpPr>
          <p:spPr>
            <a:xfrm>
              <a:off x="5328029" y="5298839"/>
              <a:ext cx="1027605" cy="733873"/>
            </a:xfrm>
            <a:custGeom>
              <a:avLst/>
              <a:gdLst>
                <a:gd name="connsiteX0" fmla="*/ 284829 w 1027605"/>
                <a:gd name="connsiteY0" fmla="*/ 356411 h 733873"/>
                <a:gd name="connsiteX1" fmla="*/ 202580 w 1027605"/>
                <a:gd name="connsiteY1" fmla="*/ 570355 h 733873"/>
                <a:gd name="connsiteX2" fmla="*/ 216288 w 1027605"/>
                <a:gd name="connsiteY2" fmla="*/ 591896 h 733873"/>
                <a:gd name="connsiteX3" fmla="*/ 288745 w 1027605"/>
                <a:gd name="connsiteY3" fmla="*/ 599730 h 733873"/>
                <a:gd name="connsiteX4" fmla="*/ 312734 w 1027605"/>
                <a:gd name="connsiteY4" fmla="*/ 575740 h 733873"/>
                <a:gd name="connsiteX5" fmla="*/ 284829 w 1027605"/>
                <a:gd name="connsiteY5" fmla="*/ 356411 h 733873"/>
                <a:gd name="connsiteX6" fmla="*/ 449815 w 1027605"/>
                <a:gd name="connsiteY6" fmla="*/ 0 h 733873"/>
                <a:gd name="connsiteX7" fmla="*/ 477231 w 1027605"/>
                <a:gd name="connsiteY7" fmla="*/ 37208 h 733873"/>
                <a:gd name="connsiteX8" fmla="*/ 599136 w 1027605"/>
                <a:gd name="connsiteY8" fmla="*/ 87145 h 733873"/>
                <a:gd name="connsiteX9" fmla="*/ 665228 w 1027605"/>
                <a:gd name="connsiteY9" fmla="*/ 33291 h 733873"/>
                <a:gd name="connsiteX10" fmla="*/ 672572 w 1027605"/>
                <a:gd name="connsiteY10" fmla="*/ 1469 h 733873"/>
                <a:gd name="connsiteX11" fmla="*/ 757758 w 1027605"/>
                <a:gd name="connsiteY11" fmla="*/ 2448 h 733873"/>
                <a:gd name="connsiteX12" fmla="*/ 942328 w 1027605"/>
                <a:gd name="connsiteY12" fmla="*/ 106238 h 733873"/>
                <a:gd name="connsiteX13" fmla="*/ 1027514 w 1027605"/>
                <a:gd name="connsiteY13" fmla="*/ 218351 h 733873"/>
                <a:gd name="connsiteX14" fmla="*/ 977578 w 1027605"/>
                <a:gd name="connsiteY14" fmla="*/ 462159 h 733873"/>
                <a:gd name="connsiteX15" fmla="*/ 886027 w 1027605"/>
                <a:gd name="connsiteY15" fmla="*/ 347108 h 733873"/>
                <a:gd name="connsiteX16" fmla="*/ 845637 w 1027605"/>
                <a:gd name="connsiteY16" fmla="*/ 638039 h 733873"/>
                <a:gd name="connsiteX17" fmla="*/ 840936 w 1027605"/>
                <a:gd name="connsiteY17" fmla="*/ 733873 h 733873"/>
                <a:gd name="connsiteX18" fmla="*/ 50122 w 1027605"/>
                <a:gd name="connsiteY18" fmla="*/ 733873 h 733873"/>
                <a:gd name="connsiteX19" fmla="*/ 25537 w 1027605"/>
                <a:gd name="connsiteY19" fmla="*/ 716799 h 733873"/>
                <a:gd name="connsiteX20" fmla="*/ 875 w 1027605"/>
                <a:gd name="connsiteY20" fmla="*/ 652603 h 733873"/>
                <a:gd name="connsiteX21" fmla="*/ 53259 w 1027605"/>
                <a:gd name="connsiteY21" fmla="*/ 415160 h 733873"/>
                <a:gd name="connsiteX22" fmla="*/ 135508 w 1027605"/>
                <a:gd name="connsiteY22" fmla="*/ 185549 h 733873"/>
                <a:gd name="connsiteX23" fmla="*/ 248600 w 1027605"/>
                <a:gd name="connsiteY23" fmla="*/ 27906 h 733873"/>
                <a:gd name="connsiteX24" fmla="*/ 449815 w 1027605"/>
                <a:gd name="connsiteY24" fmla="*/ 0 h 73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27605" h="733873">
                  <a:moveTo>
                    <a:pt x="284829" y="356411"/>
                  </a:moveTo>
                  <a:cubicBezTo>
                    <a:pt x="276995" y="374035"/>
                    <a:pt x="221673" y="523845"/>
                    <a:pt x="202580" y="570355"/>
                  </a:cubicBezTo>
                  <a:cubicBezTo>
                    <a:pt x="196215" y="586511"/>
                    <a:pt x="200132" y="589448"/>
                    <a:pt x="216288" y="591896"/>
                  </a:cubicBezTo>
                  <a:cubicBezTo>
                    <a:pt x="246642" y="595813"/>
                    <a:pt x="265246" y="601198"/>
                    <a:pt x="288745" y="599730"/>
                  </a:cubicBezTo>
                  <a:cubicBezTo>
                    <a:pt x="311266" y="598261"/>
                    <a:pt x="316161" y="598261"/>
                    <a:pt x="312734" y="575740"/>
                  </a:cubicBezTo>
                  <a:cubicBezTo>
                    <a:pt x="304901" y="515523"/>
                    <a:pt x="287766" y="372567"/>
                    <a:pt x="284829" y="356411"/>
                  </a:cubicBezTo>
                  <a:close/>
                  <a:moveTo>
                    <a:pt x="449815" y="0"/>
                  </a:moveTo>
                  <a:cubicBezTo>
                    <a:pt x="456180" y="3917"/>
                    <a:pt x="460096" y="8323"/>
                    <a:pt x="477231" y="37208"/>
                  </a:cubicBezTo>
                  <a:cubicBezTo>
                    <a:pt x="504158" y="88614"/>
                    <a:pt x="557032" y="94978"/>
                    <a:pt x="599136" y="87145"/>
                  </a:cubicBezTo>
                  <a:cubicBezTo>
                    <a:pt x="630958" y="78332"/>
                    <a:pt x="656416" y="66093"/>
                    <a:pt x="665228" y="33291"/>
                  </a:cubicBezTo>
                  <a:cubicBezTo>
                    <a:pt x="667186" y="26437"/>
                    <a:pt x="671103" y="12729"/>
                    <a:pt x="672572" y="1469"/>
                  </a:cubicBezTo>
                  <a:cubicBezTo>
                    <a:pt x="700967" y="1959"/>
                    <a:pt x="729363" y="979"/>
                    <a:pt x="757758" y="2448"/>
                  </a:cubicBezTo>
                  <a:cubicBezTo>
                    <a:pt x="835111" y="7344"/>
                    <a:pt x="894839" y="46999"/>
                    <a:pt x="942328" y="106238"/>
                  </a:cubicBezTo>
                  <a:cubicBezTo>
                    <a:pt x="971702" y="142956"/>
                    <a:pt x="999118" y="181143"/>
                    <a:pt x="1027514" y="218351"/>
                  </a:cubicBezTo>
                  <a:cubicBezTo>
                    <a:pt x="1029472" y="227163"/>
                    <a:pt x="999608" y="413201"/>
                    <a:pt x="977578" y="462159"/>
                  </a:cubicBezTo>
                  <a:cubicBezTo>
                    <a:pt x="947713" y="424462"/>
                    <a:pt x="917849" y="387743"/>
                    <a:pt x="886027" y="347108"/>
                  </a:cubicBezTo>
                  <a:cubicBezTo>
                    <a:pt x="866933" y="450654"/>
                    <a:pt x="853225" y="545876"/>
                    <a:pt x="845637" y="638039"/>
                  </a:cubicBezTo>
                  <a:lnTo>
                    <a:pt x="840936" y="733873"/>
                  </a:lnTo>
                  <a:lnTo>
                    <a:pt x="50122" y="733873"/>
                  </a:lnTo>
                  <a:lnTo>
                    <a:pt x="25537" y="716799"/>
                  </a:lnTo>
                  <a:cubicBezTo>
                    <a:pt x="13237" y="702540"/>
                    <a:pt x="7974" y="682223"/>
                    <a:pt x="875" y="652603"/>
                  </a:cubicBezTo>
                  <a:cubicBezTo>
                    <a:pt x="-6959" y="606094"/>
                    <a:pt x="40041" y="449430"/>
                    <a:pt x="53259" y="415160"/>
                  </a:cubicBezTo>
                  <a:cubicBezTo>
                    <a:pt x="82634" y="339276"/>
                    <a:pt x="113967" y="263881"/>
                    <a:pt x="135508" y="185549"/>
                  </a:cubicBezTo>
                  <a:cubicBezTo>
                    <a:pt x="154112" y="117498"/>
                    <a:pt x="184955" y="65114"/>
                    <a:pt x="248600" y="27906"/>
                  </a:cubicBezTo>
                  <a:cubicBezTo>
                    <a:pt x="278464" y="10771"/>
                    <a:pt x="428274" y="1469"/>
                    <a:pt x="449815" y="0"/>
                  </a:cubicBezTo>
                  <a:close/>
                </a:path>
              </a:pathLst>
            </a:custGeom>
            <a:solidFill>
              <a:srgbClr val="305EB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7" name="Freeform: Shape 178">
              <a:extLst>
                <a:ext uri="{FF2B5EF4-FFF2-40B4-BE49-F238E27FC236}">
                  <a16:creationId xmlns:a16="http://schemas.microsoft.com/office/drawing/2014/main" id="{4BFFE652-F2F0-4900-83A4-ED9C810DBA3F}"/>
                </a:ext>
              </a:extLst>
            </p:cNvPr>
            <p:cNvSpPr/>
            <p:nvPr/>
          </p:nvSpPr>
          <p:spPr>
            <a:xfrm>
              <a:off x="5960338" y="5374723"/>
              <a:ext cx="1325886" cy="67120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solidFill>
              <a:srgbClr val="4745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87">
              <a:extLst>
                <a:ext uri="{FF2B5EF4-FFF2-40B4-BE49-F238E27FC236}">
                  <a16:creationId xmlns:a16="http://schemas.microsoft.com/office/drawing/2014/main" id="{BFB7DFBC-B7B0-4C91-AE36-DD8BEA3A7410}"/>
                </a:ext>
              </a:extLst>
            </p:cNvPr>
            <p:cNvSpPr/>
            <p:nvPr/>
          </p:nvSpPr>
          <p:spPr>
            <a:xfrm>
              <a:off x="5823374" y="5911014"/>
              <a:ext cx="324098" cy="131564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88">
              <a:extLst>
                <a:ext uri="{FF2B5EF4-FFF2-40B4-BE49-F238E27FC236}">
                  <a16:creationId xmlns:a16="http://schemas.microsoft.com/office/drawing/2014/main" id="{219932F9-557C-4F64-B1D3-1831CC72AE16}"/>
                </a:ext>
              </a:extLst>
            </p:cNvPr>
            <p:cNvSpPr/>
            <p:nvPr/>
          </p:nvSpPr>
          <p:spPr>
            <a:xfrm>
              <a:off x="6722698" y="5661115"/>
              <a:ext cx="102841" cy="122402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92">
              <a:extLst>
                <a:ext uri="{FF2B5EF4-FFF2-40B4-BE49-F238E27FC236}">
                  <a16:creationId xmlns:a16="http://schemas.microsoft.com/office/drawing/2014/main" id="{A99CDAEC-DF8A-4A2D-937B-B5DA5D3568D2}"/>
                </a:ext>
              </a:extLst>
            </p:cNvPr>
            <p:cNvSpPr/>
            <p:nvPr/>
          </p:nvSpPr>
          <p:spPr>
            <a:xfrm>
              <a:off x="5763377" y="4932146"/>
              <a:ext cx="165255" cy="457790"/>
            </a:xfrm>
            <a:custGeom>
              <a:avLst/>
              <a:gdLst>
                <a:gd name="connsiteX0" fmla="*/ 78629 w 321516"/>
                <a:gd name="connsiteY0" fmla="*/ 190500 h 890661"/>
                <a:gd name="connsiteX1" fmla="*/ 8144 w 321516"/>
                <a:gd name="connsiteY1" fmla="*/ 59055 h 890661"/>
                <a:gd name="connsiteX2" fmla="*/ 81486 w 321516"/>
                <a:gd name="connsiteY2" fmla="*/ 952 h 890661"/>
                <a:gd name="connsiteX3" fmla="*/ 192929 w 321516"/>
                <a:gd name="connsiteY3" fmla="*/ 0 h 890661"/>
                <a:gd name="connsiteX4" fmla="*/ 321517 w 321516"/>
                <a:gd name="connsiteY4" fmla="*/ 875348 h 890661"/>
                <a:gd name="connsiteX5" fmla="*/ 181499 w 321516"/>
                <a:gd name="connsiteY5" fmla="*/ 879157 h 890661"/>
                <a:gd name="connsiteX6" fmla="*/ 85296 w 321516"/>
                <a:gd name="connsiteY6" fmla="*/ 796290 h 890661"/>
                <a:gd name="connsiteX7" fmla="*/ 79581 w 321516"/>
                <a:gd name="connsiteY7" fmla="*/ 724853 h 890661"/>
                <a:gd name="connsiteX8" fmla="*/ 78629 w 321516"/>
                <a:gd name="connsiteY8" fmla="*/ 190500 h 890661"/>
                <a:gd name="connsiteX9" fmla="*/ 78629 w 321516"/>
                <a:gd name="connsiteY9" fmla="*/ 190500 h 8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6" h="890661">
                  <a:moveTo>
                    <a:pt x="78629" y="190500"/>
                  </a:moveTo>
                  <a:cubicBezTo>
                    <a:pt x="5286" y="167640"/>
                    <a:pt x="-12811" y="130493"/>
                    <a:pt x="8144" y="59055"/>
                  </a:cubicBezTo>
                  <a:cubicBezTo>
                    <a:pt x="19574" y="20955"/>
                    <a:pt x="43386" y="1905"/>
                    <a:pt x="81486" y="952"/>
                  </a:cubicBezTo>
                  <a:cubicBezTo>
                    <a:pt x="118634" y="0"/>
                    <a:pt x="155781" y="0"/>
                    <a:pt x="192929" y="0"/>
                  </a:cubicBezTo>
                  <a:cubicBezTo>
                    <a:pt x="239602" y="23813"/>
                    <a:pt x="314849" y="872490"/>
                    <a:pt x="321517" y="875348"/>
                  </a:cubicBezTo>
                  <a:cubicBezTo>
                    <a:pt x="273892" y="892493"/>
                    <a:pt x="227219" y="897255"/>
                    <a:pt x="181499" y="879157"/>
                  </a:cubicBezTo>
                  <a:cubicBezTo>
                    <a:pt x="137684" y="862013"/>
                    <a:pt x="102442" y="842010"/>
                    <a:pt x="85296" y="796290"/>
                  </a:cubicBezTo>
                  <a:cubicBezTo>
                    <a:pt x="73867" y="780098"/>
                    <a:pt x="79581" y="741998"/>
                    <a:pt x="79581" y="724853"/>
                  </a:cubicBezTo>
                  <a:cubicBezTo>
                    <a:pt x="78629" y="546735"/>
                    <a:pt x="82439" y="368618"/>
                    <a:pt x="78629" y="190500"/>
                  </a:cubicBezTo>
                  <a:lnTo>
                    <a:pt x="78629" y="190500"/>
                  </a:ln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98">
              <a:extLst>
                <a:ext uri="{FF2B5EF4-FFF2-40B4-BE49-F238E27FC236}">
                  <a16:creationId xmlns:a16="http://schemas.microsoft.com/office/drawing/2014/main" id="{639A47E4-03B6-4E7E-9509-30934CC91379}"/>
                </a:ext>
              </a:extLst>
            </p:cNvPr>
            <p:cNvSpPr/>
            <p:nvPr/>
          </p:nvSpPr>
          <p:spPr>
            <a:xfrm>
              <a:off x="5637510" y="4574338"/>
              <a:ext cx="556873" cy="910932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94" y="1216960"/>
            <a:ext cx="7878274" cy="50545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94" y="2398675"/>
            <a:ext cx="7872861" cy="5246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82" y="3656612"/>
            <a:ext cx="7872861" cy="5395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94" y="4942980"/>
            <a:ext cx="7881649" cy="53959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87" y="6165669"/>
            <a:ext cx="7864073" cy="5395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259340" y="1330725"/>
            <a:ext cx="509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FFC000"/>
                </a:solidFill>
              </a:rPr>
              <a:t>01</a:t>
            </a:r>
            <a:endParaRPr lang="fr-FR" sz="2200" dirty="0">
              <a:solidFill>
                <a:srgbClr val="FFC00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356172" y="2449285"/>
            <a:ext cx="509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C00000"/>
                </a:solidFill>
              </a:rPr>
              <a:t>02</a:t>
            </a:r>
            <a:endParaRPr lang="fr-FR" sz="2200" dirty="0">
              <a:solidFill>
                <a:srgbClr val="C0000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455680" y="3710965"/>
            <a:ext cx="509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0070C0"/>
                </a:solidFill>
              </a:rPr>
              <a:t>03</a:t>
            </a:r>
            <a:endParaRPr lang="fr-FR" sz="2200" dirty="0">
              <a:solidFill>
                <a:srgbClr val="0070C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457035" y="4997333"/>
            <a:ext cx="509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00B0F0"/>
                </a:solidFill>
              </a:rPr>
              <a:t>04</a:t>
            </a:r>
            <a:endParaRPr lang="fr-FR" sz="2200" dirty="0">
              <a:solidFill>
                <a:srgbClr val="00B0F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55680" y="6165669"/>
            <a:ext cx="509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rgbClr val="002060"/>
                </a:solidFill>
              </a:rPr>
              <a:t>05</a:t>
            </a:r>
            <a:endParaRPr lang="fr-FR" sz="2200" dirty="0">
              <a:solidFill>
                <a:srgbClr val="002060"/>
              </a:solidFill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51F60AAA-1E1A-4DDC-B409-47982012DAAB}"/>
              </a:ext>
            </a:extLst>
          </p:cNvPr>
          <p:cNvSpPr txBox="1"/>
          <p:nvPr/>
        </p:nvSpPr>
        <p:spPr>
          <a:xfrm>
            <a:off x="535893" y="339863"/>
            <a:ext cx="4079981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  <a:latin typeface="Bahnschrift SemiLight SemiConde" panose="020B0502040204020203" pitchFamily="34" charset="0"/>
                <a:cs typeface="Calibri" pitchFamily="34" charset="0"/>
              </a:rPr>
              <a:t>Create five collections :</a:t>
            </a:r>
            <a:endParaRPr lang="ko-KR" altLang="en-US" sz="2200" dirty="0">
              <a:solidFill>
                <a:schemeClr val="bg1"/>
              </a:solidFill>
              <a:latin typeface="Bahnschrift SemiLight SemiConde" panose="020B0502040204020203" pitchFamily="34" charset="0"/>
              <a:cs typeface="Calibri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04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777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8159E66E-FB2A-44DF-8FC4-661AF9A863F3}"/>
              </a:ext>
            </a:extLst>
          </p:cNvPr>
          <p:cNvSpPr/>
          <p:nvPr/>
        </p:nvSpPr>
        <p:spPr>
          <a:xfrm>
            <a:off x="1946366" y="2306155"/>
            <a:ext cx="9483634" cy="2605479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95" y="2455496"/>
            <a:ext cx="9164329" cy="2312126"/>
          </a:xfrm>
          <a:prstGeom prst="rect">
            <a:avLst/>
          </a:prstGeom>
        </p:spPr>
      </p:pic>
      <p:sp>
        <p:nvSpPr>
          <p:cNvPr id="8" name="자유형: 도형 125">
            <a:extLst>
              <a:ext uri="{FF2B5EF4-FFF2-40B4-BE49-F238E27FC236}">
                <a16:creationId xmlns:a16="http://schemas.microsoft.com/office/drawing/2014/main" id="{E6FC9D4B-0D64-4FC0-A7F0-90F1844FE582}"/>
              </a:ext>
            </a:extLst>
          </p:cNvPr>
          <p:cNvSpPr/>
          <p:nvPr/>
        </p:nvSpPr>
        <p:spPr>
          <a:xfrm>
            <a:off x="367985" y="3095576"/>
            <a:ext cx="936076" cy="1031966"/>
          </a:xfrm>
          <a:custGeom>
            <a:avLst/>
            <a:gdLst>
              <a:gd name="connsiteX0" fmla="*/ 580263 w 602970"/>
              <a:gd name="connsiteY0" fmla="*/ 603395 h 826365"/>
              <a:gd name="connsiteX1" fmla="*/ 471605 w 602970"/>
              <a:gd name="connsiteY1" fmla="*/ 666838 h 826365"/>
              <a:gd name="connsiteX2" fmla="*/ 172579 w 602970"/>
              <a:gd name="connsiteY2" fmla="*/ 677971 h 826365"/>
              <a:gd name="connsiteX3" fmla="*/ 22499 w 602970"/>
              <a:gd name="connsiteY3" fmla="*/ 603560 h 826365"/>
              <a:gd name="connsiteX4" fmla="*/ 22313 w 602970"/>
              <a:gd name="connsiteY4" fmla="*/ 672281 h 826365"/>
              <a:gd name="connsiteX5" fmla="*/ 46828 w 602970"/>
              <a:gd name="connsiteY5" fmla="*/ 729909 h 826365"/>
              <a:gd name="connsiteX6" fmla="*/ 124621 w 602970"/>
              <a:gd name="connsiteY6" fmla="*/ 774898 h 826365"/>
              <a:gd name="connsiteX7" fmla="*/ 446039 w 602970"/>
              <a:gd name="connsiteY7" fmla="*/ 785145 h 826365"/>
              <a:gd name="connsiteX8" fmla="*/ 547707 w 602970"/>
              <a:gd name="connsiteY8" fmla="*/ 737352 h 826365"/>
              <a:gd name="connsiteX9" fmla="*/ 580490 w 602970"/>
              <a:gd name="connsiteY9" fmla="*/ 668982 h 826365"/>
              <a:gd name="connsiteX10" fmla="*/ 580263 w 602970"/>
              <a:gd name="connsiteY10" fmla="*/ 620591 h 826365"/>
              <a:gd name="connsiteX11" fmla="*/ 580263 w 602970"/>
              <a:gd name="connsiteY11" fmla="*/ 603395 h 826365"/>
              <a:gd name="connsiteX12" fmla="*/ 22519 w 602970"/>
              <a:gd name="connsiteY12" fmla="*/ 469788 h 826365"/>
              <a:gd name="connsiteX13" fmla="*/ 22292 w 602970"/>
              <a:gd name="connsiteY13" fmla="*/ 540777 h 826365"/>
              <a:gd name="connsiteX14" fmla="*/ 43405 w 602970"/>
              <a:gd name="connsiteY14" fmla="*/ 592570 h 826365"/>
              <a:gd name="connsiteX15" fmla="*/ 102971 w 602970"/>
              <a:gd name="connsiteY15" fmla="*/ 632322 h 826365"/>
              <a:gd name="connsiteX16" fmla="*/ 256577 w 602970"/>
              <a:gd name="connsiteY16" fmla="*/ 667827 h 826365"/>
              <a:gd name="connsiteX17" fmla="*/ 474904 w 602970"/>
              <a:gd name="connsiteY17" fmla="*/ 642301 h 826365"/>
              <a:gd name="connsiteX18" fmla="*/ 559253 w 602970"/>
              <a:gd name="connsiteY18" fmla="*/ 592570 h 826365"/>
              <a:gd name="connsiteX19" fmla="*/ 579645 w 602970"/>
              <a:gd name="connsiteY19" fmla="*/ 553148 h 826365"/>
              <a:gd name="connsiteX20" fmla="*/ 579810 w 602970"/>
              <a:gd name="connsiteY20" fmla="*/ 472840 h 826365"/>
              <a:gd name="connsiteX21" fmla="*/ 578057 w 602970"/>
              <a:gd name="connsiteY21" fmla="*/ 471685 h 826365"/>
              <a:gd name="connsiteX22" fmla="*/ 465399 w 602970"/>
              <a:gd name="connsiteY22" fmla="*/ 534901 h 826365"/>
              <a:gd name="connsiteX23" fmla="*/ 183280 w 602970"/>
              <a:gd name="connsiteY23" fmla="*/ 546364 h 826365"/>
              <a:gd name="connsiteX24" fmla="*/ 22519 w 602970"/>
              <a:gd name="connsiteY24" fmla="*/ 469788 h 826365"/>
              <a:gd name="connsiteX25" fmla="*/ 22519 w 602970"/>
              <a:gd name="connsiteY25" fmla="*/ 336677 h 826365"/>
              <a:gd name="connsiteX26" fmla="*/ 22292 w 602970"/>
              <a:gd name="connsiteY26" fmla="*/ 405336 h 826365"/>
              <a:gd name="connsiteX27" fmla="*/ 46643 w 602970"/>
              <a:gd name="connsiteY27" fmla="*/ 462015 h 826365"/>
              <a:gd name="connsiteX28" fmla="*/ 116765 w 602970"/>
              <a:gd name="connsiteY28" fmla="*/ 504139 h 826365"/>
              <a:gd name="connsiteX29" fmla="*/ 466616 w 602970"/>
              <a:gd name="connsiteY29" fmla="*/ 511087 h 826365"/>
              <a:gd name="connsiteX30" fmla="*/ 555336 w 602970"/>
              <a:gd name="connsiteY30" fmla="*/ 462716 h 826365"/>
              <a:gd name="connsiteX31" fmla="*/ 580428 w 602970"/>
              <a:gd name="connsiteY31" fmla="*/ 405336 h 826365"/>
              <a:gd name="connsiteX32" fmla="*/ 580181 w 602970"/>
              <a:gd name="connsiteY32" fmla="*/ 346615 h 826365"/>
              <a:gd name="connsiteX33" fmla="*/ 578635 w 602970"/>
              <a:gd name="connsiteY33" fmla="*/ 337275 h 826365"/>
              <a:gd name="connsiteX34" fmla="*/ 457007 w 602970"/>
              <a:gd name="connsiteY34" fmla="*/ 403460 h 826365"/>
              <a:gd name="connsiteX35" fmla="*/ 234619 w 602970"/>
              <a:gd name="connsiteY35" fmla="*/ 420160 h 826365"/>
              <a:gd name="connsiteX36" fmla="*/ 22519 w 602970"/>
              <a:gd name="connsiteY36" fmla="*/ 336677 h 826365"/>
              <a:gd name="connsiteX37" fmla="*/ 580037 w 602970"/>
              <a:gd name="connsiteY37" fmla="*/ 201875 h 826365"/>
              <a:gd name="connsiteX38" fmla="*/ 473853 w 602970"/>
              <a:gd name="connsiteY38" fmla="*/ 264410 h 826365"/>
              <a:gd name="connsiteX39" fmla="*/ 158765 w 602970"/>
              <a:gd name="connsiteY39" fmla="*/ 273008 h 826365"/>
              <a:gd name="connsiteX40" fmla="*/ 24932 w 602970"/>
              <a:gd name="connsiteY40" fmla="*/ 204308 h 826365"/>
              <a:gd name="connsiteX41" fmla="*/ 22561 w 602970"/>
              <a:gd name="connsiteY41" fmla="*/ 204494 h 826365"/>
              <a:gd name="connsiteX42" fmla="*/ 22437 w 602970"/>
              <a:gd name="connsiteY42" fmla="*/ 275421 h 826365"/>
              <a:gd name="connsiteX43" fmla="*/ 38272 w 602970"/>
              <a:gd name="connsiteY43" fmla="*/ 318884 h 826365"/>
              <a:gd name="connsiteX44" fmla="*/ 93178 w 602970"/>
              <a:gd name="connsiteY44" fmla="*/ 359811 h 826365"/>
              <a:gd name="connsiteX45" fmla="*/ 281732 w 602970"/>
              <a:gd name="connsiteY45" fmla="*/ 401295 h 826365"/>
              <a:gd name="connsiteX46" fmla="*/ 485007 w 602970"/>
              <a:gd name="connsiteY46" fmla="*/ 370698 h 826365"/>
              <a:gd name="connsiteX47" fmla="*/ 556779 w 602970"/>
              <a:gd name="connsiteY47" fmla="*/ 327379 h 826365"/>
              <a:gd name="connsiteX48" fmla="*/ 579830 w 602970"/>
              <a:gd name="connsiteY48" fmla="*/ 283812 h 826365"/>
              <a:gd name="connsiteX49" fmla="*/ 580037 w 602970"/>
              <a:gd name="connsiteY49" fmla="*/ 201875 h 826365"/>
              <a:gd name="connsiteX50" fmla="*/ 259951 w 602970"/>
              <a:gd name="connsiteY50" fmla="*/ 23442 h 826365"/>
              <a:gd name="connsiteX51" fmla="*/ 142250 w 602970"/>
              <a:gd name="connsiteY51" fmla="*/ 44866 h 826365"/>
              <a:gd name="connsiteX52" fmla="*/ 45447 w 602970"/>
              <a:gd name="connsiteY52" fmla="*/ 97257 h 826365"/>
              <a:gd name="connsiteX53" fmla="*/ 45426 w 602970"/>
              <a:gd name="connsiteY53" fmla="*/ 192988 h 826365"/>
              <a:gd name="connsiteX54" fmla="*/ 105652 w 602970"/>
              <a:gd name="connsiteY54" fmla="*/ 231771 h 826365"/>
              <a:gd name="connsiteX55" fmla="*/ 292928 w 602970"/>
              <a:gd name="connsiteY55" fmla="*/ 267791 h 826365"/>
              <a:gd name="connsiteX56" fmla="*/ 481440 w 602970"/>
              <a:gd name="connsiteY56" fmla="*/ 238163 h 826365"/>
              <a:gd name="connsiteX57" fmla="*/ 561872 w 602970"/>
              <a:gd name="connsiteY57" fmla="*/ 187999 h 826365"/>
              <a:gd name="connsiteX58" fmla="*/ 560552 w 602970"/>
              <a:gd name="connsiteY58" fmla="*/ 100474 h 826365"/>
              <a:gd name="connsiteX59" fmla="*/ 516058 w 602970"/>
              <a:gd name="connsiteY59" fmla="*/ 67567 h 826365"/>
              <a:gd name="connsiteX60" fmla="*/ 379586 w 602970"/>
              <a:gd name="connsiteY60" fmla="*/ 27485 h 826365"/>
              <a:gd name="connsiteX61" fmla="*/ 259951 w 602970"/>
              <a:gd name="connsiteY61" fmla="*/ 23442 h 826365"/>
              <a:gd name="connsiteX62" fmla="*/ 355896 w 602970"/>
              <a:gd name="connsiteY62" fmla="*/ 2496 h 826365"/>
              <a:gd name="connsiteX63" fmla="*/ 501708 w 602970"/>
              <a:gd name="connsiteY63" fmla="*/ 36125 h 826365"/>
              <a:gd name="connsiteX64" fmla="*/ 575501 w 602970"/>
              <a:gd name="connsiteY64" fmla="*/ 83959 h 826365"/>
              <a:gd name="connsiteX65" fmla="*/ 602841 w 602970"/>
              <a:gd name="connsiteY65" fmla="*/ 151669 h 826365"/>
              <a:gd name="connsiteX66" fmla="*/ 602923 w 602970"/>
              <a:gd name="connsiteY66" fmla="*/ 669951 h 826365"/>
              <a:gd name="connsiteX67" fmla="*/ 565109 w 602970"/>
              <a:gd name="connsiteY67" fmla="*/ 751805 h 826365"/>
              <a:gd name="connsiteX68" fmla="*/ 457049 w 602970"/>
              <a:gd name="connsiteY68" fmla="*/ 805186 h 826365"/>
              <a:gd name="connsiteX69" fmla="*/ 114436 w 602970"/>
              <a:gd name="connsiteY69" fmla="*/ 794897 h 826365"/>
              <a:gd name="connsiteX70" fmla="*/ 21798 w 602970"/>
              <a:gd name="connsiteY70" fmla="*/ 735640 h 826365"/>
              <a:gd name="connsiteX71" fmla="*/ 4 w 602970"/>
              <a:gd name="connsiteY71" fmla="*/ 676136 h 826365"/>
              <a:gd name="connsiteX72" fmla="*/ 45 w 602970"/>
              <a:gd name="connsiteY72" fmla="*/ 146515 h 826365"/>
              <a:gd name="connsiteX73" fmla="*/ 27303 w 602970"/>
              <a:gd name="connsiteY73" fmla="*/ 83980 h 826365"/>
              <a:gd name="connsiteX74" fmla="*/ 126085 w 602970"/>
              <a:gd name="connsiteY74" fmla="*/ 26681 h 826365"/>
              <a:gd name="connsiteX75" fmla="*/ 355896 w 602970"/>
              <a:gd name="connsiteY75" fmla="*/ 2496 h 8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02970" h="826365">
                <a:moveTo>
                  <a:pt x="580263" y="603395"/>
                </a:moveTo>
                <a:cubicBezTo>
                  <a:pt x="548656" y="636281"/>
                  <a:pt x="511625" y="654467"/>
                  <a:pt x="471605" y="666838"/>
                </a:cubicBezTo>
                <a:cubicBezTo>
                  <a:pt x="372988" y="697332"/>
                  <a:pt x="273072" y="699641"/>
                  <a:pt x="172579" y="677971"/>
                </a:cubicBezTo>
                <a:cubicBezTo>
                  <a:pt x="117301" y="666054"/>
                  <a:pt x="65158" y="646858"/>
                  <a:pt x="22499" y="603560"/>
                </a:cubicBezTo>
                <a:cubicBezTo>
                  <a:pt x="22499" y="627766"/>
                  <a:pt x="23303" y="650075"/>
                  <a:pt x="22313" y="672281"/>
                </a:cubicBezTo>
                <a:cubicBezTo>
                  <a:pt x="21241" y="695806"/>
                  <a:pt x="30478" y="714177"/>
                  <a:pt x="46828" y="729909"/>
                </a:cubicBezTo>
                <a:cubicBezTo>
                  <a:pt x="69055" y="751290"/>
                  <a:pt x="95858" y="765084"/>
                  <a:pt x="124621" y="774898"/>
                </a:cubicBezTo>
                <a:cubicBezTo>
                  <a:pt x="230640" y="811083"/>
                  <a:pt x="337999" y="812362"/>
                  <a:pt x="446039" y="785145"/>
                </a:cubicBezTo>
                <a:cubicBezTo>
                  <a:pt x="482883" y="775867"/>
                  <a:pt x="517811" y="761682"/>
                  <a:pt x="547707" y="737352"/>
                </a:cubicBezTo>
                <a:cubicBezTo>
                  <a:pt x="569294" y="719785"/>
                  <a:pt x="582799" y="698466"/>
                  <a:pt x="580490" y="668982"/>
                </a:cubicBezTo>
                <a:cubicBezTo>
                  <a:pt x="579232" y="652941"/>
                  <a:pt x="580263" y="636735"/>
                  <a:pt x="580263" y="620591"/>
                </a:cubicBezTo>
                <a:cubicBezTo>
                  <a:pt x="580263" y="615684"/>
                  <a:pt x="580263" y="610777"/>
                  <a:pt x="580263" y="603395"/>
                </a:cubicBezTo>
                <a:close/>
                <a:moveTo>
                  <a:pt x="22519" y="469788"/>
                </a:moveTo>
                <a:cubicBezTo>
                  <a:pt x="22519" y="495066"/>
                  <a:pt x="23096" y="517952"/>
                  <a:pt x="22292" y="540777"/>
                </a:cubicBezTo>
                <a:cubicBezTo>
                  <a:pt x="21612" y="561498"/>
                  <a:pt x="29591" y="578096"/>
                  <a:pt x="43405" y="592570"/>
                </a:cubicBezTo>
                <a:cubicBezTo>
                  <a:pt x="60292" y="610260"/>
                  <a:pt x="80869" y="622508"/>
                  <a:pt x="102971" y="632322"/>
                </a:cubicBezTo>
                <a:cubicBezTo>
                  <a:pt x="151878" y="654012"/>
                  <a:pt x="203506" y="664136"/>
                  <a:pt x="256577" y="667827"/>
                </a:cubicBezTo>
                <a:cubicBezTo>
                  <a:pt x="330947" y="673002"/>
                  <a:pt x="404080" y="667002"/>
                  <a:pt x="474904" y="642301"/>
                </a:cubicBezTo>
                <a:cubicBezTo>
                  <a:pt x="506244" y="631373"/>
                  <a:pt x="535790" y="616961"/>
                  <a:pt x="559253" y="592570"/>
                </a:cubicBezTo>
                <a:cubicBezTo>
                  <a:pt x="569913" y="581498"/>
                  <a:pt x="579088" y="568900"/>
                  <a:pt x="579645" y="553148"/>
                </a:cubicBezTo>
                <a:cubicBezTo>
                  <a:pt x="580572" y="526406"/>
                  <a:pt x="579892" y="499602"/>
                  <a:pt x="579810" y="472840"/>
                </a:cubicBezTo>
                <a:cubicBezTo>
                  <a:pt x="579810" y="472510"/>
                  <a:pt x="578820" y="472159"/>
                  <a:pt x="578057" y="471685"/>
                </a:cubicBezTo>
                <a:cubicBezTo>
                  <a:pt x="546944" y="504117"/>
                  <a:pt x="507605" y="522406"/>
                  <a:pt x="465399" y="534901"/>
                </a:cubicBezTo>
                <a:cubicBezTo>
                  <a:pt x="372411" y="562447"/>
                  <a:pt x="278082" y="565045"/>
                  <a:pt x="183280" y="546364"/>
                </a:cubicBezTo>
                <a:cubicBezTo>
                  <a:pt x="124394" y="534777"/>
                  <a:pt x="68477" y="515705"/>
                  <a:pt x="22519" y="469788"/>
                </a:cubicBezTo>
                <a:close/>
                <a:moveTo>
                  <a:pt x="22519" y="336677"/>
                </a:moveTo>
                <a:cubicBezTo>
                  <a:pt x="22519" y="360739"/>
                  <a:pt x="23241" y="383068"/>
                  <a:pt x="22292" y="405336"/>
                </a:cubicBezTo>
                <a:cubicBezTo>
                  <a:pt x="21303" y="428511"/>
                  <a:pt x="30643" y="446572"/>
                  <a:pt x="46643" y="462015"/>
                </a:cubicBezTo>
                <a:cubicBezTo>
                  <a:pt x="66766" y="481417"/>
                  <a:pt x="90745" y="494860"/>
                  <a:pt x="116765" y="504139"/>
                </a:cubicBezTo>
                <a:cubicBezTo>
                  <a:pt x="232537" y="545396"/>
                  <a:pt x="349360" y="546200"/>
                  <a:pt x="466616" y="511087"/>
                </a:cubicBezTo>
                <a:cubicBezTo>
                  <a:pt x="499378" y="501273"/>
                  <a:pt x="530058" y="486634"/>
                  <a:pt x="555336" y="462716"/>
                </a:cubicBezTo>
                <a:cubicBezTo>
                  <a:pt x="571748" y="447191"/>
                  <a:pt x="581542" y="428923"/>
                  <a:pt x="580428" y="405336"/>
                </a:cubicBezTo>
                <a:cubicBezTo>
                  <a:pt x="579501" y="385790"/>
                  <a:pt x="580284" y="366182"/>
                  <a:pt x="580181" y="346615"/>
                </a:cubicBezTo>
                <a:cubicBezTo>
                  <a:pt x="580160" y="343749"/>
                  <a:pt x="581047" y="340636"/>
                  <a:pt x="578635" y="337275"/>
                </a:cubicBezTo>
                <a:cubicBezTo>
                  <a:pt x="544821" y="372244"/>
                  <a:pt x="502347" y="390759"/>
                  <a:pt x="457007" y="403460"/>
                </a:cubicBezTo>
                <a:cubicBezTo>
                  <a:pt x="384060" y="423892"/>
                  <a:pt x="309773" y="428841"/>
                  <a:pt x="234619" y="420160"/>
                </a:cubicBezTo>
                <a:cubicBezTo>
                  <a:pt x="157321" y="411233"/>
                  <a:pt x="83219" y="393666"/>
                  <a:pt x="22519" y="336677"/>
                </a:cubicBezTo>
                <a:close/>
                <a:moveTo>
                  <a:pt x="580037" y="201875"/>
                </a:moveTo>
                <a:cubicBezTo>
                  <a:pt x="549398" y="233916"/>
                  <a:pt x="513069" y="252101"/>
                  <a:pt x="473853" y="264410"/>
                </a:cubicBezTo>
                <a:cubicBezTo>
                  <a:pt x="369731" y="297008"/>
                  <a:pt x="264413" y="298431"/>
                  <a:pt x="158765" y="273008"/>
                </a:cubicBezTo>
                <a:cubicBezTo>
                  <a:pt x="108869" y="261008"/>
                  <a:pt x="62003" y="241875"/>
                  <a:pt x="24932" y="204308"/>
                </a:cubicBezTo>
                <a:cubicBezTo>
                  <a:pt x="24664" y="204040"/>
                  <a:pt x="23736" y="204390"/>
                  <a:pt x="22561" y="204494"/>
                </a:cubicBezTo>
                <a:cubicBezTo>
                  <a:pt x="22561" y="228122"/>
                  <a:pt x="22911" y="251771"/>
                  <a:pt x="22437" y="275421"/>
                </a:cubicBezTo>
                <a:cubicBezTo>
                  <a:pt x="22086" y="292163"/>
                  <a:pt x="27963" y="306266"/>
                  <a:pt x="38272" y="318884"/>
                </a:cubicBezTo>
                <a:cubicBezTo>
                  <a:pt x="53158" y="337090"/>
                  <a:pt x="72354" y="349729"/>
                  <a:pt x="93178" y="359811"/>
                </a:cubicBezTo>
                <a:cubicBezTo>
                  <a:pt x="152682" y="388615"/>
                  <a:pt x="216331" y="399295"/>
                  <a:pt x="281732" y="401295"/>
                </a:cubicBezTo>
                <a:cubicBezTo>
                  <a:pt x="351298" y="403419"/>
                  <a:pt x="419523" y="395811"/>
                  <a:pt x="485007" y="370698"/>
                </a:cubicBezTo>
                <a:cubicBezTo>
                  <a:pt x="511460" y="360553"/>
                  <a:pt x="536346" y="347523"/>
                  <a:pt x="556779" y="327379"/>
                </a:cubicBezTo>
                <a:cubicBezTo>
                  <a:pt x="568965" y="315338"/>
                  <a:pt x="579274" y="301606"/>
                  <a:pt x="579830" y="283812"/>
                </a:cubicBezTo>
                <a:cubicBezTo>
                  <a:pt x="580655" y="257400"/>
                  <a:pt x="580037" y="230947"/>
                  <a:pt x="580037" y="201875"/>
                </a:cubicBezTo>
                <a:close/>
                <a:moveTo>
                  <a:pt x="259951" y="23442"/>
                </a:moveTo>
                <a:cubicBezTo>
                  <a:pt x="220372" y="26130"/>
                  <a:pt x="181115" y="33063"/>
                  <a:pt x="142250" y="44866"/>
                </a:cubicBezTo>
                <a:cubicBezTo>
                  <a:pt x="106559" y="55712"/>
                  <a:pt x="72539" y="70413"/>
                  <a:pt x="45447" y="97257"/>
                </a:cubicBezTo>
                <a:cubicBezTo>
                  <a:pt x="14581" y="127855"/>
                  <a:pt x="14664" y="162061"/>
                  <a:pt x="45426" y="192988"/>
                </a:cubicBezTo>
                <a:cubicBezTo>
                  <a:pt x="62642" y="210287"/>
                  <a:pt x="83446" y="222266"/>
                  <a:pt x="105652" y="231771"/>
                </a:cubicBezTo>
                <a:cubicBezTo>
                  <a:pt x="168249" y="258513"/>
                  <a:pt x="234186" y="267461"/>
                  <a:pt x="292928" y="267791"/>
                </a:cubicBezTo>
                <a:cubicBezTo>
                  <a:pt x="363215" y="267688"/>
                  <a:pt x="423524" y="259853"/>
                  <a:pt x="481440" y="238163"/>
                </a:cubicBezTo>
                <a:cubicBezTo>
                  <a:pt x="511543" y="226884"/>
                  <a:pt x="540099" y="212617"/>
                  <a:pt x="561872" y="187999"/>
                </a:cubicBezTo>
                <a:cubicBezTo>
                  <a:pt x="587088" y="159504"/>
                  <a:pt x="586408" y="128391"/>
                  <a:pt x="560552" y="100474"/>
                </a:cubicBezTo>
                <a:cubicBezTo>
                  <a:pt x="547790" y="86701"/>
                  <a:pt x="532553" y="76227"/>
                  <a:pt x="516058" y="67567"/>
                </a:cubicBezTo>
                <a:cubicBezTo>
                  <a:pt x="473255" y="45134"/>
                  <a:pt x="427214" y="33630"/>
                  <a:pt x="379586" y="27485"/>
                </a:cubicBezTo>
                <a:cubicBezTo>
                  <a:pt x="339432" y="22310"/>
                  <a:pt x="299531" y="20753"/>
                  <a:pt x="259951" y="23442"/>
                </a:cubicBezTo>
                <a:close/>
                <a:moveTo>
                  <a:pt x="355896" y="2496"/>
                </a:moveTo>
                <a:cubicBezTo>
                  <a:pt x="406122" y="6743"/>
                  <a:pt x="455049" y="16558"/>
                  <a:pt x="501708" y="36125"/>
                </a:cubicBezTo>
                <a:cubicBezTo>
                  <a:pt x="529130" y="47630"/>
                  <a:pt x="554697" y="62165"/>
                  <a:pt x="575501" y="83959"/>
                </a:cubicBezTo>
                <a:cubicBezTo>
                  <a:pt x="593583" y="102907"/>
                  <a:pt x="603212" y="124927"/>
                  <a:pt x="602841" y="151669"/>
                </a:cubicBezTo>
                <a:cubicBezTo>
                  <a:pt x="602202" y="197689"/>
                  <a:pt x="601686" y="625312"/>
                  <a:pt x="602923" y="669951"/>
                </a:cubicBezTo>
                <a:cubicBezTo>
                  <a:pt x="603892" y="704156"/>
                  <a:pt x="590119" y="730321"/>
                  <a:pt x="565109" y="751805"/>
                </a:cubicBezTo>
                <a:cubicBezTo>
                  <a:pt x="533666" y="778794"/>
                  <a:pt x="496492" y="794753"/>
                  <a:pt x="457049" y="805186"/>
                </a:cubicBezTo>
                <a:cubicBezTo>
                  <a:pt x="341937" y="835680"/>
                  <a:pt x="227444" y="834093"/>
                  <a:pt x="114436" y="794897"/>
                </a:cubicBezTo>
                <a:cubicBezTo>
                  <a:pt x="79096" y="782650"/>
                  <a:pt x="46560" y="764877"/>
                  <a:pt x="21798" y="735640"/>
                </a:cubicBezTo>
                <a:cubicBezTo>
                  <a:pt x="7303" y="718507"/>
                  <a:pt x="-202" y="698940"/>
                  <a:pt x="4" y="676136"/>
                </a:cubicBezTo>
                <a:cubicBezTo>
                  <a:pt x="417" y="629415"/>
                  <a:pt x="66" y="194267"/>
                  <a:pt x="45" y="146515"/>
                </a:cubicBezTo>
                <a:cubicBezTo>
                  <a:pt x="25" y="121732"/>
                  <a:pt x="10520" y="101422"/>
                  <a:pt x="27303" y="83980"/>
                </a:cubicBezTo>
                <a:cubicBezTo>
                  <a:pt x="54725" y="55485"/>
                  <a:pt x="89302" y="38825"/>
                  <a:pt x="126085" y="26681"/>
                </a:cubicBezTo>
                <a:cubicBezTo>
                  <a:pt x="200847" y="1981"/>
                  <a:pt x="277732" y="-4143"/>
                  <a:pt x="355896" y="249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86DF54DC-0AA6-42C8-AE53-2F6502CBBB46}"/>
              </a:ext>
            </a:extLst>
          </p:cNvPr>
          <p:cNvSpPr txBox="1"/>
          <p:nvPr/>
        </p:nvSpPr>
        <p:spPr>
          <a:xfrm>
            <a:off x="367985" y="1116808"/>
            <a:ext cx="5747657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Display all of the contacts </a:t>
            </a:r>
            <a:r>
              <a:rPr lang="en-US" sz="2200" dirty="0" smtClean="0">
                <a:solidFill>
                  <a:schemeClr val="bg1"/>
                </a:solidFill>
              </a:rPr>
              <a:t>list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05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8141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44" y="1044095"/>
            <a:ext cx="6944694" cy="5353797"/>
          </a:xfrm>
          <a:prstGeom prst="rect">
            <a:avLst/>
          </a:prstGeom>
        </p:spPr>
      </p:pic>
      <p:sp>
        <p:nvSpPr>
          <p:cNvPr id="4" name="자유형: 도형 119">
            <a:extLst>
              <a:ext uri="{FF2B5EF4-FFF2-40B4-BE49-F238E27FC236}">
                <a16:creationId xmlns:a16="http://schemas.microsoft.com/office/drawing/2014/main" id="{79444B0D-84F9-4FFD-BAE8-28EBBFEB8AC2}"/>
              </a:ext>
            </a:extLst>
          </p:cNvPr>
          <p:cNvSpPr/>
          <p:nvPr/>
        </p:nvSpPr>
        <p:spPr>
          <a:xfrm>
            <a:off x="165654" y="192778"/>
            <a:ext cx="452463" cy="620095"/>
          </a:xfrm>
          <a:custGeom>
            <a:avLst/>
            <a:gdLst>
              <a:gd name="connsiteX0" fmla="*/ 580263 w 602970"/>
              <a:gd name="connsiteY0" fmla="*/ 603395 h 826365"/>
              <a:gd name="connsiteX1" fmla="*/ 471605 w 602970"/>
              <a:gd name="connsiteY1" fmla="*/ 666838 h 826365"/>
              <a:gd name="connsiteX2" fmla="*/ 172579 w 602970"/>
              <a:gd name="connsiteY2" fmla="*/ 677971 h 826365"/>
              <a:gd name="connsiteX3" fmla="*/ 22499 w 602970"/>
              <a:gd name="connsiteY3" fmla="*/ 603560 h 826365"/>
              <a:gd name="connsiteX4" fmla="*/ 22313 w 602970"/>
              <a:gd name="connsiteY4" fmla="*/ 672281 h 826365"/>
              <a:gd name="connsiteX5" fmla="*/ 46828 w 602970"/>
              <a:gd name="connsiteY5" fmla="*/ 729909 h 826365"/>
              <a:gd name="connsiteX6" fmla="*/ 124621 w 602970"/>
              <a:gd name="connsiteY6" fmla="*/ 774898 h 826365"/>
              <a:gd name="connsiteX7" fmla="*/ 446039 w 602970"/>
              <a:gd name="connsiteY7" fmla="*/ 785145 h 826365"/>
              <a:gd name="connsiteX8" fmla="*/ 547707 w 602970"/>
              <a:gd name="connsiteY8" fmla="*/ 737352 h 826365"/>
              <a:gd name="connsiteX9" fmla="*/ 580490 w 602970"/>
              <a:gd name="connsiteY9" fmla="*/ 668982 h 826365"/>
              <a:gd name="connsiteX10" fmla="*/ 580263 w 602970"/>
              <a:gd name="connsiteY10" fmla="*/ 620591 h 826365"/>
              <a:gd name="connsiteX11" fmla="*/ 580263 w 602970"/>
              <a:gd name="connsiteY11" fmla="*/ 603395 h 826365"/>
              <a:gd name="connsiteX12" fmla="*/ 22519 w 602970"/>
              <a:gd name="connsiteY12" fmla="*/ 469788 h 826365"/>
              <a:gd name="connsiteX13" fmla="*/ 22292 w 602970"/>
              <a:gd name="connsiteY13" fmla="*/ 540777 h 826365"/>
              <a:gd name="connsiteX14" fmla="*/ 43405 w 602970"/>
              <a:gd name="connsiteY14" fmla="*/ 592570 h 826365"/>
              <a:gd name="connsiteX15" fmla="*/ 102971 w 602970"/>
              <a:gd name="connsiteY15" fmla="*/ 632322 h 826365"/>
              <a:gd name="connsiteX16" fmla="*/ 256577 w 602970"/>
              <a:gd name="connsiteY16" fmla="*/ 667827 h 826365"/>
              <a:gd name="connsiteX17" fmla="*/ 474904 w 602970"/>
              <a:gd name="connsiteY17" fmla="*/ 642301 h 826365"/>
              <a:gd name="connsiteX18" fmla="*/ 559253 w 602970"/>
              <a:gd name="connsiteY18" fmla="*/ 592570 h 826365"/>
              <a:gd name="connsiteX19" fmla="*/ 579645 w 602970"/>
              <a:gd name="connsiteY19" fmla="*/ 553148 h 826365"/>
              <a:gd name="connsiteX20" fmla="*/ 579810 w 602970"/>
              <a:gd name="connsiteY20" fmla="*/ 472840 h 826365"/>
              <a:gd name="connsiteX21" fmla="*/ 578057 w 602970"/>
              <a:gd name="connsiteY21" fmla="*/ 471685 h 826365"/>
              <a:gd name="connsiteX22" fmla="*/ 465399 w 602970"/>
              <a:gd name="connsiteY22" fmla="*/ 534901 h 826365"/>
              <a:gd name="connsiteX23" fmla="*/ 183280 w 602970"/>
              <a:gd name="connsiteY23" fmla="*/ 546364 h 826365"/>
              <a:gd name="connsiteX24" fmla="*/ 22519 w 602970"/>
              <a:gd name="connsiteY24" fmla="*/ 469788 h 826365"/>
              <a:gd name="connsiteX25" fmla="*/ 22519 w 602970"/>
              <a:gd name="connsiteY25" fmla="*/ 336677 h 826365"/>
              <a:gd name="connsiteX26" fmla="*/ 22292 w 602970"/>
              <a:gd name="connsiteY26" fmla="*/ 405336 h 826365"/>
              <a:gd name="connsiteX27" fmla="*/ 46643 w 602970"/>
              <a:gd name="connsiteY27" fmla="*/ 462015 h 826365"/>
              <a:gd name="connsiteX28" fmla="*/ 116765 w 602970"/>
              <a:gd name="connsiteY28" fmla="*/ 504139 h 826365"/>
              <a:gd name="connsiteX29" fmla="*/ 466616 w 602970"/>
              <a:gd name="connsiteY29" fmla="*/ 511087 h 826365"/>
              <a:gd name="connsiteX30" fmla="*/ 555336 w 602970"/>
              <a:gd name="connsiteY30" fmla="*/ 462716 h 826365"/>
              <a:gd name="connsiteX31" fmla="*/ 580428 w 602970"/>
              <a:gd name="connsiteY31" fmla="*/ 405336 h 826365"/>
              <a:gd name="connsiteX32" fmla="*/ 580181 w 602970"/>
              <a:gd name="connsiteY32" fmla="*/ 346615 h 826365"/>
              <a:gd name="connsiteX33" fmla="*/ 578635 w 602970"/>
              <a:gd name="connsiteY33" fmla="*/ 337275 h 826365"/>
              <a:gd name="connsiteX34" fmla="*/ 457007 w 602970"/>
              <a:gd name="connsiteY34" fmla="*/ 403460 h 826365"/>
              <a:gd name="connsiteX35" fmla="*/ 234619 w 602970"/>
              <a:gd name="connsiteY35" fmla="*/ 420160 h 826365"/>
              <a:gd name="connsiteX36" fmla="*/ 22519 w 602970"/>
              <a:gd name="connsiteY36" fmla="*/ 336677 h 826365"/>
              <a:gd name="connsiteX37" fmla="*/ 580037 w 602970"/>
              <a:gd name="connsiteY37" fmla="*/ 201875 h 826365"/>
              <a:gd name="connsiteX38" fmla="*/ 473853 w 602970"/>
              <a:gd name="connsiteY38" fmla="*/ 264410 h 826365"/>
              <a:gd name="connsiteX39" fmla="*/ 158765 w 602970"/>
              <a:gd name="connsiteY39" fmla="*/ 273008 h 826365"/>
              <a:gd name="connsiteX40" fmla="*/ 24932 w 602970"/>
              <a:gd name="connsiteY40" fmla="*/ 204308 h 826365"/>
              <a:gd name="connsiteX41" fmla="*/ 22561 w 602970"/>
              <a:gd name="connsiteY41" fmla="*/ 204494 h 826365"/>
              <a:gd name="connsiteX42" fmla="*/ 22437 w 602970"/>
              <a:gd name="connsiteY42" fmla="*/ 275421 h 826365"/>
              <a:gd name="connsiteX43" fmla="*/ 38272 w 602970"/>
              <a:gd name="connsiteY43" fmla="*/ 318884 h 826365"/>
              <a:gd name="connsiteX44" fmla="*/ 93178 w 602970"/>
              <a:gd name="connsiteY44" fmla="*/ 359811 h 826365"/>
              <a:gd name="connsiteX45" fmla="*/ 281732 w 602970"/>
              <a:gd name="connsiteY45" fmla="*/ 401295 h 826365"/>
              <a:gd name="connsiteX46" fmla="*/ 485007 w 602970"/>
              <a:gd name="connsiteY46" fmla="*/ 370698 h 826365"/>
              <a:gd name="connsiteX47" fmla="*/ 556779 w 602970"/>
              <a:gd name="connsiteY47" fmla="*/ 327379 h 826365"/>
              <a:gd name="connsiteX48" fmla="*/ 579830 w 602970"/>
              <a:gd name="connsiteY48" fmla="*/ 283812 h 826365"/>
              <a:gd name="connsiteX49" fmla="*/ 580037 w 602970"/>
              <a:gd name="connsiteY49" fmla="*/ 201875 h 826365"/>
              <a:gd name="connsiteX50" fmla="*/ 259951 w 602970"/>
              <a:gd name="connsiteY50" fmla="*/ 23442 h 826365"/>
              <a:gd name="connsiteX51" fmla="*/ 142250 w 602970"/>
              <a:gd name="connsiteY51" fmla="*/ 44866 h 826365"/>
              <a:gd name="connsiteX52" fmla="*/ 45447 w 602970"/>
              <a:gd name="connsiteY52" fmla="*/ 97257 h 826365"/>
              <a:gd name="connsiteX53" fmla="*/ 45426 w 602970"/>
              <a:gd name="connsiteY53" fmla="*/ 192988 h 826365"/>
              <a:gd name="connsiteX54" fmla="*/ 105652 w 602970"/>
              <a:gd name="connsiteY54" fmla="*/ 231771 h 826365"/>
              <a:gd name="connsiteX55" fmla="*/ 292928 w 602970"/>
              <a:gd name="connsiteY55" fmla="*/ 267791 h 826365"/>
              <a:gd name="connsiteX56" fmla="*/ 481440 w 602970"/>
              <a:gd name="connsiteY56" fmla="*/ 238163 h 826365"/>
              <a:gd name="connsiteX57" fmla="*/ 561872 w 602970"/>
              <a:gd name="connsiteY57" fmla="*/ 187999 h 826365"/>
              <a:gd name="connsiteX58" fmla="*/ 560552 w 602970"/>
              <a:gd name="connsiteY58" fmla="*/ 100474 h 826365"/>
              <a:gd name="connsiteX59" fmla="*/ 516058 w 602970"/>
              <a:gd name="connsiteY59" fmla="*/ 67567 h 826365"/>
              <a:gd name="connsiteX60" fmla="*/ 379586 w 602970"/>
              <a:gd name="connsiteY60" fmla="*/ 27485 h 826365"/>
              <a:gd name="connsiteX61" fmla="*/ 259951 w 602970"/>
              <a:gd name="connsiteY61" fmla="*/ 23442 h 826365"/>
              <a:gd name="connsiteX62" fmla="*/ 355896 w 602970"/>
              <a:gd name="connsiteY62" fmla="*/ 2496 h 826365"/>
              <a:gd name="connsiteX63" fmla="*/ 501708 w 602970"/>
              <a:gd name="connsiteY63" fmla="*/ 36125 h 826365"/>
              <a:gd name="connsiteX64" fmla="*/ 575501 w 602970"/>
              <a:gd name="connsiteY64" fmla="*/ 83959 h 826365"/>
              <a:gd name="connsiteX65" fmla="*/ 602841 w 602970"/>
              <a:gd name="connsiteY65" fmla="*/ 151669 h 826365"/>
              <a:gd name="connsiteX66" fmla="*/ 602923 w 602970"/>
              <a:gd name="connsiteY66" fmla="*/ 669951 h 826365"/>
              <a:gd name="connsiteX67" fmla="*/ 565109 w 602970"/>
              <a:gd name="connsiteY67" fmla="*/ 751805 h 826365"/>
              <a:gd name="connsiteX68" fmla="*/ 457049 w 602970"/>
              <a:gd name="connsiteY68" fmla="*/ 805186 h 826365"/>
              <a:gd name="connsiteX69" fmla="*/ 114436 w 602970"/>
              <a:gd name="connsiteY69" fmla="*/ 794897 h 826365"/>
              <a:gd name="connsiteX70" fmla="*/ 21798 w 602970"/>
              <a:gd name="connsiteY70" fmla="*/ 735640 h 826365"/>
              <a:gd name="connsiteX71" fmla="*/ 4 w 602970"/>
              <a:gd name="connsiteY71" fmla="*/ 676136 h 826365"/>
              <a:gd name="connsiteX72" fmla="*/ 45 w 602970"/>
              <a:gd name="connsiteY72" fmla="*/ 146515 h 826365"/>
              <a:gd name="connsiteX73" fmla="*/ 27303 w 602970"/>
              <a:gd name="connsiteY73" fmla="*/ 83980 h 826365"/>
              <a:gd name="connsiteX74" fmla="*/ 126085 w 602970"/>
              <a:gd name="connsiteY74" fmla="*/ 26681 h 826365"/>
              <a:gd name="connsiteX75" fmla="*/ 355896 w 602970"/>
              <a:gd name="connsiteY75" fmla="*/ 2496 h 8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02970" h="826365">
                <a:moveTo>
                  <a:pt x="580263" y="603395"/>
                </a:moveTo>
                <a:cubicBezTo>
                  <a:pt x="548656" y="636281"/>
                  <a:pt x="511625" y="654467"/>
                  <a:pt x="471605" y="666838"/>
                </a:cubicBezTo>
                <a:cubicBezTo>
                  <a:pt x="372988" y="697332"/>
                  <a:pt x="273072" y="699641"/>
                  <a:pt x="172579" y="677971"/>
                </a:cubicBezTo>
                <a:cubicBezTo>
                  <a:pt x="117301" y="666054"/>
                  <a:pt x="65158" y="646858"/>
                  <a:pt x="22499" y="603560"/>
                </a:cubicBezTo>
                <a:cubicBezTo>
                  <a:pt x="22499" y="627766"/>
                  <a:pt x="23303" y="650075"/>
                  <a:pt x="22313" y="672281"/>
                </a:cubicBezTo>
                <a:cubicBezTo>
                  <a:pt x="21241" y="695806"/>
                  <a:pt x="30478" y="714177"/>
                  <a:pt x="46828" y="729909"/>
                </a:cubicBezTo>
                <a:cubicBezTo>
                  <a:pt x="69055" y="751290"/>
                  <a:pt x="95858" y="765084"/>
                  <a:pt x="124621" y="774898"/>
                </a:cubicBezTo>
                <a:cubicBezTo>
                  <a:pt x="230640" y="811083"/>
                  <a:pt x="337999" y="812362"/>
                  <a:pt x="446039" y="785145"/>
                </a:cubicBezTo>
                <a:cubicBezTo>
                  <a:pt x="482883" y="775867"/>
                  <a:pt x="517811" y="761682"/>
                  <a:pt x="547707" y="737352"/>
                </a:cubicBezTo>
                <a:cubicBezTo>
                  <a:pt x="569294" y="719785"/>
                  <a:pt x="582799" y="698466"/>
                  <a:pt x="580490" y="668982"/>
                </a:cubicBezTo>
                <a:cubicBezTo>
                  <a:pt x="579232" y="652941"/>
                  <a:pt x="580263" y="636735"/>
                  <a:pt x="580263" y="620591"/>
                </a:cubicBezTo>
                <a:cubicBezTo>
                  <a:pt x="580263" y="615684"/>
                  <a:pt x="580263" y="610777"/>
                  <a:pt x="580263" y="603395"/>
                </a:cubicBezTo>
                <a:close/>
                <a:moveTo>
                  <a:pt x="22519" y="469788"/>
                </a:moveTo>
                <a:cubicBezTo>
                  <a:pt x="22519" y="495066"/>
                  <a:pt x="23096" y="517952"/>
                  <a:pt x="22292" y="540777"/>
                </a:cubicBezTo>
                <a:cubicBezTo>
                  <a:pt x="21612" y="561498"/>
                  <a:pt x="29591" y="578096"/>
                  <a:pt x="43405" y="592570"/>
                </a:cubicBezTo>
                <a:cubicBezTo>
                  <a:pt x="60292" y="610260"/>
                  <a:pt x="80869" y="622508"/>
                  <a:pt x="102971" y="632322"/>
                </a:cubicBezTo>
                <a:cubicBezTo>
                  <a:pt x="151878" y="654012"/>
                  <a:pt x="203506" y="664136"/>
                  <a:pt x="256577" y="667827"/>
                </a:cubicBezTo>
                <a:cubicBezTo>
                  <a:pt x="330947" y="673002"/>
                  <a:pt x="404080" y="667002"/>
                  <a:pt x="474904" y="642301"/>
                </a:cubicBezTo>
                <a:cubicBezTo>
                  <a:pt x="506244" y="631373"/>
                  <a:pt x="535790" y="616961"/>
                  <a:pt x="559253" y="592570"/>
                </a:cubicBezTo>
                <a:cubicBezTo>
                  <a:pt x="569913" y="581498"/>
                  <a:pt x="579088" y="568900"/>
                  <a:pt x="579645" y="553148"/>
                </a:cubicBezTo>
                <a:cubicBezTo>
                  <a:pt x="580572" y="526406"/>
                  <a:pt x="579892" y="499602"/>
                  <a:pt x="579810" y="472840"/>
                </a:cubicBezTo>
                <a:cubicBezTo>
                  <a:pt x="579810" y="472510"/>
                  <a:pt x="578820" y="472159"/>
                  <a:pt x="578057" y="471685"/>
                </a:cubicBezTo>
                <a:cubicBezTo>
                  <a:pt x="546944" y="504117"/>
                  <a:pt x="507605" y="522406"/>
                  <a:pt x="465399" y="534901"/>
                </a:cubicBezTo>
                <a:cubicBezTo>
                  <a:pt x="372411" y="562447"/>
                  <a:pt x="278082" y="565045"/>
                  <a:pt x="183280" y="546364"/>
                </a:cubicBezTo>
                <a:cubicBezTo>
                  <a:pt x="124394" y="534777"/>
                  <a:pt x="68477" y="515705"/>
                  <a:pt x="22519" y="469788"/>
                </a:cubicBezTo>
                <a:close/>
                <a:moveTo>
                  <a:pt x="22519" y="336677"/>
                </a:moveTo>
                <a:cubicBezTo>
                  <a:pt x="22519" y="360739"/>
                  <a:pt x="23241" y="383068"/>
                  <a:pt x="22292" y="405336"/>
                </a:cubicBezTo>
                <a:cubicBezTo>
                  <a:pt x="21303" y="428511"/>
                  <a:pt x="30643" y="446572"/>
                  <a:pt x="46643" y="462015"/>
                </a:cubicBezTo>
                <a:cubicBezTo>
                  <a:pt x="66766" y="481417"/>
                  <a:pt x="90745" y="494860"/>
                  <a:pt x="116765" y="504139"/>
                </a:cubicBezTo>
                <a:cubicBezTo>
                  <a:pt x="232537" y="545396"/>
                  <a:pt x="349360" y="546200"/>
                  <a:pt x="466616" y="511087"/>
                </a:cubicBezTo>
                <a:cubicBezTo>
                  <a:pt x="499378" y="501273"/>
                  <a:pt x="530058" y="486634"/>
                  <a:pt x="555336" y="462716"/>
                </a:cubicBezTo>
                <a:cubicBezTo>
                  <a:pt x="571748" y="447191"/>
                  <a:pt x="581542" y="428923"/>
                  <a:pt x="580428" y="405336"/>
                </a:cubicBezTo>
                <a:cubicBezTo>
                  <a:pt x="579501" y="385790"/>
                  <a:pt x="580284" y="366182"/>
                  <a:pt x="580181" y="346615"/>
                </a:cubicBezTo>
                <a:cubicBezTo>
                  <a:pt x="580160" y="343749"/>
                  <a:pt x="581047" y="340636"/>
                  <a:pt x="578635" y="337275"/>
                </a:cubicBezTo>
                <a:cubicBezTo>
                  <a:pt x="544821" y="372244"/>
                  <a:pt x="502347" y="390759"/>
                  <a:pt x="457007" y="403460"/>
                </a:cubicBezTo>
                <a:cubicBezTo>
                  <a:pt x="384060" y="423892"/>
                  <a:pt x="309773" y="428841"/>
                  <a:pt x="234619" y="420160"/>
                </a:cubicBezTo>
                <a:cubicBezTo>
                  <a:pt x="157321" y="411233"/>
                  <a:pt x="83219" y="393666"/>
                  <a:pt x="22519" y="336677"/>
                </a:cubicBezTo>
                <a:close/>
                <a:moveTo>
                  <a:pt x="580037" y="201875"/>
                </a:moveTo>
                <a:cubicBezTo>
                  <a:pt x="549398" y="233916"/>
                  <a:pt x="513069" y="252101"/>
                  <a:pt x="473853" y="264410"/>
                </a:cubicBezTo>
                <a:cubicBezTo>
                  <a:pt x="369731" y="297008"/>
                  <a:pt x="264413" y="298431"/>
                  <a:pt x="158765" y="273008"/>
                </a:cubicBezTo>
                <a:cubicBezTo>
                  <a:pt x="108869" y="261008"/>
                  <a:pt x="62003" y="241875"/>
                  <a:pt x="24932" y="204308"/>
                </a:cubicBezTo>
                <a:cubicBezTo>
                  <a:pt x="24664" y="204040"/>
                  <a:pt x="23736" y="204390"/>
                  <a:pt x="22561" y="204494"/>
                </a:cubicBezTo>
                <a:cubicBezTo>
                  <a:pt x="22561" y="228122"/>
                  <a:pt x="22911" y="251771"/>
                  <a:pt x="22437" y="275421"/>
                </a:cubicBezTo>
                <a:cubicBezTo>
                  <a:pt x="22086" y="292163"/>
                  <a:pt x="27963" y="306266"/>
                  <a:pt x="38272" y="318884"/>
                </a:cubicBezTo>
                <a:cubicBezTo>
                  <a:pt x="53158" y="337090"/>
                  <a:pt x="72354" y="349729"/>
                  <a:pt x="93178" y="359811"/>
                </a:cubicBezTo>
                <a:cubicBezTo>
                  <a:pt x="152682" y="388615"/>
                  <a:pt x="216331" y="399295"/>
                  <a:pt x="281732" y="401295"/>
                </a:cubicBezTo>
                <a:cubicBezTo>
                  <a:pt x="351298" y="403419"/>
                  <a:pt x="419523" y="395811"/>
                  <a:pt x="485007" y="370698"/>
                </a:cubicBezTo>
                <a:cubicBezTo>
                  <a:pt x="511460" y="360553"/>
                  <a:pt x="536346" y="347523"/>
                  <a:pt x="556779" y="327379"/>
                </a:cubicBezTo>
                <a:cubicBezTo>
                  <a:pt x="568965" y="315338"/>
                  <a:pt x="579274" y="301606"/>
                  <a:pt x="579830" y="283812"/>
                </a:cubicBezTo>
                <a:cubicBezTo>
                  <a:pt x="580655" y="257400"/>
                  <a:pt x="580037" y="230947"/>
                  <a:pt x="580037" y="201875"/>
                </a:cubicBezTo>
                <a:close/>
                <a:moveTo>
                  <a:pt x="259951" y="23442"/>
                </a:moveTo>
                <a:cubicBezTo>
                  <a:pt x="220372" y="26130"/>
                  <a:pt x="181115" y="33063"/>
                  <a:pt x="142250" y="44866"/>
                </a:cubicBezTo>
                <a:cubicBezTo>
                  <a:pt x="106559" y="55712"/>
                  <a:pt x="72539" y="70413"/>
                  <a:pt x="45447" y="97257"/>
                </a:cubicBezTo>
                <a:cubicBezTo>
                  <a:pt x="14581" y="127855"/>
                  <a:pt x="14664" y="162061"/>
                  <a:pt x="45426" y="192988"/>
                </a:cubicBezTo>
                <a:cubicBezTo>
                  <a:pt x="62642" y="210287"/>
                  <a:pt x="83446" y="222266"/>
                  <a:pt x="105652" y="231771"/>
                </a:cubicBezTo>
                <a:cubicBezTo>
                  <a:pt x="168249" y="258513"/>
                  <a:pt x="234186" y="267461"/>
                  <a:pt x="292928" y="267791"/>
                </a:cubicBezTo>
                <a:cubicBezTo>
                  <a:pt x="363215" y="267688"/>
                  <a:pt x="423524" y="259853"/>
                  <a:pt x="481440" y="238163"/>
                </a:cubicBezTo>
                <a:cubicBezTo>
                  <a:pt x="511543" y="226884"/>
                  <a:pt x="540099" y="212617"/>
                  <a:pt x="561872" y="187999"/>
                </a:cubicBezTo>
                <a:cubicBezTo>
                  <a:pt x="587088" y="159504"/>
                  <a:pt x="586408" y="128391"/>
                  <a:pt x="560552" y="100474"/>
                </a:cubicBezTo>
                <a:cubicBezTo>
                  <a:pt x="547790" y="86701"/>
                  <a:pt x="532553" y="76227"/>
                  <a:pt x="516058" y="67567"/>
                </a:cubicBezTo>
                <a:cubicBezTo>
                  <a:pt x="473255" y="45134"/>
                  <a:pt x="427214" y="33630"/>
                  <a:pt x="379586" y="27485"/>
                </a:cubicBezTo>
                <a:cubicBezTo>
                  <a:pt x="339432" y="22310"/>
                  <a:pt x="299531" y="20753"/>
                  <a:pt x="259951" y="23442"/>
                </a:cubicBezTo>
                <a:close/>
                <a:moveTo>
                  <a:pt x="355896" y="2496"/>
                </a:moveTo>
                <a:cubicBezTo>
                  <a:pt x="406122" y="6743"/>
                  <a:pt x="455049" y="16558"/>
                  <a:pt x="501708" y="36125"/>
                </a:cubicBezTo>
                <a:cubicBezTo>
                  <a:pt x="529130" y="47630"/>
                  <a:pt x="554697" y="62165"/>
                  <a:pt x="575501" y="83959"/>
                </a:cubicBezTo>
                <a:cubicBezTo>
                  <a:pt x="593583" y="102907"/>
                  <a:pt x="603212" y="124927"/>
                  <a:pt x="602841" y="151669"/>
                </a:cubicBezTo>
                <a:cubicBezTo>
                  <a:pt x="602202" y="197689"/>
                  <a:pt x="601686" y="625312"/>
                  <a:pt x="602923" y="669951"/>
                </a:cubicBezTo>
                <a:cubicBezTo>
                  <a:pt x="603892" y="704156"/>
                  <a:pt x="590119" y="730321"/>
                  <a:pt x="565109" y="751805"/>
                </a:cubicBezTo>
                <a:cubicBezTo>
                  <a:pt x="533666" y="778794"/>
                  <a:pt x="496492" y="794753"/>
                  <a:pt x="457049" y="805186"/>
                </a:cubicBezTo>
                <a:cubicBezTo>
                  <a:pt x="341937" y="835680"/>
                  <a:pt x="227444" y="834093"/>
                  <a:pt x="114436" y="794897"/>
                </a:cubicBezTo>
                <a:cubicBezTo>
                  <a:pt x="79096" y="782650"/>
                  <a:pt x="46560" y="764877"/>
                  <a:pt x="21798" y="735640"/>
                </a:cubicBezTo>
                <a:cubicBezTo>
                  <a:pt x="7303" y="718507"/>
                  <a:pt x="-202" y="698940"/>
                  <a:pt x="4" y="676136"/>
                </a:cubicBezTo>
                <a:cubicBezTo>
                  <a:pt x="417" y="629415"/>
                  <a:pt x="66" y="194267"/>
                  <a:pt x="45" y="146515"/>
                </a:cubicBezTo>
                <a:cubicBezTo>
                  <a:pt x="25" y="121732"/>
                  <a:pt x="10520" y="101422"/>
                  <a:pt x="27303" y="83980"/>
                </a:cubicBezTo>
                <a:cubicBezTo>
                  <a:pt x="54725" y="55485"/>
                  <a:pt x="89302" y="38825"/>
                  <a:pt x="126085" y="26681"/>
                </a:cubicBezTo>
                <a:cubicBezTo>
                  <a:pt x="200847" y="1981"/>
                  <a:pt x="277732" y="-4143"/>
                  <a:pt x="355896" y="249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8F6D2417-AD06-4284-A439-1FE7273D0D7A}"/>
              </a:ext>
            </a:extLst>
          </p:cNvPr>
          <p:cNvSpPr txBox="1"/>
          <p:nvPr/>
        </p:nvSpPr>
        <p:spPr>
          <a:xfrm>
            <a:off x="796835" y="287381"/>
            <a:ext cx="5394960" cy="43088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+mj-lt"/>
              </a:rPr>
              <a:t>Display all of the contacts list</a:t>
            </a:r>
            <a:endParaRPr lang="fr-FR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06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41971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12" y="2847750"/>
            <a:ext cx="6779623" cy="1658935"/>
          </a:xfrm>
          <a:prstGeom prst="rect">
            <a:avLst/>
          </a:prstGeom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B5F2C548-5A67-4887-B731-90450C888AFB}"/>
              </a:ext>
            </a:extLst>
          </p:cNvPr>
          <p:cNvSpPr txBox="1"/>
          <p:nvPr/>
        </p:nvSpPr>
        <p:spPr>
          <a:xfrm>
            <a:off x="731520" y="1175656"/>
            <a:ext cx="7863840" cy="43088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+mj-lt"/>
              </a:rPr>
              <a:t>Display all the information about only one person using his ID</a:t>
            </a:r>
          </a:p>
        </p:txBody>
      </p:sp>
      <p:grpSp>
        <p:nvGrpSpPr>
          <p:cNvPr id="11" name="그룹 74">
            <a:extLst>
              <a:ext uri="{FF2B5EF4-FFF2-40B4-BE49-F238E27FC236}">
                <a16:creationId xmlns:a16="http://schemas.microsoft.com/office/drawing/2014/main" id="{0ED15E1F-CC8F-471C-9CF6-D31E7B78D1BD}"/>
              </a:ext>
            </a:extLst>
          </p:cNvPr>
          <p:cNvGrpSpPr/>
          <p:nvPr/>
        </p:nvGrpSpPr>
        <p:grpSpPr>
          <a:xfrm>
            <a:off x="554309" y="2847750"/>
            <a:ext cx="1546476" cy="1522871"/>
            <a:chOff x="585970" y="4527694"/>
            <a:chExt cx="1546476" cy="1522871"/>
          </a:xfrm>
        </p:grpSpPr>
        <p:grpSp>
          <p:nvGrpSpPr>
            <p:cNvPr id="12" name="Group 89">
              <a:extLst>
                <a:ext uri="{FF2B5EF4-FFF2-40B4-BE49-F238E27FC236}">
                  <a16:creationId xmlns:a16="http://schemas.microsoft.com/office/drawing/2014/main" id="{39434F61-2CAC-4B58-BC7C-E9FD33BEC507}"/>
                </a:ext>
              </a:extLst>
            </p:cNvPr>
            <p:cNvGrpSpPr/>
            <p:nvPr/>
          </p:nvGrpSpPr>
          <p:grpSpPr>
            <a:xfrm>
              <a:off x="763181" y="4572222"/>
              <a:ext cx="1191624" cy="1251720"/>
              <a:chOff x="8529977" y="2354573"/>
              <a:chExt cx="1686834" cy="1771904"/>
            </a:xfrm>
          </p:grpSpPr>
          <p:sp>
            <p:nvSpPr>
              <p:cNvPr id="20" name="Graphic 57">
                <a:extLst>
                  <a:ext uri="{FF2B5EF4-FFF2-40B4-BE49-F238E27FC236}">
                    <a16:creationId xmlns:a16="http://schemas.microsoft.com/office/drawing/2014/main" id="{1813A40E-17D6-4F9B-8D01-53BD16949FEE}"/>
                  </a:ext>
                </a:extLst>
              </p:cNvPr>
              <p:cNvSpPr/>
              <p:nvPr/>
            </p:nvSpPr>
            <p:spPr>
              <a:xfrm>
                <a:off x="8529977" y="3693238"/>
                <a:ext cx="1686834" cy="433096"/>
              </a:xfrm>
              <a:custGeom>
                <a:avLst/>
                <a:gdLst>
                  <a:gd name="connsiteX0" fmla="*/ 2918363 w 2919613"/>
                  <a:gd name="connsiteY0" fmla="*/ 714582 h 749613"/>
                  <a:gd name="connsiteX1" fmla="*/ 2906392 w 2919613"/>
                  <a:gd name="connsiteY1" fmla="*/ 642691 h 749613"/>
                  <a:gd name="connsiteX2" fmla="*/ 2487525 w 2919613"/>
                  <a:gd name="connsiteY2" fmla="*/ 179697 h 749613"/>
                  <a:gd name="connsiteX3" fmla="*/ 1925895 w 2919613"/>
                  <a:gd name="connsiteY3" fmla="*/ 128 h 749613"/>
                  <a:gd name="connsiteX4" fmla="*/ 1448127 w 2919613"/>
                  <a:gd name="connsiteY4" fmla="*/ 205550 h 749613"/>
                  <a:gd name="connsiteX5" fmla="*/ 989972 w 2919613"/>
                  <a:gd name="connsiteY5" fmla="*/ 0 h 749613"/>
                  <a:gd name="connsiteX6" fmla="*/ 444262 w 2919613"/>
                  <a:gd name="connsiteY6" fmla="*/ 175558 h 749613"/>
                  <a:gd name="connsiteX7" fmla="*/ 189809 w 2919613"/>
                  <a:gd name="connsiteY7" fmla="*/ 311763 h 749613"/>
                  <a:gd name="connsiteX8" fmla="*/ 2662 w 2919613"/>
                  <a:gd name="connsiteY8" fmla="*/ 700765 h 749613"/>
                  <a:gd name="connsiteX9" fmla="*/ 45007 w 2919613"/>
                  <a:gd name="connsiteY9" fmla="*/ 749223 h 749613"/>
                  <a:gd name="connsiteX10" fmla="*/ 2889135 w 2919613"/>
                  <a:gd name="connsiteY10" fmla="*/ 749604 h 749613"/>
                  <a:gd name="connsiteX11" fmla="*/ 2918363 w 2919613"/>
                  <a:gd name="connsiteY11" fmla="*/ 714582 h 7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19613" h="749613">
                    <a:moveTo>
                      <a:pt x="2918363" y="714582"/>
                    </a:moveTo>
                    <a:cubicBezTo>
                      <a:pt x="2913906" y="690703"/>
                      <a:pt x="2911295" y="666507"/>
                      <a:pt x="2906392" y="642691"/>
                    </a:cubicBezTo>
                    <a:cubicBezTo>
                      <a:pt x="2858189" y="405877"/>
                      <a:pt x="2721474" y="248022"/>
                      <a:pt x="2487525" y="179697"/>
                    </a:cubicBezTo>
                    <a:cubicBezTo>
                      <a:pt x="2298724" y="124616"/>
                      <a:pt x="2113105" y="59984"/>
                      <a:pt x="1925895" y="128"/>
                    </a:cubicBezTo>
                    <a:cubicBezTo>
                      <a:pt x="1916725" y="2293"/>
                      <a:pt x="1452776" y="198927"/>
                      <a:pt x="1448127" y="205550"/>
                    </a:cubicBezTo>
                    <a:cubicBezTo>
                      <a:pt x="1448127" y="205550"/>
                      <a:pt x="1001753" y="-318"/>
                      <a:pt x="989972" y="0"/>
                    </a:cubicBezTo>
                    <a:cubicBezTo>
                      <a:pt x="969023" y="7260"/>
                      <a:pt x="606192" y="127482"/>
                      <a:pt x="444262" y="175558"/>
                    </a:cubicBezTo>
                    <a:cubicBezTo>
                      <a:pt x="349128" y="203766"/>
                      <a:pt x="262846" y="243819"/>
                      <a:pt x="189809" y="311763"/>
                    </a:cubicBezTo>
                    <a:cubicBezTo>
                      <a:pt x="76528" y="417211"/>
                      <a:pt x="21447" y="550233"/>
                      <a:pt x="2662" y="700765"/>
                    </a:cubicBezTo>
                    <a:cubicBezTo>
                      <a:pt x="-3387" y="749159"/>
                      <a:pt x="-2814" y="749223"/>
                      <a:pt x="45007" y="749223"/>
                    </a:cubicBezTo>
                    <a:cubicBezTo>
                      <a:pt x="439358" y="749287"/>
                      <a:pt x="2814888" y="748522"/>
                      <a:pt x="2889135" y="749604"/>
                    </a:cubicBezTo>
                    <a:cubicBezTo>
                      <a:pt x="2915879" y="749987"/>
                      <a:pt x="2922820" y="738588"/>
                      <a:pt x="2918363" y="7145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57">
                <a:extLst>
                  <a:ext uri="{FF2B5EF4-FFF2-40B4-BE49-F238E27FC236}">
                    <a16:creationId xmlns:a16="http://schemas.microsoft.com/office/drawing/2014/main" id="{7012EF56-231D-4AA5-8D34-CF3349819B80}"/>
                  </a:ext>
                </a:extLst>
              </p:cNvPr>
              <p:cNvSpPr/>
              <p:nvPr/>
            </p:nvSpPr>
            <p:spPr>
              <a:xfrm>
                <a:off x="8877235" y="2678682"/>
                <a:ext cx="983852" cy="1055510"/>
              </a:xfrm>
              <a:custGeom>
                <a:avLst/>
                <a:gdLst>
                  <a:gd name="connsiteX0" fmla="*/ 510616 w 1702876"/>
                  <a:gd name="connsiteY0" fmla="*/ 1679990 h 1826902"/>
                  <a:gd name="connsiteX1" fmla="*/ 533476 w 1702876"/>
                  <a:gd name="connsiteY1" fmla="*/ 1547415 h 1826902"/>
                  <a:gd name="connsiteX2" fmla="*/ 526917 w 1702876"/>
                  <a:gd name="connsiteY2" fmla="*/ 1420825 h 1826902"/>
                  <a:gd name="connsiteX3" fmla="*/ 426308 w 1702876"/>
                  <a:gd name="connsiteY3" fmla="*/ 1340083 h 1826902"/>
                  <a:gd name="connsiteX4" fmla="*/ 198600 w 1702876"/>
                  <a:gd name="connsiteY4" fmla="*/ 973177 h 1826902"/>
                  <a:gd name="connsiteX5" fmla="*/ 181152 w 1702876"/>
                  <a:gd name="connsiteY5" fmla="*/ 945796 h 1826902"/>
                  <a:gd name="connsiteX6" fmla="*/ 63796 w 1702876"/>
                  <a:gd name="connsiteY6" fmla="*/ 829713 h 1826902"/>
                  <a:gd name="connsiteX7" fmla="*/ 6678 w 1702876"/>
                  <a:gd name="connsiteY7" fmla="*/ 567109 h 1826902"/>
                  <a:gd name="connsiteX8" fmla="*/ 109770 w 1702876"/>
                  <a:gd name="connsiteY8" fmla="*/ 464080 h 1826902"/>
                  <a:gd name="connsiteX9" fmla="*/ 132312 w 1702876"/>
                  <a:gd name="connsiteY9" fmla="*/ 491652 h 1826902"/>
                  <a:gd name="connsiteX10" fmla="*/ 239162 w 1702876"/>
                  <a:gd name="connsiteY10" fmla="*/ 696501 h 1826902"/>
                  <a:gd name="connsiteX11" fmla="*/ 259921 w 1702876"/>
                  <a:gd name="connsiteY11" fmla="*/ 486813 h 1826902"/>
                  <a:gd name="connsiteX12" fmla="*/ 459420 w 1702876"/>
                  <a:gd name="connsiteY12" fmla="*/ 31396 h 1826902"/>
                  <a:gd name="connsiteX13" fmla="*/ 495334 w 1702876"/>
                  <a:gd name="connsiteY13" fmla="*/ 3250 h 1826902"/>
                  <a:gd name="connsiteX14" fmla="*/ 487757 w 1702876"/>
                  <a:gd name="connsiteY14" fmla="*/ 48652 h 1826902"/>
                  <a:gd name="connsiteX15" fmla="*/ 428282 w 1702876"/>
                  <a:gd name="connsiteY15" fmla="*/ 313866 h 1826902"/>
                  <a:gd name="connsiteX16" fmla="*/ 619695 w 1702876"/>
                  <a:gd name="connsiteY16" fmla="*/ 182246 h 1826902"/>
                  <a:gd name="connsiteX17" fmla="*/ 803211 w 1702876"/>
                  <a:gd name="connsiteY17" fmla="*/ 21335 h 1826902"/>
                  <a:gd name="connsiteX18" fmla="*/ 815947 w 1702876"/>
                  <a:gd name="connsiteY18" fmla="*/ 7135 h 1826902"/>
                  <a:gd name="connsiteX19" fmla="*/ 832694 w 1702876"/>
                  <a:gd name="connsiteY19" fmla="*/ 1086 h 1826902"/>
                  <a:gd name="connsiteX20" fmla="*/ 835305 w 1702876"/>
                  <a:gd name="connsiteY20" fmla="*/ 20698 h 1826902"/>
                  <a:gd name="connsiteX21" fmla="*/ 816966 w 1702876"/>
                  <a:gd name="connsiteY21" fmla="*/ 54065 h 1826902"/>
                  <a:gd name="connsiteX22" fmla="*/ 737688 w 1702876"/>
                  <a:gd name="connsiteY22" fmla="*/ 271521 h 1826902"/>
                  <a:gd name="connsiteX23" fmla="*/ 706614 w 1702876"/>
                  <a:gd name="connsiteY23" fmla="*/ 360542 h 1826902"/>
                  <a:gd name="connsiteX24" fmla="*/ 953744 w 1702876"/>
                  <a:gd name="connsiteY24" fmla="*/ 232678 h 1826902"/>
                  <a:gd name="connsiteX25" fmla="*/ 1212208 w 1702876"/>
                  <a:gd name="connsiteY25" fmla="*/ 53683 h 1826902"/>
                  <a:gd name="connsiteX26" fmla="*/ 1252325 w 1702876"/>
                  <a:gd name="connsiteY26" fmla="*/ 53046 h 1826902"/>
                  <a:gd name="connsiteX27" fmla="*/ 1418394 w 1702876"/>
                  <a:gd name="connsiteY27" fmla="*/ 288587 h 1826902"/>
                  <a:gd name="connsiteX28" fmla="*/ 1535368 w 1702876"/>
                  <a:gd name="connsiteY28" fmla="*/ 667591 h 1826902"/>
                  <a:gd name="connsiteX29" fmla="*/ 1542691 w 1702876"/>
                  <a:gd name="connsiteY29" fmla="*/ 688414 h 1826902"/>
                  <a:gd name="connsiteX30" fmla="*/ 1579942 w 1702876"/>
                  <a:gd name="connsiteY30" fmla="*/ 608626 h 1826902"/>
                  <a:gd name="connsiteX31" fmla="*/ 1620632 w 1702876"/>
                  <a:gd name="connsiteY31" fmla="*/ 501713 h 1826902"/>
                  <a:gd name="connsiteX32" fmla="*/ 1637697 w 1702876"/>
                  <a:gd name="connsiteY32" fmla="*/ 477006 h 1826902"/>
                  <a:gd name="connsiteX33" fmla="*/ 1698063 w 1702876"/>
                  <a:gd name="connsiteY33" fmla="*/ 672749 h 1826902"/>
                  <a:gd name="connsiteX34" fmla="*/ 1577395 w 1702876"/>
                  <a:gd name="connsiteY34" fmla="*/ 909181 h 1826902"/>
                  <a:gd name="connsiteX35" fmla="*/ 1512445 w 1702876"/>
                  <a:gd name="connsiteY35" fmla="*/ 947069 h 1826902"/>
                  <a:gd name="connsiteX36" fmla="*/ 1489712 w 1702876"/>
                  <a:gd name="connsiteY36" fmla="*/ 972094 h 1826902"/>
                  <a:gd name="connsiteX37" fmla="*/ 1432848 w 1702876"/>
                  <a:gd name="connsiteY37" fmla="*/ 1146633 h 1826902"/>
                  <a:gd name="connsiteX38" fmla="*/ 1270536 w 1702876"/>
                  <a:gd name="connsiteY38" fmla="*/ 1334097 h 1826902"/>
                  <a:gd name="connsiteX39" fmla="*/ 1220422 w 1702876"/>
                  <a:gd name="connsiteY39" fmla="*/ 1372622 h 1826902"/>
                  <a:gd name="connsiteX40" fmla="*/ 1165088 w 1702876"/>
                  <a:gd name="connsiteY40" fmla="*/ 1486985 h 1826902"/>
                  <a:gd name="connsiteX41" fmla="*/ 1201702 w 1702876"/>
                  <a:gd name="connsiteY41" fmla="*/ 1704697 h 1826902"/>
                  <a:gd name="connsiteX42" fmla="*/ 1182599 w 1702876"/>
                  <a:gd name="connsiteY42" fmla="*/ 1729531 h 1826902"/>
                  <a:gd name="connsiteX43" fmla="*/ 900064 w 1702876"/>
                  <a:gd name="connsiteY43" fmla="*/ 1823709 h 1826902"/>
                  <a:gd name="connsiteX44" fmla="*/ 836005 w 1702876"/>
                  <a:gd name="connsiteY44" fmla="*/ 1823709 h 1826902"/>
                  <a:gd name="connsiteX45" fmla="*/ 534240 w 1702876"/>
                  <a:gd name="connsiteY45" fmla="*/ 1709727 h 1826902"/>
                  <a:gd name="connsiteX46" fmla="*/ 510616 w 1702876"/>
                  <a:gd name="connsiteY46" fmla="*/ 1679990 h 182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702876" h="1826902">
                    <a:moveTo>
                      <a:pt x="510616" y="1679990"/>
                    </a:moveTo>
                    <a:cubicBezTo>
                      <a:pt x="532648" y="1638345"/>
                      <a:pt x="531375" y="1591925"/>
                      <a:pt x="533476" y="1547415"/>
                    </a:cubicBezTo>
                    <a:cubicBezTo>
                      <a:pt x="535514" y="1505070"/>
                      <a:pt x="551560" y="1455911"/>
                      <a:pt x="526917" y="1420825"/>
                    </a:cubicBezTo>
                    <a:cubicBezTo>
                      <a:pt x="503102" y="1386949"/>
                      <a:pt x="462476" y="1363580"/>
                      <a:pt x="426308" y="1340083"/>
                    </a:cubicBezTo>
                    <a:cubicBezTo>
                      <a:pt x="292587" y="1253100"/>
                      <a:pt x="231966" y="1121671"/>
                      <a:pt x="198600" y="973177"/>
                    </a:cubicBezTo>
                    <a:cubicBezTo>
                      <a:pt x="195861" y="961015"/>
                      <a:pt x="193888" y="950826"/>
                      <a:pt x="181152" y="945796"/>
                    </a:cubicBezTo>
                    <a:cubicBezTo>
                      <a:pt x="125563" y="923764"/>
                      <a:pt x="93087" y="878171"/>
                      <a:pt x="63796" y="829713"/>
                    </a:cubicBezTo>
                    <a:cubicBezTo>
                      <a:pt x="14828" y="748779"/>
                      <a:pt x="-13763" y="663516"/>
                      <a:pt x="6678" y="567109"/>
                    </a:cubicBezTo>
                    <a:cubicBezTo>
                      <a:pt x="19349" y="507380"/>
                      <a:pt x="58766" y="466500"/>
                      <a:pt x="109770" y="464080"/>
                    </a:cubicBezTo>
                    <a:cubicBezTo>
                      <a:pt x="126199" y="465990"/>
                      <a:pt x="127027" y="480827"/>
                      <a:pt x="132312" y="491652"/>
                    </a:cubicBezTo>
                    <a:cubicBezTo>
                      <a:pt x="165106" y="559341"/>
                      <a:pt x="197836" y="627093"/>
                      <a:pt x="239162" y="696501"/>
                    </a:cubicBezTo>
                    <a:cubicBezTo>
                      <a:pt x="242027" y="623081"/>
                      <a:pt x="247949" y="554565"/>
                      <a:pt x="259921" y="486813"/>
                    </a:cubicBezTo>
                    <a:cubicBezTo>
                      <a:pt x="289531" y="318897"/>
                      <a:pt x="354990" y="166518"/>
                      <a:pt x="459420" y="31396"/>
                    </a:cubicBezTo>
                    <a:cubicBezTo>
                      <a:pt x="468972" y="19042"/>
                      <a:pt x="479670" y="-6110"/>
                      <a:pt x="495334" y="3250"/>
                    </a:cubicBezTo>
                    <a:cubicBezTo>
                      <a:pt x="510616" y="12420"/>
                      <a:pt x="493678" y="33879"/>
                      <a:pt x="487757" y="48652"/>
                    </a:cubicBezTo>
                    <a:cubicBezTo>
                      <a:pt x="453562" y="133661"/>
                      <a:pt x="428728" y="220643"/>
                      <a:pt x="428282" y="313866"/>
                    </a:cubicBezTo>
                    <a:cubicBezTo>
                      <a:pt x="488011" y="262734"/>
                      <a:pt x="554935" y="224082"/>
                      <a:pt x="619695" y="182246"/>
                    </a:cubicBezTo>
                    <a:cubicBezTo>
                      <a:pt x="688848" y="137609"/>
                      <a:pt x="747367" y="81064"/>
                      <a:pt x="803211" y="21335"/>
                    </a:cubicBezTo>
                    <a:cubicBezTo>
                      <a:pt x="807542" y="16686"/>
                      <a:pt x="811044" y="11210"/>
                      <a:pt x="815947" y="7135"/>
                    </a:cubicBezTo>
                    <a:cubicBezTo>
                      <a:pt x="820786" y="3123"/>
                      <a:pt x="826199" y="-2353"/>
                      <a:pt x="832694" y="1086"/>
                    </a:cubicBezTo>
                    <a:cubicBezTo>
                      <a:pt x="841418" y="5734"/>
                      <a:pt x="837852" y="13948"/>
                      <a:pt x="835305" y="20698"/>
                    </a:cubicBezTo>
                    <a:cubicBezTo>
                      <a:pt x="830784" y="32606"/>
                      <a:pt x="823334" y="43112"/>
                      <a:pt x="816966" y="54065"/>
                    </a:cubicBezTo>
                    <a:cubicBezTo>
                      <a:pt x="777423" y="121817"/>
                      <a:pt x="760230" y="197656"/>
                      <a:pt x="737688" y="271521"/>
                    </a:cubicBezTo>
                    <a:cubicBezTo>
                      <a:pt x="729028" y="299921"/>
                      <a:pt x="720686" y="328321"/>
                      <a:pt x="706614" y="360542"/>
                    </a:cubicBezTo>
                    <a:cubicBezTo>
                      <a:pt x="791623" y="316541"/>
                      <a:pt x="875103" y="279417"/>
                      <a:pt x="953744" y="232678"/>
                    </a:cubicBezTo>
                    <a:cubicBezTo>
                      <a:pt x="1044038" y="178999"/>
                      <a:pt x="1132867" y="123154"/>
                      <a:pt x="1212208" y="53683"/>
                    </a:cubicBezTo>
                    <a:cubicBezTo>
                      <a:pt x="1225581" y="41966"/>
                      <a:pt x="1239462" y="34452"/>
                      <a:pt x="1252325" y="53046"/>
                    </a:cubicBezTo>
                    <a:cubicBezTo>
                      <a:pt x="1307023" y="131941"/>
                      <a:pt x="1379870" y="197656"/>
                      <a:pt x="1418394" y="288587"/>
                    </a:cubicBezTo>
                    <a:cubicBezTo>
                      <a:pt x="1470291" y="411101"/>
                      <a:pt x="1507605" y="537818"/>
                      <a:pt x="1535368" y="667591"/>
                    </a:cubicBezTo>
                    <a:cubicBezTo>
                      <a:pt x="1536706" y="673704"/>
                      <a:pt x="1536578" y="680327"/>
                      <a:pt x="1542691" y="688414"/>
                    </a:cubicBezTo>
                    <a:cubicBezTo>
                      <a:pt x="1560075" y="663198"/>
                      <a:pt x="1568544" y="635053"/>
                      <a:pt x="1579942" y="608626"/>
                    </a:cubicBezTo>
                    <a:cubicBezTo>
                      <a:pt x="1595033" y="573668"/>
                      <a:pt x="1609807" y="538391"/>
                      <a:pt x="1620632" y="501713"/>
                    </a:cubicBezTo>
                    <a:cubicBezTo>
                      <a:pt x="1623561" y="491780"/>
                      <a:pt x="1625026" y="480445"/>
                      <a:pt x="1637697" y="477006"/>
                    </a:cubicBezTo>
                    <a:cubicBezTo>
                      <a:pt x="1705131" y="527566"/>
                      <a:pt x="1709334" y="600858"/>
                      <a:pt x="1698063" y="672749"/>
                    </a:cubicBezTo>
                    <a:cubicBezTo>
                      <a:pt x="1683863" y="762980"/>
                      <a:pt x="1642282" y="842767"/>
                      <a:pt x="1577395" y="909181"/>
                    </a:cubicBezTo>
                    <a:cubicBezTo>
                      <a:pt x="1558993" y="927966"/>
                      <a:pt x="1537279" y="941084"/>
                      <a:pt x="1512445" y="947069"/>
                    </a:cubicBezTo>
                    <a:cubicBezTo>
                      <a:pt x="1497099" y="950763"/>
                      <a:pt x="1493087" y="957831"/>
                      <a:pt x="1489712" y="972094"/>
                    </a:cubicBezTo>
                    <a:cubicBezTo>
                      <a:pt x="1475639" y="1031759"/>
                      <a:pt x="1455072" y="1089451"/>
                      <a:pt x="1432848" y="1146633"/>
                    </a:cubicBezTo>
                    <a:cubicBezTo>
                      <a:pt x="1400883" y="1228712"/>
                      <a:pt x="1333321" y="1279208"/>
                      <a:pt x="1270536" y="1334097"/>
                    </a:cubicBezTo>
                    <a:cubicBezTo>
                      <a:pt x="1254617" y="1347979"/>
                      <a:pt x="1238953" y="1363516"/>
                      <a:pt x="1220422" y="1372622"/>
                    </a:cubicBezTo>
                    <a:cubicBezTo>
                      <a:pt x="1171009" y="1396947"/>
                      <a:pt x="1161140" y="1435789"/>
                      <a:pt x="1165088" y="1486985"/>
                    </a:cubicBezTo>
                    <a:cubicBezTo>
                      <a:pt x="1170054" y="1551936"/>
                      <a:pt x="1176931" y="1642485"/>
                      <a:pt x="1201702" y="1704697"/>
                    </a:cubicBezTo>
                    <a:cubicBezTo>
                      <a:pt x="1205076" y="1720425"/>
                      <a:pt x="1192150" y="1724564"/>
                      <a:pt x="1182599" y="1729531"/>
                    </a:cubicBezTo>
                    <a:cubicBezTo>
                      <a:pt x="1118667" y="1762643"/>
                      <a:pt x="929674" y="1814476"/>
                      <a:pt x="900064" y="1823709"/>
                    </a:cubicBezTo>
                    <a:cubicBezTo>
                      <a:pt x="882744" y="1832496"/>
                      <a:pt x="853962" y="1819952"/>
                      <a:pt x="836005" y="1823709"/>
                    </a:cubicBezTo>
                    <a:cubicBezTo>
                      <a:pt x="731130" y="1797092"/>
                      <a:pt x="628036" y="1765572"/>
                      <a:pt x="534240" y="1709727"/>
                    </a:cubicBezTo>
                    <a:cubicBezTo>
                      <a:pt x="523288" y="1703232"/>
                      <a:pt x="508388" y="1697820"/>
                      <a:pt x="510616" y="1679990"/>
                    </a:cubicBezTo>
                    <a:close/>
                  </a:path>
                </a:pathLst>
              </a:custGeom>
              <a:solidFill>
                <a:srgbClr val="F6D9B5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57">
                <a:extLst>
                  <a:ext uri="{FF2B5EF4-FFF2-40B4-BE49-F238E27FC236}">
                    <a16:creationId xmlns:a16="http://schemas.microsoft.com/office/drawing/2014/main" id="{7E35E422-6FF1-4740-857F-247A6E9FB4FE}"/>
                  </a:ext>
                </a:extLst>
              </p:cNvPr>
              <p:cNvSpPr/>
              <p:nvPr/>
            </p:nvSpPr>
            <p:spPr>
              <a:xfrm>
                <a:off x="8900140" y="2354573"/>
                <a:ext cx="941670" cy="741381"/>
              </a:xfrm>
              <a:custGeom>
                <a:avLst/>
                <a:gdLst>
                  <a:gd name="connsiteX0" fmla="*/ 1598115 w 1629865"/>
                  <a:gd name="connsiteY0" fmla="*/ 1037982 h 1283201"/>
                  <a:gd name="connsiteX1" fmla="*/ 1499608 w 1629865"/>
                  <a:gd name="connsiteY1" fmla="*/ 1275306 h 1283201"/>
                  <a:gd name="connsiteX2" fmla="*/ 1444527 w 1629865"/>
                  <a:gd name="connsiteY2" fmla="*/ 1059759 h 1283201"/>
                  <a:gd name="connsiteX3" fmla="*/ 1333538 w 1629865"/>
                  <a:gd name="connsiteY3" fmla="*/ 783656 h 1283201"/>
                  <a:gd name="connsiteX4" fmla="*/ 1203764 w 1629865"/>
                  <a:gd name="connsiteY4" fmla="*/ 615358 h 1283201"/>
                  <a:gd name="connsiteX5" fmla="*/ 1181605 w 1629865"/>
                  <a:gd name="connsiteY5" fmla="*/ 618542 h 1283201"/>
                  <a:gd name="connsiteX6" fmla="*/ 660537 w 1629865"/>
                  <a:gd name="connsiteY6" fmla="*/ 932597 h 1283201"/>
                  <a:gd name="connsiteX7" fmla="*/ 653851 w 1629865"/>
                  <a:gd name="connsiteY7" fmla="*/ 932660 h 1283201"/>
                  <a:gd name="connsiteX8" fmla="*/ 793048 w 1629865"/>
                  <a:gd name="connsiteY8" fmla="*/ 565372 h 1283201"/>
                  <a:gd name="connsiteX9" fmla="*/ 380741 w 1629865"/>
                  <a:gd name="connsiteY9" fmla="*/ 888023 h 1283201"/>
                  <a:gd name="connsiteX10" fmla="*/ 454861 w 1629865"/>
                  <a:gd name="connsiteY10" fmla="*/ 565817 h 1283201"/>
                  <a:gd name="connsiteX11" fmla="*/ 209259 w 1629865"/>
                  <a:gd name="connsiteY11" fmla="*/ 1283201 h 1283201"/>
                  <a:gd name="connsiteX12" fmla="*/ 70062 w 1629865"/>
                  <a:gd name="connsiteY12" fmla="*/ 1024992 h 1283201"/>
                  <a:gd name="connsiteX13" fmla="*/ 23705 w 1629865"/>
                  <a:gd name="connsiteY13" fmla="*/ 883502 h 1283201"/>
                  <a:gd name="connsiteX14" fmla="*/ 20966 w 1629865"/>
                  <a:gd name="connsiteY14" fmla="*/ 619688 h 1283201"/>
                  <a:gd name="connsiteX15" fmla="*/ 749302 w 1629865"/>
                  <a:gd name="connsiteY15" fmla="*/ 7817 h 1283201"/>
                  <a:gd name="connsiteX16" fmla="*/ 1112643 w 1629865"/>
                  <a:gd name="connsiteY16" fmla="*/ 40993 h 1283201"/>
                  <a:gd name="connsiteX17" fmla="*/ 1320484 w 1629865"/>
                  <a:gd name="connsiteY17" fmla="*/ 234889 h 1283201"/>
                  <a:gd name="connsiteX18" fmla="*/ 1339141 w 1629865"/>
                  <a:gd name="connsiteY18" fmla="*/ 254565 h 1283201"/>
                  <a:gd name="connsiteX19" fmla="*/ 1475410 w 1629865"/>
                  <a:gd name="connsiteY19" fmla="*/ 364153 h 1283201"/>
                  <a:gd name="connsiteX20" fmla="*/ 1604865 w 1629865"/>
                  <a:gd name="connsiteY20" fmla="*/ 1003915 h 1283201"/>
                  <a:gd name="connsiteX21" fmla="*/ 1598115 w 1629865"/>
                  <a:gd name="connsiteY21" fmla="*/ 1037982 h 128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9865" h="1283201">
                    <a:moveTo>
                      <a:pt x="1598115" y="1037982"/>
                    </a:moveTo>
                    <a:cubicBezTo>
                      <a:pt x="1572326" y="1118278"/>
                      <a:pt x="1542462" y="1196856"/>
                      <a:pt x="1499608" y="1275306"/>
                    </a:cubicBezTo>
                    <a:cubicBezTo>
                      <a:pt x="1480504" y="1199912"/>
                      <a:pt x="1464139" y="1129422"/>
                      <a:pt x="1444527" y="1059759"/>
                    </a:cubicBezTo>
                    <a:cubicBezTo>
                      <a:pt x="1417592" y="963862"/>
                      <a:pt x="1383715" y="870639"/>
                      <a:pt x="1333538" y="783656"/>
                    </a:cubicBezTo>
                    <a:cubicBezTo>
                      <a:pt x="1297688" y="721508"/>
                      <a:pt x="1239423" y="677316"/>
                      <a:pt x="1203764" y="615358"/>
                    </a:cubicBezTo>
                    <a:cubicBezTo>
                      <a:pt x="1195041" y="600203"/>
                      <a:pt x="1187845" y="613257"/>
                      <a:pt x="1181605" y="618542"/>
                    </a:cubicBezTo>
                    <a:cubicBezTo>
                      <a:pt x="1024960" y="751499"/>
                      <a:pt x="845518" y="846696"/>
                      <a:pt x="660537" y="932597"/>
                    </a:cubicBezTo>
                    <a:cubicBezTo>
                      <a:pt x="658945" y="933297"/>
                      <a:pt x="656780" y="932660"/>
                      <a:pt x="653851" y="932660"/>
                    </a:cubicBezTo>
                    <a:cubicBezTo>
                      <a:pt x="705939" y="812629"/>
                      <a:pt x="717146" y="677698"/>
                      <a:pt x="793048" y="565372"/>
                    </a:cubicBezTo>
                    <a:cubicBezTo>
                      <a:pt x="682569" y="708008"/>
                      <a:pt x="520257" y="782701"/>
                      <a:pt x="380741" y="888023"/>
                    </a:cubicBezTo>
                    <a:cubicBezTo>
                      <a:pt x="377812" y="774550"/>
                      <a:pt x="412070" y="669356"/>
                      <a:pt x="454861" y="565817"/>
                    </a:cubicBezTo>
                    <a:cubicBezTo>
                      <a:pt x="281214" y="770348"/>
                      <a:pt x="209768" y="1010091"/>
                      <a:pt x="209259" y="1283201"/>
                    </a:cubicBezTo>
                    <a:cubicBezTo>
                      <a:pt x="148894" y="1198511"/>
                      <a:pt x="112470" y="1110128"/>
                      <a:pt x="70062" y="1024992"/>
                    </a:cubicBezTo>
                    <a:cubicBezTo>
                      <a:pt x="54779" y="977743"/>
                      <a:pt x="41407" y="929795"/>
                      <a:pt x="23705" y="883502"/>
                    </a:cubicBezTo>
                    <a:cubicBezTo>
                      <a:pt x="-9981" y="795437"/>
                      <a:pt x="-4886" y="708836"/>
                      <a:pt x="20966" y="619688"/>
                    </a:cubicBezTo>
                    <a:cubicBezTo>
                      <a:pt x="119602" y="279972"/>
                      <a:pt x="396596" y="46724"/>
                      <a:pt x="749302" y="7817"/>
                    </a:cubicBezTo>
                    <a:cubicBezTo>
                      <a:pt x="872899" y="-5810"/>
                      <a:pt x="994777" y="-5555"/>
                      <a:pt x="1112643" y="40993"/>
                    </a:cubicBezTo>
                    <a:cubicBezTo>
                      <a:pt x="1207331" y="78371"/>
                      <a:pt x="1279795" y="139692"/>
                      <a:pt x="1320484" y="234889"/>
                    </a:cubicBezTo>
                    <a:cubicBezTo>
                      <a:pt x="1324369" y="243931"/>
                      <a:pt x="1328508" y="251445"/>
                      <a:pt x="1339141" y="254565"/>
                    </a:cubicBezTo>
                    <a:cubicBezTo>
                      <a:pt x="1399571" y="272331"/>
                      <a:pt x="1440005" y="316204"/>
                      <a:pt x="1475410" y="364153"/>
                    </a:cubicBezTo>
                    <a:cubicBezTo>
                      <a:pt x="1617791" y="557030"/>
                      <a:pt x="1663766" y="770029"/>
                      <a:pt x="1604865" y="1003915"/>
                    </a:cubicBezTo>
                    <a:cubicBezTo>
                      <a:pt x="1602063" y="1015058"/>
                      <a:pt x="1600344" y="1026584"/>
                      <a:pt x="1598115" y="1037982"/>
                    </a:cubicBezTo>
                    <a:close/>
                  </a:path>
                </a:pathLst>
              </a:custGeom>
              <a:solidFill>
                <a:srgbClr val="828889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57">
                <a:extLst>
                  <a:ext uri="{FF2B5EF4-FFF2-40B4-BE49-F238E27FC236}">
                    <a16:creationId xmlns:a16="http://schemas.microsoft.com/office/drawing/2014/main" id="{0961449F-8719-47B5-BDFA-8489A80A21A9}"/>
                  </a:ext>
                </a:extLst>
              </p:cNvPr>
              <p:cNvSpPr/>
              <p:nvPr/>
            </p:nvSpPr>
            <p:spPr>
              <a:xfrm>
                <a:off x="9239538" y="3732189"/>
                <a:ext cx="258927" cy="394288"/>
              </a:xfrm>
              <a:custGeom>
                <a:avLst/>
                <a:gdLst>
                  <a:gd name="connsiteX0" fmla="*/ 0 w 448157"/>
                  <a:gd name="connsiteY0" fmla="*/ 681998 h 682443"/>
                  <a:gd name="connsiteX1" fmla="*/ 104175 w 448157"/>
                  <a:gd name="connsiteY1" fmla="*/ 341262 h 682443"/>
                  <a:gd name="connsiteX2" fmla="*/ 131811 w 448157"/>
                  <a:gd name="connsiteY2" fmla="*/ 282361 h 682443"/>
                  <a:gd name="connsiteX3" fmla="*/ 100609 w 448157"/>
                  <a:gd name="connsiteY3" fmla="*/ 202192 h 682443"/>
                  <a:gd name="connsiteX4" fmla="*/ 81888 w 448157"/>
                  <a:gd name="connsiteY4" fmla="*/ 158956 h 682443"/>
                  <a:gd name="connsiteX5" fmla="*/ 208923 w 448157"/>
                  <a:gd name="connsiteY5" fmla="*/ 209 h 682443"/>
                  <a:gd name="connsiteX6" fmla="*/ 249040 w 448157"/>
                  <a:gd name="connsiteY6" fmla="*/ 2947 h 682443"/>
                  <a:gd name="connsiteX7" fmla="*/ 379259 w 448157"/>
                  <a:gd name="connsiteY7" fmla="*/ 161885 h 682443"/>
                  <a:gd name="connsiteX8" fmla="*/ 324561 w 448157"/>
                  <a:gd name="connsiteY8" fmla="*/ 264978 h 682443"/>
                  <a:gd name="connsiteX9" fmla="*/ 320867 w 448157"/>
                  <a:gd name="connsiteY9" fmla="*/ 280706 h 682443"/>
                  <a:gd name="connsiteX10" fmla="*/ 448158 w 448157"/>
                  <a:gd name="connsiteY10" fmla="*/ 682443 h 682443"/>
                  <a:gd name="connsiteX11" fmla="*/ 0 w 448157"/>
                  <a:gd name="connsiteY11" fmla="*/ 681998 h 68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8157" h="682443">
                    <a:moveTo>
                      <a:pt x="0" y="681998"/>
                    </a:moveTo>
                    <a:cubicBezTo>
                      <a:pt x="10634" y="619467"/>
                      <a:pt x="86664" y="398762"/>
                      <a:pt x="104175" y="341262"/>
                    </a:cubicBezTo>
                    <a:cubicBezTo>
                      <a:pt x="105385" y="337251"/>
                      <a:pt x="129200" y="284781"/>
                      <a:pt x="131811" y="282361"/>
                    </a:cubicBezTo>
                    <a:cubicBezTo>
                      <a:pt x="155690" y="261666"/>
                      <a:pt x="118503" y="239061"/>
                      <a:pt x="100609" y="202192"/>
                    </a:cubicBezTo>
                    <a:cubicBezTo>
                      <a:pt x="95133" y="190858"/>
                      <a:pt x="86600" y="170672"/>
                      <a:pt x="81888" y="158956"/>
                    </a:cubicBezTo>
                    <a:cubicBezTo>
                      <a:pt x="110543" y="123933"/>
                      <a:pt x="188993" y="24088"/>
                      <a:pt x="208923" y="209"/>
                    </a:cubicBezTo>
                    <a:cubicBezTo>
                      <a:pt x="234458" y="-1192"/>
                      <a:pt x="229682" y="4985"/>
                      <a:pt x="249040" y="2947"/>
                    </a:cubicBezTo>
                    <a:cubicBezTo>
                      <a:pt x="258337" y="3711"/>
                      <a:pt x="356144" y="126353"/>
                      <a:pt x="379259" y="161885"/>
                    </a:cubicBezTo>
                    <a:cubicBezTo>
                      <a:pt x="361175" y="204484"/>
                      <a:pt x="355826" y="229191"/>
                      <a:pt x="324561" y="264978"/>
                    </a:cubicBezTo>
                    <a:cubicBezTo>
                      <a:pt x="320422" y="269753"/>
                      <a:pt x="315073" y="273319"/>
                      <a:pt x="320867" y="280706"/>
                    </a:cubicBezTo>
                    <a:cubicBezTo>
                      <a:pt x="355062" y="323688"/>
                      <a:pt x="448094" y="676267"/>
                      <a:pt x="448158" y="682443"/>
                    </a:cubicBezTo>
                    <a:cubicBezTo>
                      <a:pt x="298835" y="682316"/>
                      <a:pt x="149449" y="682188"/>
                      <a:pt x="0" y="68199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57">
                <a:extLst>
                  <a:ext uri="{FF2B5EF4-FFF2-40B4-BE49-F238E27FC236}">
                    <a16:creationId xmlns:a16="http://schemas.microsoft.com/office/drawing/2014/main" id="{82DFF79A-0C31-43A8-BC16-002CAAA89CD3}"/>
                  </a:ext>
                </a:extLst>
              </p:cNvPr>
              <p:cNvSpPr/>
              <p:nvPr/>
            </p:nvSpPr>
            <p:spPr>
              <a:xfrm>
                <a:off x="9100099" y="3641568"/>
                <a:ext cx="266549" cy="247573"/>
              </a:xfrm>
              <a:custGeom>
                <a:avLst/>
                <a:gdLst>
                  <a:gd name="connsiteX0" fmla="*/ 447402 w 461350"/>
                  <a:gd name="connsiteY0" fmla="*/ 150945 h 428505"/>
                  <a:gd name="connsiteX1" fmla="*/ 451478 w 461350"/>
                  <a:gd name="connsiteY1" fmla="*/ 171831 h 428505"/>
                  <a:gd name="connsiteX2" fmla="*/ 254142 w 461350"/>
                  <a:gd name="connsiteY2" fmla="*/ 415458 h 428505"/>
                  <a:gd name="connsiteX3" fmla="*/ 221349 w 461350"/>
                  <a:gd name="connsiteY3" fmla="*/ 413294 h 428505"/>
                  <a:gd name="connsiteX4" fmla="*/ 3192 w 461350"/>
                  <a:gd name="connsiteY4" fmla="*/ 89433 h 428505"/>
                  <a:gd name="connsiteX5" fmla="*/ 15036 w 461350"/>
                  <a:gd name="connsiteY5" fmla="*/ 53392 h 428505"/>
                  <a:gd name="connsiteX6" fmla="*/ 74129 w 461350"/>
                  <a:gd name="connsiteY6" fmla="*/ 11938 h 428505"/>
                  <a:gd name="connsiteX7" fmla="*/ 124879 w 461350"/>
                  <a:gd name="connsiteY7" fmla="*/ 13402 h 428505"/>
                  <a:gd name="connsiteX8" fmla="*/ 279804 w 461350"/>
                  <a:gd name="connsiteY8" fmla="*/ 95100 h 428505"/>
                  <a:gd name="connsiteX9" fmla="*/ 447402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447402" y="150945"/>
                    </a:moveTo>
                    <a:cubicBezTo>
                      <a:pt x="471982" y="153301"/>
                      <a:pt x="457908" y="163871"/>
                      <a:pt x="451478" y="171831"/>
                    </a:cubicBezTo>
                    <a:cubicBezTo>
                      <a:pt x="410406" y="222708"/>
                      <a:pt x="277321" y="383938"/>
                      <a:pt x="254142" y="415458"/>
                    </a:cubicBezTo>
                    <a:cubicBezTo>
                      <a:pt x="239752" y="435007"/>
                      <a:pt x="233130" y="431187"/>
                      <a:pt x="221349" y="413294"/>
                    </a:cubicBezTo>
                    <a:cubicBezTo>
                      <a:pt x="153851" y="310646"/>
                      <a:pt x="7841" y="95164"/>
                      <a:pt x="3192" y="89433"/>
                    </a:cubicBezTo>
                    <a:cubicBezTo>
                      <a:pt x="-1711" y="74596"/>
                      <a:pt x="-3112" y="62943"/>
                      <a:pt x="15036" y="53392"/>
                    </a:cubicBezTo>
                    <a:cubicBezTo>
                      <a:pt x="36240" y="42248"/>
                      <a:pt x="56171" y="27793"/>
                      <a:pt x="74129" y="11938"/>
                    </a:cubicBezTo>
                    <a:cubicBezTo>
                      <a:pt x="92977" y="-4618"/>
                      <a:pt x="108450" y="-3790"/>
                      <a:pt x="124879" y="13402"/>
                    </a:cubicBezTo>
                    <a:cubicBezTo>
                      <a:pt x="167733" y="57212"/>
                      <a:pt x="224979" y="74469"/>
                      <a:pt x="279804" y="95100"/>
                    </a:cubicBezTo>
                    <a:cubicBezTo>
                      <a:pt x="334821" y="115795"/>
                      <a:pt x="391430" y="132478"/>
                      <a:pt x="447402" y="15094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57">
                <a:extLst>
                  <a:ext uri="{FF2B5EF4-FFF2-40B4-BE49-F238E27FC236}">
                    <a16:creationId xmlns:a16="http://schemas.microsoft.com/office/drawing/2014/main" id="{4B545A2F-A00A-48FC-92B7-4FE15288544E}"/>
                  </a:ext>
                </a:extLst>
              </p:cNvPr>
              <p:cNvSpPr/>
              <p:nvPr/>
            </p:nvSpPr>
            <p:spPr>
              <a:xfrm>
                <a:off x="9378969" y="3641568"/>
                <a:ext cx="266549" cy="247573"/>
              </a:xfrm>
              <a:custGeom>
                <a:avLst/>
                <a:gdLst>
                  <a:gd name="connsiteX0" fmla="*/ 13948 w 461350"/>
                  <a:gd name="connsiteY0" fmla="*/ 150945 h 428505"/>
                  <a:gd name="connsiteX1" fmla="*/ 9873 w 461350"/>
                  <a:gd name="connsiteY1" fmla="*/ 171831 h 428505"/>
                  <a:gd name="connsiteX2" fmla="*/ 207207 w 461350"/>
                  <a:gd name="connsiteY2" fmla="*/ 415458 h 428505"/>
                  <a:gd name="connsiteX3" fmla="*/ 240001 w 461350"/>
                  <a:gd name="connsiteY3" fmla="*/ 413294 h 428505"/>
                  <a:gd name="connsiteX4" fmla="*/ 458158 w 461350"/>
                  <a:gd name="connsiteY4" fmla="*/ 89433 h 428505"/>
                  <a:gd name="connsiteX5" fmla="*/ 446314 w 461350"/>
                  <a:gd name="connsiteY5" fmla="*/ 53392 h 428505"/>
                  <a:gd name="connsiteX6" fmla="*/ 387222 w 461350"/>
                  <a:gd name="connsiteY6" fmla="*/ 11938 h 428505"/>
                  <a:gd name="connsiteX7" fmla="*/ 336472 w 461350"/>
                  <a:gd name="connsiteY7" fmla="*/ 13402 h 428505"/>
                  <a:gd name="connsiteX8" fmla="*/ 181545 w 461350"/>
                  <a:gd name="connsiteY8" fmla="*/ 95100 h 428505"/>
                  <a:gd name="connsiteX9" fmla="*/ 13948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13948" y="150945"/>
                    </a:moveTo>
                    <a:cubicBezTo>
                      <a:pt x="-10631" y="153301"/>
                      <a:pt x="3441" y="163871"/>
                      <a:pt x="9873" y="171831"/>
                    </a:cubicBezTo>
                    <a:cubicBezTo>
                      <a:pt x="50944" y="222708"/>
                      <a:pt x="184029" y="383938"/>
                      <a:pt x="207207" y="415458"/>
                    </a:cubicBezTo>
                    <a:cubicBezTo>
                      <a:pt x="221598" y="435007"/>
                      <a:pt x="228221" y="431187"/>
                      <a:pt x="240001" y="413294"/>
                    </a:cubicBezTo>
                    <a:cubicBezTo>
                      <a:pt x="307498" y="310646"/>
                      <a:pt x="453510" y="95164"/>
                      <a:pt x="458158" y="89433"/>
                    </a:cubicBezTo>
                    <a:cubicBezTo>
                      <a:pt x="463061" y="74596"/>
                      <a:pt x="464462" y="62943"/>
                      <a:pt x="446314" y="53392"/>
                    </a:cubicBezTo>
                    <a:cubicBezTo>
                      <a:pt x="425109" y="42248"/>
                      <a:pt x="405179" y="27793"/>
                      <a:pt x="387222" y="11938"/>
                    </a:cubicBezTo>
                    <a:cubicBezTo>
                      <a:pt x="368374" y="-4618"/>
                      <a:pt x="352900" y="-3790"/>
                      <a:pt x="336472" y="13402"/>
                    </a:cubicBezTo>
                    <a:cubicBezTo>
                      <a:pt x="293617" y="57212"/>
                      <a:pt x="236371" y="74469"/>
                      <a:pt x="181545" y="95100"/>
                    </a:cubicBezTo>
                    <a:cubicBezTo>
                      <a:pt x="126465" y="115795"/>
                      <a:pt x="69920" y="132478"/>
                      <a:pt x="13948" y="15094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그룹 66">
              <a:extLst>
                <a:ext uri="{FF2B5EF4-FFF2-40B4-BE49-F238E27FC236}">
                  <a16:creationId xmlns:a16="http://schemas.microsoft.com/office/drawing/2014/main" id="{51315466-2E57-4CDB-9F43-6D7AA6092EAD}"/>
                </a:ext>
              </a:extLst>
            </p:cNvPr>
            <p:cNvGrpSpPr/>
            <p:nvPr/>
          </p:nvGrpSpPr>
          <p:grpSpPr>
            <a:xfrm>
              <a:off x="585970" y="4527694"/>
              <a:ext cx="1546476" cy="1522871"/>
              <a:chOff x="1326574" y="2399774"/>
              <a:chExt cx="1546476" cy="1522871"/>
            </a:xfrm>
            <a:solidFill>
              <a:schemeClr val="accent4"/>
            </a:solidFill>
          </p:grpSpPr>
          <p:sp>
            <p:nvSpPr>
              <p:cNvPr id="16" name="L 도형 67">
                <a:extLst>
                  <a:ext uri="{FF2B5EF4-FFF2-40B4-BE49-F238E27FC236}">
                    <a16:creationId xmlns:a16="http://schemas.microsoft.com/office/drawing/2014/main" id="{C9692646-08A7-4C69-B539-419D2A9867DA}"/>
                  </a:ext>
                </a:extLst>
              </p:cNvPr>
              <p:cNvSpPr/>
              <p:nvPr/>
            </p:nvSpPr>
            <p:spPr>
              <a:xfrm>
                <a:off x="1326574" y="3695921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L 도형 68">
                <a:extLst>
                  <a:ext uri="{FF2B5EF4-FFF2-40B4-BE49-F238E27FC236}">
                    <a16:creationId xmlns:a16="http://schemas.microsoft.com/office/drawing/2014/main" id="{A0800261-4EEA-4630-AACA-29B44BE7834E}"/>
                  </a:ext>
                </a:extLst>
              </p:cNvPr>
              <p:cNvSpPr/>
              <p:nvPr/>
            </p:nvSpPr>
            <p:spPr>
              <a:xfrm rot="16200000">
                <a:off x="2646326" y="3695921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L 도형 69">
                <a:extLst>
                  <a:ext uri="{FF2B5EF4-FFF2-40B4-BE49-F238E27FC236}">
                    <a16:creationId xmlns:a16="http://schemas.microsoft.com/office/drawing/2014/main" id="{63A74EBB-66DE-4EBE-AC9D-D657182B499D}"/>
                  </a:ext>
                </a:extLst>
              </p:cNvPr>
              <p:cNvSpPr/>
              <p:nvPr/>
            </p:nvSpPr>
            <p:spPr>
              <a:xfrm rot="10800000">
                <a:off x="2646326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L 도형 70">
                <a:extLst>
                  <a:ext uri="{FF2B5EF4-FFF2-40B4-BE49-F238E27FC236}">
                    <a16:creationId xmlns:a16="http://schemas.microsoft.com/office/drawing/2014/main" id="{33010B51-1406-4C3D-8396-3F1C140C2D08}"/>
                  </a:ext>
                </a:extLst>
              </p:cNvPr>
              <p:cNvSpPr/>
              <p:nvPr/>
            </p:nvSpPr>
            <p:spPr>
              <a:xfrm rot="5400000">
                <a:off x="1326574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71">
              <a:extLst>
                <a:ext uri="{FF2B5EF4-FFF2-40B4-BE49-F238E27FC236}">
                  <a16:creationId xmlns:a16="http://schemas.microsoft.com/office/drawing/2014/main" id="{971AF1EB-1FCE-466B-865E-462334A1AEFC}"/>
                </a:ext>
              </a:extLst>
            </p:cNvPr>
            <p:cNvSpPr/>
            <p:nvPr/>
          </p:nvSpPr>
          <p:spPr>
            <a:xfrm>
              <a:off x="907142" y="5928596"/>
              <a:ext cx="946312" cy="9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CC077F66-4EEF-428E-B017-97F0750793C0}"/>
              </a:ext>
            </a:extLst>
          </p:cNvPr>
          <p:cNvSpPr/>
          <p:nvPr/>
        </p:nvSpPr>
        <p:spPr>
          <a:xfrm rot="8585476">
            <a:off x="10463089" y="4667297"/>
            <a:ext cx="919361" cy="1152128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801A99EB-4978-42A5-843F-5E7EF3A774E9}"/>
              </a:ext>
            </a:extLst>
          </p:cNvPr>
          <p:cNvSpPr txBox="1"/>
          <p:nvPr/>
        </p:nvSpPr>
        <p:spPr>
          <a:xfrm>
            <a:off x="10548643" y="5089472"/>
            <a:ext cx="954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ID</a:t>
            </a:r>
            <a:endParaRPr lang="ko-KR" altLang="en-US" sz="2200" b="1" dirty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07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9381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8159E66E-FB2A-44DF-8FC4-661AF9A863F3}"/>
              </a:ext>
            </a:extLst>
          </p:cNvPr>
          <p:cNvSpPr/>
          <p:nvPr/>
        </p:nvSpPr>
        <p:spPr>
          <a:xfrm>
            <a:off x="640080" y="901337"/>
            <a:ext cx="6479177" cy="653144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" y="3581499"/>
            <a:ext cx="10335900" cy="1095004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86DF54DC-0AA6-42C8-AE53-2F6502CBBB46}"/>
              </a:ext>
            </a:extLst>
          </p:cNvPr>
          <p:cNvSpPr txBox="1"/>
          <p:nvPr/>
        </p:nvSpPr>
        <p:spPr>
          <a:xfrm>
            <a:off x="757646" y="1018901"/>
            <a:ext cx="6035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Display all the contacts with an age &gt;</a:t>
            </a:r>
            <a:r>
              <a:rPr lang="en-US" sz="2200" dirty="0" smtClean="0">
                <a:latin typeface="+mj-lt"/>
              </a:rPr>
              <a:t>18</a:t>
            </a:r>
            <a:endParaRPr lang="fr-FR" sz="2200" dirty="0">
              <a:latin typeface="+mj-lt"/>
            </a:endParaRPr>
          </a:p>
        </p:txBody>
      </p:sp>
      <p:sp>
        <p:nvSpPr>
          <p:cNvPr id="16" name="L-Shape 31">
            <a:extLst>
              <a:ext uri="{FF2B5EF4-FFF2-40B4-BE49-F238E27FC236}">
                <a16:creationId xmlns:a16="http://schemas.microsoft.com/office/drawing/2014/main" id="{7B7D8066-CCEC-4179-B422-3175A0D83B88}"/>
              </a:ext>
            </a:extLst>
          </p:cNvPr>
          <p:cNvSpPr/>
          <p:nvPr/>
        </p:nvSpPr>
        <p:spPr>
          <a:xfrm rot="5400000" flipH="1">
            <a:off x="681938" y="4147986"/>
            <a:ext cx="943417" cy="792000"/>
          </a:xfrm>
          <a:prstGeom prst="corner">
            <a:avLst>
              <a:gd name="adj1" fmla="val 19327"/>
              <a:gd name="adj2" fmla="val 195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E461C5B-CCFD-456B-8B2D-E5F163395AA3}"/>
              </a:ext>
            </a:extLst>
          </p:cNvPr>
          <p:cNvSpPr/>
          <p:nvPr/>
        </p:nvSpPr>
        <p:spPr>
          <a:xfrm>
            <a:off x="11184368" y="3134128"/>
            <a:ext cx="288000" cy="287999"/>
          </a:xfrm>
          <a:custGeom>
            <a:avLst/>
            <a:gdLst/>
            <a:ahLst/>
            <a:cxnLst/>
            <a:rect l="l" t="t" r="r" b="b"/>
            <a:pathLst>
              <a:path w="648072" h="648072">
                <a:moveTo>
                  <a:pt x="629716" y="0"/>
                </a:moveTo>
                <a:lnTo>
                  <a:pt x="648072" y="0"/>
                </a:lnTo>
                <a:lnTo>
                  <a:pt x="648072" y="648072"/>
                </a:lnTo>
                <a:lnTo>
                  <a:pt x="0" y="648072"/>
                </a:lnTo>
                <a:lnTo>
                  <a:pt x="0" y="633586"/>
                </a:lnTo>
                <a:cubicBezTo>
                  <a:pt x="347978" y="633586"/>
                  <a:pt x="630070" y="351494"/>
                  <a:pt x="630070" y="3516"/>
                </a:cubicBezTo>
                <a:cubicBezTo>
                  <a:pt x="630070" y="2343"/>
                  <a:pt x="630067" y="1170"/>
                  <a:pt x="6297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ZoneTexte 17"/>
          <p:cNvSpPr txBox="1"/>
          <p:nvPr/>
        </p:nvSpPr>
        <p:spPr>
          <a:xfrm>
            <a:off x="11584998" y="6457890"/>
            <a:ext cx="60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08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646829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10302</TotalTime>
  <Words>157</Words>
  <Application>Microsoft Office PowerPoint</Application>
  <PresentationFormat>Grand écran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 Unicode MS</vt:lpstr>
      <vt:lpstr>맑은 고딕</vt:lpstr>
      <vt:lpstr>Arial</vt:lpstr>
      <vt:lpstr>Bahnschrift SemiLight SemiConde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Asma Kharroubi</cp:lastModifiedBy>
  <cp:revision>89</cp:revision>
  <dcterms:created xsi:type="dcterms:W3CDTF">2020-01-20T05:08:25Z</dcterms:created>
  <dcterms:modified xsi:type="dcterms:W3CDTF">2023-01-30T23:39:38Z</dcterms:modified>
</cp:coreProperties>
</file>