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05-01-2024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1/5/2024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1/5/2024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1/5/2024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1/5/2024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1/5/2024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1/5/2024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1/5/2024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1/5/2024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1/5/2024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lang="en-US">
                <a:solidFill>
                  <a:schemeClr val="accent1"/>
                </a:solidFill>
                <a:latin typeface="Arial" panose="020B0604020202020204" pitchFamily="34" charset="0"/>
                <a:cs typeface="Arial" panose="020B0604020202020204" pitchFamily="34" charset="0"/>
              </a:rPr>
              <a:t>PROJECT TITLE</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1. </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o</a:t>
            </a:r>
            <a:r>
              <a:rPr b="1" sz="2000" lang="en-US">
                <a:solidFill>
                  <a:schemeClr val="accent1">
                    <a:lumMod val="75000"/>
                  </a:schemeClr>
                </a:solidFill>
                <a:latin typeface="Arial"/>
                <a:cs typeface="Arial"/>
              </a:rPr>
              <a:t>h</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d</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s</a:t>
            </a:r>
            <a:r>
              <a:rPr b="1" sz="2000" lang="en-US">
                <a:solidFill>
                  <a:schemeClr val="accent1">
                    <a:lumMod val="75000"/>
                  </a:schemeClr>
                </a:solidFill>
                <a:latin typeface="Arial"/>
                <a:cs typeface="Arial"/>
              </a:rPr>
              <a:t>m</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l</a:t>
            </a:r>
            <a:r>
              <a:rPr b="1" sz="2000" lang="en-US">
                <a:solidFill>
                  <a:schemeClr val="accent1">
                    <a:lumMod val="75000"/>
                  </a:schemeClr>
                </a:solidFill>
                <a:latin typeface="Arial"/>
                <a:cs typeface="Arial"/>
              </a:rPr>
              <a:t>.</a:t>
            </a:r>
            <a:r>
              <a:rPr b="1" sz="2000" lang="en-US">
                <a:solidFill>
                  <a:schemeClr val="accent1">
                    <a:lumMod val="75000"/>
                  </a:schemeClr>
                </a:solidFill>
                <a:latin typeface="Arial"/>
                <a:cs typeface="Arial"/>
              </a:rPr>
              <a:t>S</a:t>
            </a:r>
            <a:endParaRPr altLang="en-US" lang="zh-CN"/>
          </a:p>
          <a:p>
            <a:r>
              <a:rPr altLang="en-US" b="1" sz="2000" lang="en-US">
                <a:solidFill>
                  <a:schemeClr val="accent1">
                    <a:lumMod val="75000"/>
                  </a:schemeClr>
                </a:solidFill>
                <a:latin typeface="Arial"/>
                <a:cs typeface="Arial"/>
              </a:rPr>
              <a:t>M</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t</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n</a:t>
            </a:r>
            <a:r>
              <a:rPr altLang="en-US" b="1" sz="2000" lang="en-US">
                <a:solidFill>
                  <a:schemeClr val="accent1">
                    <a:lumMod val="75000"/>
                  </a:schemeClr>
                </a:solidFill>
                <a:latin typeface="Arial"/>
                <a:cs typeface="Arial"/>
              </a:rPr>
              <a:t>g</a:t>
            </a:r>
            <a:r>
              <a:rPr altLang="en-US" b="1" sz="2000" lang="en-US">
                <a:solidFill>
                  <a:schemeClr val="accent1">
                    <a:lumMod val="75000"/>
                  </a:schemeClr>
                </a:solidFill>
                <a:latin typeface="Arial"/>
                <a:cs typeface="Arial"/>
              </a:rPr>
              <a:t>i</a:t>
            </a:r>
            <a:r>
              <a:rPr altLang="en-US" b="1" sz="2000" lang="en-US">
                <a:solidFill>
                  <a:schemeClr val="accent1">
                    <a:lumMod val="75000"/>
                  </a:schemeClr>
                </a:solidFill>
                <a:latin typeface="Arial"/>
                <a:cs typeface="Arial"/>
              </a:rPr>
              <a:t>neering </a:t>
            </a:r>
            <a:r>
              <a:rPr altLang="en-US" b="1" sz="2000" lang="en-US">
                <a:solidFill>
                  <a:schemeClr val="accent1">
                    <a:lumMod val="75000"/>
                  </a:schemeClr>
                </a:solidFill>
                <a:latin typeface="Arial"/>
                <a:cs typeface="Arial"/>
              </a:rPr>
              <a:t>College</a:t>
            </a:r>
            <a:r>
              <a:rPr altLang="en-US" b="1" sz="2000" lang="en-US">
                <a:solidFill>
                  <a:schemeClr val="accent1">
                    <a:lumMod val="75000"/>
                  </a:schemeClr>
                </a:solidFill>
                <a:latin typeface="Arial"/>
                <a:cs typeface="Arial"/>
              </a:rPr>
              <a:t>,</a:t>
            </a:r>
            <a:r>
              <a:rPr altLang="en-US" b="1" sz="2000" lang="en-US">
                <a:solidFill>
                  <a:schemeClr val="accent1">
                    <a:lumMod val="75000"/>
                  </a:schemeClr>
                </a:solidFill>
                <a:latin typeface="Arial"/>
                <a:cs typeface="Arial"/>
              </a:rPr>
              <a:t> Trichy</a:t>
            </a:r>
            <a:endParaRPr altLang="en-US" lang="zh-CN"/>
          </a:p>
          <a:p>
            <a:r>
              <a:rPr altLang="en-US" b="1" sz="2000" lang="en-US">
                <a:solidFill>
                  <a:schemeClr val="accent1">
                    <a:lumMod val="75000"/>
                  </a:schemeClr>
                </a:solidFill>
                <a:latin typeface="Arial"/>
                <a:cs typeface="Arial"/>
              </a:rPr>
              <a:t>B</a:t>
            </a:r>
            <a:r>
              <a:rPr altLang="en-US" b="1" sz="2000" lang="en-US">
                <a:solidFill>
                  <a:schemeClr val="accent1">
                    <a:lumMod val="75000"/>
                  </a:schemeClr>
                </a:solidFill>
                <a:latin typeface="Arial"/>
                <a:cs typeface="Arial"/>
              </a:rPr>
              <a:t>.</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 </a:t>
            </a:r>
            <a:r>
              <a:rPr altLang="en-US" b="1" sz="2000" lang="en-US">
                <a:solidFill>
                  <a:schemeClr val="accent1">
                    <a:lumMod val="75000"/>
                  </a:schemeClr>
                </a:solidFill>
                <a:latin typeface="Arial"/>
                <a:cs typeface="Arial"/>
              </a:rPr>
              <a:t>C</a:t>
            </a:r>
            <a:r>
              <a:rPr altLang="en-US" b="1" sz="2000" lang="en-US">
                <a:solidFill>
                  <a:schemeClr val="accent1">
                    <a:lumMod val="75000"/>
                  </a:schemeClr>
                </a:solidFill>
                <a:latin typeface="Arial"/>
                <a:cs typeface="Arial"/>
              </a:rPr>
              <a:t>o</a:t>
            </a:r>
            <a:r>
              <a:rPr altLang="en-US" b="1" sz="2000" lang="en-US">
                <a:solidFill>
                  <a:schemeClr val="accent1">
                    <a:lumMod val="75000"/>
                  </a:schemeClr>
                </a:solidFill>
                <a:latin typeface="Arial"/>
                <a:cs typeface="Arial"/>
              </a:rPr>
              <a:t>m</a:t>
            </a:r>
            <a:r>
              <a:rPr altLang="en-US" b="1" sz="2000" lang="en-US">
                <a:solidFill>
                  <a:schemeClr val="accent1">
                    <a:lumMod val="75000"/>
                  </a:schemeClr>
                </a:solidFill>
                <a:latin typeface="Arial"/>
                <a:cs typeface="Arial"/>
              </a:rPr>
              <a:t>p</a:t>
            </a:r>
            <a:r>
              <a:rPr altLang="en-US" b="1" sz="2000" lang="en-US">
                <a:solidFill>
                  <a:schemeClr val="accent1">
                    <a:lumMod val="75000"/>
                  </a:schemeClr>
                </a:solidFill>
                <a:latin typeface="Arial"/>
                <a:cs typeface="Arial"/>
              </a:rPr>
              <a:t>u</a:t>
            </a:r>
            <a:r>
              <a:rPr altLang="en-US" b="1" sz="2000" lang="en-US">
                <a:solidFill>
                  <a:schemeClr val="accent1">
                    <a:lumMod val="75000"/>
                  </a:schemeClr>
                </a:solidFill>
                <a:latin typeface="Arial"/>
                <a:cs typeface="Arial"/>
              </a:rPr>
              <a:t>ter </a:t>
            </a:r>
            <a:r>
              <a:rPr altLang="en-US" b="1" sz="2000" lang="en-US">
                <a:solidFill>
                  <a:schemeClr val="accent1">
                    <a:lumMod val="75000"/>
                  </a:schemeClr>
                </a:solidFill>
                <a:latin typeface="Arial"/>
                <a:cs typeface="Arial"/>
              </a:rPr>
              <a:t>science </a:t>
            </a:r>
            <a:r>
              <a:rPr altLang="en-US" b="1" sz="2000" lang="en-US">
                <a:solidFill>
                  <a:schemeClr val="accent1">
                    <a:lumMod val="75000"/>
                  </a:schemeClr>
                </a:solidFill>
                <a:latin typeface="Arial"/>
                <a:cs typeface="Arial"/>
              </a:rPr>
              <a:t>and </a:t>
            </a:r>
            <a:r>
              <a:rPr altLang="en-US" b="1" sz="2000" lang="en-US">
                <a:solidFill>
                  <a:schemeClr val="accent1">
                    <a:lumMod val="75000"/>
                  </a:schemeClr>
                </a:solidFill>
                <a:latin typeface="Arial"/>
                <a:cs typeface="Arial"/>
              </a:rPr>
              <a:t>e</a:t>
            </a:r>
            <a:r>
              <a:rPr altLang="en-US" b="1" sz="2000" lang="en-US">
                <a:solidFill>
                  <a:schemeClr val="accent1">
                    <a:lumMod val="75000"/>
                  </a:schemeClr>
                </a:solidFill>
                <a:latin typeface="Arial"/>
                <a:cs typeface="Arial"/>
              </a:rPr>
              <a:t>ngineering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buNone/>
            </a:pPr>
            <a:r>
              <a:rPr dirty="0" sz="2400" lang="en-IN">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08"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0"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dcterms:created xsi:type="dcterms:W3CDTF">2021-05-26T05:50:10Z</dcterms:created>
  <dcterms:modified xsi:type="dcterms:W3CDTF">2024-04-16T07:46:57Z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3b88cdd33db147718f3d9715eaff9751</vt:lpwstr>
  </property>
</Properties>
</file>