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8" r:id="rId2"/>
    <p:sldId id="280" r:id="rId3"/>
    <p:sldId id="281" r:id="rId4"/>
    <p:sldId id="282" r:id="rId5"/>
    <p:sldId id="284" r:id="rId6"/>
    <p:sldId id="285" r:id="rId7"/>
    <p:sldId id="286" r:id="rId8"/>
    <p:sldId id="287" r:id="rId9"/>
    <p:sldId id="331" r:id="rId10"/>
    <p:sldId id="294" r:id="rId11"/>
    <p:sldId id="334" r:id="rId12"/>
    <p:sldId id="337" r:id="rId13"/>
    <p:sldId id="338" r:id="rId14"/>
    <p:sldId id="339" r:id="rId15"/>
    <p:sldId id="340" r:id="rId16"/>
    <p:sldId id="342" r:id="rId17"/>
    <p:sldId id="341" r:id="rId18"/>
    <p:sldId id="295" r:id="rId19"/>
    <p:sldId id="298" r:id="rId20"/>
    <p:sldId id="299" r:id="rId21"/>
    <p:sldId id="302" r:id="rId22"/>
    <p:sldId id="303" r:id="rId23"/>
    <p:sldId id="304" r:id="rId24"/>
    <p:sldId id="305" r:id="rId25"/>
    <p:sldId id="307" r:id="rId26"/>
    <p:sldId id="309" r:id="rId27"/>
    <p:sldId id="310" r:id="rId28"/>
    <p:sldId id="312" r:id="rId29"/>
    <p:sldId id="31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>
      <p:cViewPr varScale="1">
        <p:scale>
          <a:sx n="113" d="100"/>
          <a:sy n="113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D18F0-6134-42B5-889C-031AF36A5F7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6997A-C45C-42EE-85BC-8E53CEFA3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27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 of multi-model</a:t>
            </a:r>
            <a:r>
              <a:rPr lang="en-US" baseline="0" dirty="0" smtClean="0"/>
              <a:t> specific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385B-726A-46E5-8D7E-A4FA9492DF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97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Subitizing</a:t>
            </a:r>
            <a:r>
              <a:rPr lang="en-US" dirty="0" smtClean="0"/>
              <a:t> – visual important</a:t>
            </a:r>
          </a:p>
          <a:p>
            <a:r>
              <a:rPr lang="en-US" dirty="0" err="1" smtClean="0"/>
              <a:t>Bst</a:t>
            </a:r>
            <a:r>
              <a:rPr lang="en-US" dirty="0" smtClean="0"/>
              <a:t> – convenient</a:t>
            </a:r>
          </a:p>
          <a:p>
            <a:r>
              <a:rPr lang="en-US" dirty="0" smtClean="0"/>
              <a:t>1-hit blackjack - unnecessary</a:t>
            </a:r>
          </a:p>
          <a:p>
            <a:r>
              <a:rPr lang="en-US" dirty="0" err="1" smtClean="0"/>
              <a:t>Zbrodoff</a:t>
            </a:r>
            <a:r>
              <a:rPr lang="en-US" dirty="0" smtClean="0"/>
              <a:t> –</a:t>
            </a:r>
            <a:r>
              <a:rPr lang="en-US" baseline="0" dirty="0" smtClean="0"/>
              <a:t> everything</a:t>
            </a:r>
          </a:p>
          <a:p>
            <a:r>
              <a:rPr lang="en-US" baseline="0" dirty="0" smtClean="0"/>
              <a:t>Fan effect – skip training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385B-726A-46E5-8D7E-A4FA9492DF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274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it capture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385B-726A-46E5-8D7E-A4FA9492DF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855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7B6E-8DE1-400C-B55A-0BAD2D6728B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BF8F3-AF56-42A4-869B-7ED55112C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 one model can be defined</a:t>
            </a:r>
          </a:p>
          <a:p>
            <a:pPr lvl="1"/>
            <a:r>
              <a:rPr lang="en-US" dirty="0" smtClean="0"/>
              <a:t>Define-model</a:t>
            </a:r>
          </a:p>
          <a:p>
            <a:pPr lvl="1"/>
            <a:r>
              <a:rPr lang="en-US" dirty="0" smtClean="0"/>
              <a:t>Clear-all removes all models</a:t>
            </a:r>
          </a:p>
          <a:p>
            <a:r>
              <a:rPr lang="en-US" dirty="0" smtClean="0"/>
              <a:t>All models run when ACT-R runs</a:t>
            </a:r>
          </a:p>
          <a:p>
            <a:pPr lvl="1"/>
            <a:r>
              <a:rPr lang="en-US" dirty="0" smtClean="0"/>
              <a:t>same clock </a:t>
            </a:r>
          </a:p>
          <a:p>
            <a:r>
              <a:rPr lang="en-US" dirty="0" smtClean="0"/>
              <a:t>Each is independent of the others</a:t>
            </a:r>
          </a:p>
          <a:p>
            <a:pPr lvl="1"/>
            <a:r>
              <a:rPr lang="en-US" dirty="0" smtClean="0"/>
              <a:t>Only share the clock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two player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6 spaces in a line</a:t>
            </a:r>
          </a:p>
          <a:p>
            <a:r>
              <a:rPr lang="en-US" sz="2800" dirty="0" smtClean="0"/>
              <a:t>Players’ pieces start at opposite ends facing each other</a:t>
            </a:r>
          </a:p>
          <a:p>
            <a:r>
              <a:rPr lang="en-US" sz="2800" dirty="0" smtClean="0"/>
              <a:t>Alternating turns, each can move forward 1 or 2 spaces</a:t>
            </a:r>
          </a:p>
          <a:p>
            <a:r>
              <a:rPr lang="en-US" sz="2800" dirty="0" smtClean="0"/>
              <a:t>A player wins when landing on or passing opponent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76400" y="5334000"/>
            <a:ext cx="533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5334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5334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5334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5334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5334000"/>
            <a:ext cx="533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52600" y="6019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05400" y="6019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ways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interface, goal modification</a:t>
            </a:r>
          </a:p>
          <a:p>
            <a:r>
              <a:rPr lang="en-US" dirty="0" smtClean="0"/>
              <a:t>No window, but visual information</a:t>
            </a:r>
          </a:p>
          <a:p>
            <a:r>
              <a:rPr lang="en-US" dirty="0" smtClean="0"/>
              <a:t>One window both players press buttons</a:t>
            </a:r>
          </a:p>
          <a:p>
            <a:r>
              <a:rPr lang="en-US" dirty="0" smtClean="0"/>
              <a:t>One window players speak the move</a:t>
            </a:r>
          </a:p>
          <a:p>
            <a:r>
              <a:rPr lang="en-US" dirty="0" smtClean="0"/>
              <a:t>Two windows, one per model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windows explicit goal 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the 1-hit blackjack task</a:t>
            </a:r>
          </a:p>
          <a:p>
            <a:r>
              <a:rPr lang="en-US" dirty="0" smtClean="0"/>
              <a:t>All information provided in a goal chunk</a:t>
            </a:r>
          </a:p>
          <a:p>
            <a:pPr lvl="1"/>
            <a:r>
              <a:rPr lang="en-US" dirty="0" smtClean="0"/>
              <a:t>Including which player</a:t>
            </a:r>
          </a:p>
          <a:p>
            <a:r>
              <a:rPr lang="en-US" dirty="0" smtClean="0"/>
              <a:t>Each player gets a new goal when it needs to make a move and when game over</a:t>
            </a:r>
          </a:p>
          <a:p>
            <a:r>
              <a:rPr lang="en-US" dirty="0" smtClean="0"/>
              <a:t>Use a !eval! to indicate its action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GUI code</a:t>
            </a:r>
          </a:p>
          <a:p>
            <a:r>
              <a:rPr lang="en-US" dirty="0" smtClean="0"/>
              <a:t>Model states set externally</a:t>
            </a:r>
          </a:p>
          <a:p>
            <a:r>
              <a:rPr lang="en-US" dirty="0" smtClean="0"/>
              <a:t>Chunk manipulation code</a:t>
            </a:r>
          </a:p>
          <a:p>
            <a:pPr lvl="1"/>
            <a:r>
              <a:rPr lang="en-US" dirty="0" smtClean="0"/>
              <a:t>Modifying while model using it could be confusing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window but still visual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Provide custom </a:t>
            </a:r>
            <a:r>
              <a:rPr lang="en-US" dirty="0" err="1" smtClean="0"/>
              <a:t>visicon</a:t>
            </a:r>
            <a:r>
              <a:rPr lang="en-US" dirty="0" smtClean="0"/>
              <a:t> features directly</a:t>
            </a:r>
          </a:p>
          <a:p>
            <a:pPr lvl="1"/>
            <a:r>
              <a:rPr lang="en-US" dirty="0" smtClean="0"/>
              <a:t>Can contain any info needed</a:t>
            </a:r>
          </a:p>
          <a:p>
            <a:r>
              <a:rPr lang="en-US" dirty="0" smtClean="0"/>
              <a:t>Model will press keys to indicate move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Add/delete/modify </a:t>
            </a:r>
            <a:r>
              <a:rPr lang="en-US" dirty="0" err="1" smtClean="0"/>
              <a:t>visicon</a:t>
            </a:r>
            <a:r>
              <a:rPr lang="en-US" dirty="0" smtClean="0"/>
              <a:t>-features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visual-location and visual object chunks’ slot values</a:t>
            </a:r>
          </a:p>
          <a:p>
            <a:r>
              <a:rPr lang="en-US" dirty="0" smtClean="0"/>
              <a:t>Location must have position info</a:t>
            </a:r>
          </a:p>
          <a:p>
            <a:pPr lvl="1"/>
            <a:r>
              <a:rPr lang="en-US" dirty="0" smtClean="0"/>
              <a:t>Screen-x and screen-y (default)</a:t>
            </a:r>
          </a:p>
          <a:p>
            <a:r>
              <a:rPr lang="en-US" dirty="0" smtClean="0"/>
              <a:t>Anything else is up to the modeler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visicon</a:t>
            </a:r>
            <a:r>
              <a:rPr lang="en-US" dirty="0" smtClean="0"/>
              <a:t> feature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447800"/>
            <a:ext cx="9144000" cy="32004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Directly specify the chunks for the location and object</a:t>
            </a:r>
          </a:p>
          <a:p>
            <a:pPr lvl="1"/>
            <a:r>
              <a:rPr lang="en-US" sz="1900" dirty="0" smtClean="0"/>
              <a:t>Single value goes to both chunks (except position info)</a:t>
            </a:r>
          </a:p>
          <a:p>
            <a:pPr lvl="1"/>
            <a:r>
              <a:rPr lang="en-US" sz="1900" dirty="0" smtClean="0"/>
              <a:t>Two values: first goes to location chunk and second to object chunk</a:t>
            </a:r>
          </a:p>
          <a:p>
            <a:pPr lvl="2"/>
            <a:r>
              <a:rPr lang="en-US" sz="1900" dirty="0" err="1" smtClean="0"/>
              <a:t>Visicon</a:t>
            </a:r>
            <a:r>
              <a:rPr lang="en-US" sz="1900" dirty="0" smtClean="0"/>
              <a:t> holds object’s value – searchable in a visual-location request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400" dirty="0" smtClean="0"/>
              <a:t>(</a:t>
            </a:r>
            <a:r>
              <a:rPr lang="en-US" sz="1400" dirty="0" smtClean="0"/>
              <a:t>add-</a:t>
            </a:r>
            <a:r>
              <a:rPr lang="en-US" sz="1400" dirty="0" err="1" smtClean="0"/>
              <a:t>visicon</a:t>
            </a:r>
            <a:r>
              <a:rPr lang="en-US" sz="1400" dirty="0" smtClean="0"/>
              <a:t>-features `(</a:t>
            </a:r>
            <a:r>
              <a:rPr lang="en-US" sz="1400" dirty="0" err="1" smtClean="0"/>
              <a:t>isa</a:t>
            </a:r>
            <a:r>
              <a:rPr lang="en-US" sz="1400" dirty="0" smtClean="0"/>
              <a:t> (player-loc player) screen-x 0 screen-y 0 name ,player1 position (nil 0) turn (nil t))</a:t>
            </a:r>
          </a:p>
          <a:p>
            <a:pPr>
              <a:buNone/>
            </a:pPr>
            <a:r>
              <a:rPr lang="en-US" sz="1400" dirty="0" smtClean="0"/>
              <a:t>                                       </a:t>
            </a:r>
            <a:r>
              <a:rPr lang="en-US" sz="1400" dirty="0" smtClean="0"/>
              <a:t>`(</a:t>
            </a:r>
            <a:r>
              <a:rPr lang="en-US" sz="1400" dirty="0" err="1" smtClean="0"/>
              <a:t>isa</a:t>
            </a:r>
            <a:r>
              <a:rPr lang="en-US" sz="1400" dirty="0" smtClean="0"/>
              <a:t> (player-loc player) screen-x 100 screen-y 0 name ,player2 position (nil 5)))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actr.add_visicon_features</a:t>
            </a:r>
            <a:r>
              <a:rPr lang="en-US" sz="1400" dirty="0" smtClean="0"/>
              <a:t>(['</a:t>
            </a:r>
            <a:r>
              <a:rPr lang="en-US" sz="1400" dirty="0" err="1" smtClean="0"/>
              <a:t>isa</a:t>
            </a:r>
            <a:r>
              <a:rPr lang="en-US" sz="1400" dirty="0" smtClean="0"/>
              <a:t>',['player-</a:t>
            </a:r>
            <a:r>
              <a:rPr lang="en-US" sz="1400" dirty="0" err="1" smtClean="0"/>
              <a:t>loc','player</a:t>
            </a:r>
            <a:r>
              <a:rPr lang="en-US" sz="1400" dirty="0" smtClean="0"/>
              <a:t>'],'screen-x</a:t>
            </a:r>
            <a:r>
              <a:rPr lang="en-US" sz="1400" dirty="0" smtClean="0"/>
              <a:t>',0,'screen-y',0,'name',player1</a:t>
            </a:r>
            <a:r>
              <a:rPr lang="en-US" sz="1400" dirty="0" smtClean="0"/>
              <a:t>,'position</a:t>
            </a:r>
            <a:r>
              <a:rPr lang="en-US" sz="1400" dirty="0" smtClean="0"/>
              <a:t>',[False,p1_position</a:t>
            </a:r>
            <a:r>
              <a:rPr lang="en-US" sz="1400" dirty="0" smtClean="0"/>
              <a:t>], 'turn</a:t>
            </a:r>
            <a:r>
              <a:rPr lang="en-US" sz="1400" dirty="0" smtClean="0"/>
              <a:t>',[</a:t>
            </a:r>
            <a:r>
              <a:rPr lang="en-US" sz="1400" dirty="0" err="1" smtClean="0"/>
              <a:t>False,True</a:t>
            </a:r>
            <a:r>
              <a:rPr lang="en-US" sz="1400" dirty="0" smtClean="0"/>
              <a:t>]],</a:t>
            </a:r>
          </a:p>
          <a:p>
            <a:pPr>
              <a:buNone/>
            </a:pPr>
            <a:r>
              <a:rPr lang="en-US" sz="1400" dirty="0" smtClean="0"/>
              <a:t>                                               </a:t>
            </a:r>
            <a:r>
              <a:rPr lang="en-US" sz="1400" dirty="0" smtClean="0"/>
              <a:t>['</a:t>
            </a:r>
            <a:r>
              <a:rPr lang="en-US" sz="1400" dirty="0" err="1" smtClean="0"/>
              <a:t>isa</a:t>
            </a:r>
            <a:r>
              <a:rPr lang="en-US" sz="1400" dirty="0" smtClean="0"/>
              <a:t>',['player-</a:t>
            </a:r>
            <a:r>
              <a:rPr lang="en-US" sz="1400" dirty="0" err="1" smtClean="0"/>
              <a:t>loc','player</a:t>
            </a:r>
            <a:r>
              <a:rPr lang="en-US" sz="1400" dirty="0" smtClean="0"/>
              <a:t>'], 'screen-x</a:t>
            </a:r>
            <a:r>
              <a:rPr lang="en-US" sz="1400" dirty="0" smtClean="0"/>
              <a:t>',100,'screen-y',0,'name',player2</a:t>
            </a:r>
            <a:r>
              <a:rPr lang="en-US" sz="1400" dirty="0" smtClean="0"/>
              <a:t>, 'position</a:t>
            </a:r>
            <a:r>
              <a:rPr lang="en-US" sz="1400" dirty="0" smtClean="0"/>
              <a:t>',[False,p2_position]])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 (chunk-type (player-loc (:include visual-location)) name position turn result)</a:t>
            </a:r>
          </a:p>
          <a:p>
            <a:pPr>
              <a:buNone/>
            </a:pPr>
            <a:r>
              <a:rPr lang="en-US" sz="1500" dirty="0" smtClean="0"/>
              <a:t> (chunk-type (player (:include visual-object)) name position turn result)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49785"/>
            <a:ext cx="8824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Loc           Kind    Position  Name    Size  Turn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  ------------  ------  --------  ------  ----  ----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PLAYER-LOC0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  (  0 0 1080)  PLAYER  0         MODEL1  1.0   T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PLAYER-LOC1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  (100 0 1080)  PLAYER  5         MODEL2  1.0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ACT-R GUI code</a:t>
            </a:r>
          </a:p>
          <a:p>
            <a:r>
              <a:rPr lang="en-US" dirty="0" smtClean="0"/>
              <a:t>May need interface </a:t>
            </a:r>
            <a:r>
              <a:rPr lang="en-US" dirty="0" smtClean="0"/>
              <a:t>device </a:t>
            </a:r>
            <a:endParaRPr lang="en-US" dirty="0" smtClean="0"/>
          </a:p>
          <a:p>
            <a:pPr lvl="1"/>
            <a:r>
              <a:rPr lang="en-US" dirty="0" smtClean="0"/>
              <a:t>Can add to model definition</a:t>
            </a:r>
          </a:p>
          <a:p>
            <a:pPr lvl="1">
              <a:buNone/>
            </a:pPr>
            <a:r>
              <a:rPr lang="en-US" dirty="0" smtClean="0"/>
              <a:t>(install-device </a:t>
            </a:r>
            <a:r>
              <a:rPr lang="en-US" dirty="0" smtClean="0"/>
              <a:t>'("motor" "keyboard"))</a:t>
            </a:r>
          </a:p>
          <a:p>
            <a:r>
              <a:rPr lang="en-US" dirty="0" smtClean="0"/>
              <a:t>Need to manage </a:t>
            </a:r>
            <a:r>
              <a:rPr lang="en-US" dirty="0" err="1" smtClean="0"/>
              <a:t>visicon</a:t>
            </a:r>
            <a:r>
              <a:rPr lang="en-US" dirty="0" smtClean="0"/>
              <a:t> features</a:t>
            </a:r>
            <a:endParaRPr lang="en-US" dirty="0"/>
          </a:p>
          <a:p>
            <a:pPr lvl="1"/>
            <a:r>
              <a:rPr lang="en-US" dirty="0" smtClean="0"/>
              <a:t>Vision module handles “safe” updating of </a:t>
            </a:r>
            <a:r>
              <a:rPr lang="en-US" dirty="0" err="1" smtClean="0"/>
              <a:t>visicon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game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window with buttons</a:t>
            </a:r>
          </a:p>
          <a:p>
            <a:pPr lvl="1"/>
            <a:r>
              <a:rPr lang="en-US" dirty="0" smtClean="0"/>
              <a:t>Both models install the same device</a:t>
            </a:r>
          </a:p>
          <a:p>
            <a:r>
              <a:rPr lang="en-US" dirty="0" smtClean="0"/>
              <a:t>Click on the button to make a move</a:t>
            </a:r>
          </a:p>
          <a:p>
            <a:r>
              <a:rPr lang="en-US" dirty="0" smtClean="0"/>
              <a:t>Current player’s space is highlighted to indicate turn (red or blue)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533400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5334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5334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5334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5334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5334000"/>
            <a:ext cx="533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to know its color</a:t>
            </a:r>
          </a:p>
          <a:p>
            <a:r>
              <a:rPr lang="en-US" dirty="0" smtClean="0"/>
              <a:t>Detect its turn</a:t>
            </a:r>
          </a:p>
          <a:p>
            <a:r>
              <a:rPr lang="en-US" dirty="0" smtClean="0"/>
              <a:t>Find a button to press</a:t>
            </a:r>
          </a:p>
          <a:p>
            <a:r>
              <a:rPr lang="en-US" dirty="0" smtClean="0"/>
              <a:t>Press the button</a:t>
            </a:r>
          </a:p>
          <a:p>
            <a:r>
              <a:rPr lang="en-US" dirty="0" smtClean="0"/>
              <a:t>Process the end state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Models are indicated in warnings and the trace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 (load "ACT-R:examples;unit-1-together-1-mp.lisp")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 Loading ACT-R:examples;unit-1-together-1-mp.lisp (C:\Users\db30\Desktop\actr7\examples\unit-1-together-1-mp.lisp)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#|Warning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 model SEMANTIC)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: Creating chunk CATEGORY with no slots |#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#|Warning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 model SEMANTIC)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: Creating chunk PENDING with no slots |#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#|Warning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 model SEMANTIC)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: Creating chunk YES with no slots |#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#|Warning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 model SEMANTIC)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: Creating chunk NO with no slots |#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 (run 1)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0.000 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GOAL              SET-BUFFER-CHUNK GOAL FIRST-GOAL NIL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0.000 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SEMANTIC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GOAL              SET-BUFFER-CHUNK GOAL G1 NIL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0.000 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ADDITION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GOAL              SET-BUFFER-CHUNK GOAL SECOND-GOAL NIL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0.000 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PROCEDURAL        CONFLICT-RESOLUTION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0.000 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PROCEDURAL        PRODUCTION-SELECTED START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0.000 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PROCEDURAL        BUFFER-READ-ACTION GOAL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0.000 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SEMANTIC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PROCEDURAL        CONFLICT-RESOLUTION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its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Could create different red and blue models</a:t>
            </a:r>
          </a:p>
          <a:p>
            <a:r>
              <a:rPr lang="en-US" dirty="0" smtClean="0"/>
              <a:t>If identical models “tell” them at the start</a:t>
            </a:r>
          </a:p>
          <a:p>
            <a:pPr lvl="1"/>
            <a:r>
              <a:rPr lang="en-US" dirty="0" smtClean="0"/>
              <a:t>Different goal chunks one approach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(with-model-eval player1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(define-chunks (goal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isa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play my-color red))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(goal-focus goal))</a:t>
            </a:r>
          </a:p>
          <a:p>
            <a:pPr lvl="1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(with-model-eval player2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(define-chunks (goal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isa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play my-color blue))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(goal-focus goal))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its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its color button appears</a:t>
            </a:r>
          </a:p>
          <a:p>
            <a:r>
              <a:rPr lang="en-US" dirty="0" smtClean="0"/>
              <a:t>Use buffer stuffing of visual-location information</a:t>
            </a:r>
          </a:p>
          <a:p>
            <a:r>
              <a:rPr lang="en-US" dirty="0" smtClean="0"/>
              <a:t>Have it only stuff the critical item</a:t>
            </a:r>
          </a:p>
          <a:p>
            <a:pPr lvl="1"/>
            <a:r>
              <a:rPr lang="en-US" dirty="0" smtClean="0"/>
              <a:t>Set-visloc-defaults (unit 3 code document)</a:t>
            </a:r>
          </a:p>
          <a:p>
            <a:pPr lvl="2"/>
            <a:r>
              <a:rPr lang="en-US" dirty="0" smtClean="0"/>
              <a:t>Only available in model definition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(set-visloc-default kind oval - color white - color blue)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and pressing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Unit 6 </a:t>
            </a:r>
            <a:r>
              <a:rPr lang="en-US" dirty="0" err="1" smtClean="0"/>
              <a:t>Bst</a:t>
            </a:r>
            <a:r>
              <a:rPr lang="en-US" dirty="0" smtClean="0"/>
              <a:t> task</a:t>
            </a:r>
          </a:p>
          <a:p>
            <a:endParaRPr lang="en-US" dirty="0" smtClean="0"/>
          </a:p>
          <a:p>
            <a:r>
              <a:rPr lang="en-US" dirty="0" smtClean="0"/>
              <a:t>Visual-location request </a:t>
            </a:r>
          </a:p>
          <a:p>
            <a:pPr lvl="1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+visual-location&gt;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kind oval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Manual move-cursor and click-mouse actions</a:t>
            </a: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+manual&gt;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move-cursor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loc =visual-location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+manual&gt;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click-mouse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end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Run-until-condition</a:t>
            </a:r>
          </a:p>
          <a:p>
            <a:pPr lvl="1"/>
            <a:r>
              <a:rPr lang="en-US" dirty="0" smtClean="0"/>
              <a:t>Stops the models when result is true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cs typeface="Courier New" pitchFamily="49" charset="0"/>
              </a:rPr>
              <a:t>Schedule an event to give the model(s) time to process it</a:t>
            </a:r>
            <a:endParaRPr lang="en-US" sz="18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GUI not too difficult to implement</a:t>
            </a:r>
          </a:p>
          <a:p>
            <a:r>
              <a:rPr lang="en-US" dirty="0" smtClean="0"/>
              <a:t>Specific models or need to know how to play both sides</a:t>
            </a:r>
          </a:p>
          <a:p>
            <a:r>
              <a:rPr lang="en-US" dirty="0" smtClean="0"/>
              <a:t>All information available to both players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game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interface windows</a:t>
            </a:r>
          </a:p>
          <a:p>
            <a:pPr lvl="1"/>
            <a:r>
              <a:rPr lang="en-US" dirty="0" smtClean="0"/>
              <a:t>One per model</a:t>
            </a:r>
          </a:p>
          <a:p>
            <a:r>
              <a:rPr lang="en-US" dirty="0" smtClean="0"/>
              <a:t>Provide egocentric perspective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Interface code a little more complicated</a:t>
            </a:r>
          </a:p>
          <a:p>
            <a:r>
              <a:rPr lang="en-US" dirty="0" smtClean="0"/>
              <a:t>Models see same interface as either player</a:t>
            </a:r>
          </a:p>
          <a:p>
            <a:r>
              <a:rPr lang="en-US" dirty="0" smtClean="0"/>
              <a:t>Allows for hidden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window no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window for both players</a:t>
            </a:r>
          </a:p>
          <a:p>
            <a:r>
              <a:rPr lang="en-US" dirty="0" smtClean="0"/>
              <a:t>Only display position number</a:t>
            </a:r>
          </a:p>
          <a:p>
            <a:pPr lvl="1"/>
            <a:r>
              <a:rPr lang="en-US" dirty="0" smtClean="0"/>
              <a:t>Color coded by player</a:t>
            </a:r>
          </a:p>
          <a:p>
            <a:r>
              <a:rPr lang="en-US" dirty="0" smtClean="0"/>
              <a:t>Say “one” or “two” to make the move</a:t>
            </a:r>
          </a:p>
          <a:p>
            <a:r>
              <a:rPr lang="en-US" dirty="0" smtClean="0"/>
              <a:t>The game speaks the starting player’s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Having the models talk to 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Speaking  unit 3 </a:t>
            </a:r>
            <a:r>
              <a:rPr lang="en-US" dirty="0" err="1" smtClean="0"/>
              <a:t>subitize</a:t>
            </a:r>
            <a:r>
              <a:rPr lang="en-US" dirty="0" smtClean="0"/>
              <a:t> task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+vocal&gt;              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speak     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string   ...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Output-speech monitor can create sounds for other models</a:t>
            </a:r>
          </a:p>
          <a:p>
            <a:pPr lvl="1"/>
            <a:r>
              <a:rPr lang="en-US" dirty="0" smtClean="0"/>
              <a:t>New-word-sound  / </a:t>
            </a:r>
            <a:r>
              <a:rPr lang="en-US" dirty="0" err="1" smtClean="0"/>
              <a:t>new_word_sound</a:t>
            </a:r>
            <a:endParaRPr lang="en-US" dirty="0" smtClean="0"/>
          </a:p>
          <a:p>
            <a:pPr lvl="2"/>
            <a:r>
              <a:rPr lang="en-US" dirty="0" smtClean="0"/>
              <a:t>Similar to new-tone-sound in unit 3 </a:t>
            </a:r>
            <a:r>
              <a:rPr lang="en-US" dirty="0" err="1" smtClean="0"/>
              <a:t>sperling</a:t>
            </a:r>
            <a:r>
              <a:rPr lang="en-US" dirty="0" smtClean="0"/>
              <a:t> code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Set-</a:t>
            </a:r>
            <a:r>
              <a:rPr lang="en-US" dirty="0" err="1" smtClean="0"/>
              <a:t>audloc</a:t>
            </a:r>
            <a:r>
              <a:rPr lang="en-US" dirty="0" smtClean="0"/>
              <a:t>-default </a:t>
            </a:r>
          </a:p>
          <a:p>
            <a:pPr lvl="1"/>
            <a:r>
              <a:rPr lang="en-US" dirty="0" smtClean="0"/>
              <a:t>Similar to set-visloc-default</a:t>
            </a:r>
          </a:p>
          <a:p>
            <a:pPr lvl="1"/>
            <a:r>
              <a:rPr lang="en-US" dirty="0" smtClean="0"/>
              <a:t>Own speech has location of self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(set-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audloc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-default - location self :attended nil)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GUI code </a:t>
            </a:r>
          </a:p>
          <a:p>
            <a:r>
              <a:rPr lang="en-US" dirty="0" smtClean="0"/>
              <a:t>Model state driven by percepts</a:t>
            </a:r>
          </a:p>
          <a:p>
            <a:r>
              <a:rPr lang="en-US" dirty="0" smtClean="0"/>
              <a:t>Processing speech in model and task may be difficult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4500" dirty="0" smtClean="0"/>
              <a:t>Have to indicate which model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(dm)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#|Warning: get-module called with no current model. |#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#|Warning: No declarative memory module found |#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500" dirty="0" smtClean="0"/>
              <a:t>Lisp: current-model, with-model, and with-model-eval commands</a:t>
            </a:r>
          </a:p>
          <a:p>
            <a:pPr lvl="1"/>
            <a:r>
              <a:rPr lang="en-US" sz="4000" dirty="0" smtClean="0"/>
              <a:t>With-model uses the specific name given</a:t>
            </a:r>
          </a:p>
          <a:p>
            <a:pPr lvl="1"/>
            <a:r>
              <a:rPr lang="en-US" sz="4000" dirty="0" smtClean="0"/>
              <a:t>With-model-eval evaluates the expression for name</a:t>
            </a:r>
          </a:p>
          <a:p>
            <a:r>
              <a:rPr lang="en-US" sz="4500" dirty="0" smtClean="0"/>
              <a:t>Python: </a:t>
            </a:r>
            <a:r>
              <a:rPr lang="en-US" sz="4500" dirty="0" err="1" smtClean="0"/>
              <a:t>actr.current_model</a:t>
            </a:r>
            <a:r>
              <a:rPr lang="en-US" sz="4500" dirty="0" smtClean="0"/>
              <a:t> and </a:t>
            </a:r>
            <a:r>
              <a:rPr lang="en-US" sz="4500" dirty="0" err="1" smtClean="0"/>
              <a:t>actr.set_current_model</a:t>
            </a:r>
            <a:endParaRPr lang="en-US" sz="4500" dirty="0" smtClean="0"/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? (with-model count (dm))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FIRST-GOAL-0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START  2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END  4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COUNT  4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? (let ((model 'count))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(with-model-eval model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(dm)))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? (with-model count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(current-model))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COUNT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4572000"/>
            <a:ext cx="3943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actr.set_current_model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('count')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&gt;&gt;&gt; actr.dm()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FIRST-GOAL-0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START  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END  4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 4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actr.current_model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'count'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model selection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Windows indicate which model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514600"/>
            <a:ext cx="1828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8097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3562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multiple identical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the model code in a list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defparameter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*model-code*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'((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sgp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:v t)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(p do-nothing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==&gt;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)))</a:t>
            </a:r>
          </a:p>
          <a:p>
            <a:r>
              <a:rPr lang="en-US" dirty="0" smtClean="0"/>
              <a:t>Use define-model-</a:t>
            </a:r>
            <a:r>
              <a:rPr lang="en-US" dirty="0" err="1" smtClean="0"/>
              <a:t>fct</a:t>
            </a:r>
            <a:r>
              <a:rPr lang="en-US" dirty="0" smtClean="0"/>
              <a:t> to create the models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(define-model-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'model1 *model-code*)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(define-model-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'model2 *model-code*)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(define-model-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'model3 *model-code*)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level of abstraction</a:t>
            </a:r>
          </a:p>
          <a:p>
            <a:pPr lvl="1"/>
            <a:r>
              <a:rPr lang="en-US" dirty="0" smtClean="0"/>
              <a:t>Necessary and convenient</a:t>
            </a:r>
          </a:p>
          <a:p>
            <a:r>
              <a:rPr lang="en-US" dirty="0" smtClean="0"/>
              <a:t>Determine the model interactions </a:t>
            </a:r>
          </a:p>
          <a:p>
            <a:pPr lvl="1"/>
            <a:r>
              <a:rPr lang="en-US" dirty="0" smtClean="0"/>
              <a:t>How does it perceive and act</a:t>
            </a:r>
          </a:p>
          <a:p>
            <a:r>
              <a:rPr lang="en-US" dirty="0" smtClean="0"/>
              <a:t>How will it be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 to stop and start</a:t>
            </a:r>
          </a:p>
          <a:p>
            <a:r>
              <a:rPr lang="en-US" dirty="0" smtClean="0"/>
              <a:t>Monitor for the actions</a:t>
            </a:r>
          </a:p>
          <a:p>
            <a:pPr lvl="1"/>
            <a:r>
              <a:rPr lang="en-US" dirty="0" smtClean="0"/>
              <a:t>Output-key  (</a:t>
            </a:r>
            <a:r>
              <a:rPr lang="en-US" dirty="0" err="1" smtClean="0"/>
              <a:t>zbrodoff</a:t>
            </a:r>
            <a:r>
              <a:rPr lang="en-US" dirty="0" smtClean="0"/>
              <a:t> unit 4)</a:t>
            </a:r>
          </a:p>
          <a:p>
            <a:pPr lvl="1"/>
            <a:r>
              <a:rPr lang="en-US" dirty="0" smtClean="0"/>
              <a:t>Output-speech (</a:t>
            </a:r>
            <a:r>
              <a:rPr lang="en-US" dirty="0" err="1" smtClean="0"/>
              <a:t>subitizing</a:t>
            </a:r>
            <a:r>
              <a:rPr lang="en-US" dirty="0" smtClean="0"/>
              <a:t> unit 3)</a:t>
            </a:r>
          </a:p>
          <a:p>
            <a:pPr lvl="1"/>
            <a:r>
              <a:rPr lang="en-US" dirty="0" smtClean="0"/>
              <a:t>Move-cursor &amp; Click-mouse</a:t>
            </a:r>
          </a:p>
          <a:p>
            <a:r>
              <a:rPr lang="en-US" dirty="0" smtClean="0"/>
              <a:t>Scheduled events </a:t>
            </a:r>
          </a:p>
          <a:p>
            <a:pPr lvl="1"/>
            <a:r>
              <a:rPr lang="en-US" dirty="0" err="1" smtClean="0"/>
              <a:t>Sperling</a:t>
            </a:r>
            <a:r>
              <a:rPr lang="en-US" dirty="0" smtClean="0"/>
              <a:t> unit 3</a:t>
            </a:r>
          </a:p>
          <a:p>
            <a:r>
              <a:rPr lang="en-US" dirty="0" smtClean="0"/>
              <a:t>Use button action functions</a:t>
            </a:r>
          </a:p>
          <a:p>
            <a:pPr lvl="1"/>
            <a:r>
              <a:rPr lang="en-US" dirty="0" err="1" smtClean="0"/>
              <a:t>Bst</a:t>
            </a:r>
            <a:r>
              <a:rPr lang="en-US" dirty="0" smtClean="0"/>
              <a:t> unit 6</a:t>
            </a:r>
          </a:p>
          <a:p>
            <a:r>
              <a:rPr lang="en-US" dirty="0" smtClean="0"/>
              <a:t>Run the model(s) until task 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Run-until-condition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Instead of specifying a time to run, specify a function that indicates when to stop running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? (run-until-condition 'game-over)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actr.run_until_condition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("done")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Possible gotcha </a:t>
            </a:r>
          </a:p>
          <a:p>
            <a:pPr lvl="1"/>
            <a:r>
              <a:rPr lang="en-US" dirty="0" smtClean="0"/>
              <a:t>Model isn’t doing things right and loops forever</a:t>
            </a:r>
          </a:p>
          <a:p>
            <a:pPr lvl="1"/>
            <a:r>
              <a:rPr lang="en-US" dirty="0" smtClean="0"/>
              <a:t>Add a time limit and/or a safety stop button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defun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game-over (time)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(or *safety-stop* *game-over* (&gt; time 1000000)))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is_game_over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(time):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safety_stop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game_over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or (time &gt; 1000000))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Downside</a:t>
            </a:r>
          </a:p>
          <a:p>
            <a:pPr lvl="1"/>
            <a:r>
              <a:rPr lang="en-US" dirty="0" smtClean="0"/>
              <a:t>Run-until-condition can be slower because it calls the test fn a lot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Schedule a break event to stop ACT-R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model(s) very long time</a:t>
            </a:r>
          </a:p>
          <a:p>
            <a:r>
              <a:rPr lang="en-US" dirty="0" smtClean="0"/>
              <a:t>When task complete schedule a break event</a:t>
            </a:r>
          </a:p>
          <a:p>
            <a:pPr lvl="1"/>
            <a:r>
              <a:rPr lang="en-US" dirty="0" smtClean="0"/>
              <a:t>Probably also still want a safety stop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(schedule-break-relative 0)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actr.schedule_break_relative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(0)</a:t>
            </a:r>
            <a:endParaRPr lang="en-US" sz="2000" dirty="0" smtClean="0"/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1372</Words>
  <Application>Microsoft Office PowerPoint</Application>
  <PresentationFormat>On-screen Show (4:3)</PresentationFormat>
  <Paragraphs>298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Multiple Models</vt:lpstr>
      <vt:lpstr>Differences in output</vt:lpstr>
      <vt:lpstr>Working with them</vt:lpstr>
      <vt:lpstr>The Environment</vt:lpstr>
      <vt:lpstr>Creating multiple identical models</vt:lpstr>
      <vt:lpstr>Implementing a task</vt:lpstr>
      <vt:lpstr>Continuous running</vt:lpstr>
      <vt:lpstr>Run-until-condition</vt:lpstr>
      <vt:lpstr>Schedule a break event to stop ACT-R</vt:lpstr>
      <vt:lpstr>Simple two player game</vt:lpstr>
      <vt:lpstr>Many ways to implement</vt:lpstr>
      <vt:lpstr>No windows explicit goal chunks</vt:lpstr>
      <vt:lpstr>Pros and cons</vt:lpstr>
      <vt:lpstr>No window but still visual info</vt:lpstr>
      <vt:lpstr>Add/delete/modify visicon-features</vt:lpstr>
      <vt:lpstr>Adding visicon feature example</vt:lpstr>
      <vt:lpstr>Pros and cons</vt:lpstr>
      <vt:lpstr>One game board</vt:lpstr>
      <vt:lpstr>Model</vt:lpstr>
      <vt:lpstr>Know its color</vt:lpstr>
      <vt:lpstr>Detecting its turn</vt:lpstr>
      <vt:lpstr>Finding and pressing buttons</vt:lpstr>
      <vt:lpstr>Processing the end state</vt:lpstr>
      <vt:lpstr>Pros and cons</vt:lpstr>
      <vt:lpstr>Two game boards</vt:lpstr>
      <vt:lpstr>Pros and Cons</vt:lpstr>
      <vt:lpstr>One window no buttons</vt:lpstr>
      <vt:lpstr>Having the models talk to each other</vt:lpstr>
      <vt:lpstr>Pros and cons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db30</dc:creator>
  <cp:lastModifiedBy>db30</cp:lastModifiedBy>
  <cp:revision>87</cp:revision>
  <dcterms:created xsi:type="dcterms:W3CDTF">2017-04-03T13:05:33Z</dcterms:created>
  <dcterms:modified xsi:type="dcterms:W3CDTF">2018-05-08T14:21:14Z</dcterms:modified>
</cp:coreProperties>
</file>