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 id="2147483804" r:id="rId2"/>
  </p:sldMasterIdLst>
  <p:notesMasterIdLst>
    <p:notesMasterId r:id="rId35"/>
  </p:notesMasterIdLst>
  <p:sldIdLst>
    <p:sldId id="257" r:id="rId3"/>
    <p:sldId id="262" r:id="rId4"/>
    <p:sldId id="259" r:id="rId5"/>
    <p:sldId id="260" r:id="rId6"/>
    <p:sldId id="297" r:id="rId7"/>
    <p:sldId id="261" r:id="rId8"/>
    <p:sldId id="263" r:id="rId9"/>
    <p:sldId id="280" r:id="rId10"/>
    <p:sldId id="281" r:id="rId11"/>
    <p:sldId id="266" r:id="rId12"/>
    <p:sldId id="265" r:id="rId13"/>
    <p:sldId id="267" r:id="rId14"/>
    <p:sldId id="268" r:id="rId15"/>
    <p:sldId id="288" r:id="rId16"/>
    <p:sldId id="270" r:id="rId17"/>
    <p:sldId id="271" r:id="rId18"/>
    <p:sldId id="302" r:id="rId19"/>
    <p:sldId id="304" r:id="rId20"/>
    <p:sldId id="303" r:id="rId21"/>
    <p:sldId id="293" r:id="rId22"/>
    <p:sldId id="295" r:id="rId23"/>
    <p:sldId id="272" r:id="rId24"/>
    <p:sldId id="296" r:id="rId25"/>
    <p:sldId id="274" r:id="rId26"/>
    <p:sldId id="282" r:id="rId27"/>
    <p:sldId id="283" r:id="rId28"/>
    <p:sldId id="298" r:id="rId29"/>
    <p:sldId id="299" r:id="rId30"/>
    <p:sldId id="276" r:id="rId31"/>
    <p:sldId id="277" r:id="rId32"/>
    <p:sldId id="285" r:id="rId33"/>
    <p:sldId id="278" r:id="rId34"/>
  </p:sldIdLst>
  <p:sldSz cx="12190413" cy="6859588"/>
  <p:notesSz cx="9144000" cy="6858000"/>
  <p:defaultTextStyle>
    <a:defPPr>
      <a:defRPr lang="fr-FR"/>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5724"/>
    <a:srgbClr val="F39879"/>
    <a:srgbClr val="FAD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54241" autoAdjust="0"/>
  </p:normalViewPr>
  <p:slideViewPr>
    <p:cSldViewPr>
      <p:cViewPr varScale="1">
        <p:scale>
          <a:sx n="36" d="100"/>
          <a:sy n="36" d="100"/>
        </p:scale>
        <p:origin x="2154" y="60"/>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26FA-005D-4F83-91B7-4A67E527D0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7035807-436B-4098-B283-CFDB1C2C895B}">
      <dgm:prSet phldrT="[Text]" custT="1"/>
      <dgm:spPr>
        <a:ln w="38100">
          <a:solidFill>
            <a:schemeClr val="bg1"/>
          </a:solidFill>
        </a:ln>
        <a:effectLst>
          <a:outerShdw blurRad="50800" dist="38100" dir="2700000" algn="tl" rotWithShape="0">
            <a:prstClr val="black">
              <a:alpha val="40000"/>
            </a:prstClr>
          </a:outerShdw>
        </a:effectLst>
      </dgm:spPr>
      <dgm:t>
        <a:bodyPr/>
        <a:lstStyle/>
        <a:p>
          <a:r>
            <a:rPr lang="fr-FR" sz="2400" noProof="0" dirty="0">
              <a:solidFill>
                <a:schemeClr val="bg1"/>
              </a:solidFill>
              <a:latin typeface="Arial" panose="020B0604020202020204" pitchFamily="34" charset="0"/>
              <a:cs typeface="Arial" panose="020B0604020202020204" pitchFamily="34" charset="0"/>
            </a:rPr>
            <a:t>Contexte du projet</a:t>
          </a:r>
          <a:endParaRPr lang="fr-FR" sz="2400" noProof="0" dirty="0">
            <a:solidFill>
              <a:schemeClr val="bg1"/>
            </a:solidFill>
          </a:endParaRPr>
        </a:p>
      </dgm:t>
    </dgm:pt>
    <dgm:pt modelId="{CF38784C-E47C-4381-88BA-3A6C34619753}" type="parTrans" cxnId="{568EF7AE-5E7A-4A4B-8C1E-7742DE39B02B}">
      <dgm:prSet/>
      <dgm:spPr/>
      <dgm:t>
        <a:bodyPr/>
        <a:lstStyle/>
        <a:p>
          <a:endParaRPr lang="fr-FR" sz="2400" noProof="0">
            <a:solidFill>
              <a:schemeClr val="bg1"/>
            </a:solidFill>
          </a:endParaRPr>
        </a:p>
      </dgm:t>
    </dgm:pt>
    <dgm:pt modelId="{9FD588D3-FE2F-4AEF-ABC5-9048826E4994}" type="sibTrans" cxnId="{568EF7AE-5E7A-4A4B-8C1E-7742DE39B02B}">
      <dgm:prSet/>
      <dgm:spPr>
        <a:solidFill>
          <a:schemeClr val="tx1">
            <a:lumMod val="50000"/>
            <a:lumOff val="50000"/>
          </a:schemeClr>
        </a:solidFill>
        <a:ln>
          <a:noFill/>
        </a:ln>
      </dgm:spPr>
      <dgm:t>
        <a:bodyPr/>
        <a:lstStyle/>
        <a:p>
          <a:endParaRPr lang="fr-FR" sz="2400" noProof="0">
            <a:solidFill>
              <a:schemeClr val="bg1"/>
            </a:solidFill>
          </a:endParaRPr>
        </a:p>
      </dgm:t>
    </dgm:pt>
    <dgm:pt modelId="{493133E4-0A75-4988-B893-C64C3896137C}">
      <dgm:prSet phldrT="[Text]" custT="1"/>
      <dgm:spPr>
        <a:solidFill>
          <a:schemeClr val="accent2"/>
        </a:solidFill>
        <a:ln w="38100">
          <a:solidFill>
            <a:schemeClr val="bg1"/>
          </a:solidFill>
        </a:ln>
        <a:effectLst>
          <a:outerShdw blurRad="50800" dist="38100" dir="2700000" algn="tl" rotWithShape="0">
            <a:prstClr val="black">
              <a:alpha val="40000"/>
            </a:prstClr>
          </a:outerShdw>
        </a:effectLst>
      </dgm:spPr>
      <dgm:t>
        <a:bodyPr/>
        <a:lstStyle/>
        <a:p>
          <a:r>
            <a:rPr lang="fr-FR" sz="2400" noProof="0" dirty="0">
              <a:solidFill>
                <a:schemeClr val="bg1"/>
              </a:solidFill>
            </a:rPr>
            <a:t>Intelligence artificielle et </a:t>
          </a:r>
          <a:r>
            <a:rPr lang="fr-FR" sz="2400" noProof="0" dirty="0" err="1">
              <a:solidFill>
                <a:schemeClr val="bg1"/>
              </a:solidFill>
            </a:rPr>
            <a:t>chatbots</a:t>
          </a:r>
          <a:endParaRPr lang="fr-FR" sz="2400" noProof="0" dirty="0">
            <a:solidFill>
              <a:schemeClr val="bg1"/>
            </a:solidFill>
          </a:endParaRPr>
        </a:p>
      </dgm:t>
    </dgm:pt>
    <dgm:pt modelId="{786492F5-D397-4BFF-8CD6-C70719EE8EC7}" type="parTrans" cxnId="{BBC9D532-9666-4D18-8598-ADC8785C9EE5}">
      <dgm:prSet/>
      <dgm:spPr/>
      <dgm:t>
        <a:bodyPr/>
        <a:lstStyle/>
        <a:p>
          <a:endParaRPr lang="fr-FR" sz="2400" noProof="0">
            <a:solidFill>
              <a:schemeClr val="bg1"/>
            </a:solidFill>
          </a:endParaRPr>
        </a:p>
      </dgm:t>
    </dgm:pt>
    <dgm:pt modelId="{5407D118-DF82-41F2-B25C-B08B875AD3C1}" type="sibTrans" cxnId="{BBC9D532-9666-4D18-8598-ADC8785C9EE5}">
      <dgm:prSet/>
      <dgm:spPr/>
      <dgm:t>
        <a:bodyPr/>
        <a:lstStyle/>
        <a:p>
          <a:endParaRPr lang="fr-FR" sz="2400" noProof="0">
            <a:solidFill>
              <a:schemeClr val="bg1"/>
            </a:solidFill>
          </a:endParaRPr>
        </a:p>
      </dgm:t>
    </dgm:pt>
    <dgm:pt modelId="{05AAF50B-5C87-4E19-B1B3-38E188CC8D32}">
      <dgm:prSet phldrT="[Text]" custT="1"/>
      <dgm:spPr>
        <a:solidFill>
          <a:schemeClr val="accent3"/>
        </a:solidFill>
        <a:ln w="38100">
          <a:solidFill>
            <a:schemeClr val="bg1"/>
          </a:solidFill>
        </a:ln>
        <a:effectLst>
          <a:outerShdw blurRad="50800" dist="38100" dir="2700000" algn="tl" rotWithShape="0">
            <a:prstClr val="black">
              <a:alpha val="40000"/>
            </a:prstClr>
          </a:outerShdw>
        </a:effectLst>
      </dgm:spPr>
      <dgm:t>
        <a:bodyPr/>
        <a:lstStyle/>
        <a:p>
          <a:r>
            <a:rPr lang="fr-FR" sz="2400" noProof="0" dirty="0">
              <a:solidFill>
                <a:schemeClr val="bg1"/>
              </a:solidFill>
              <a:latin typeface="Arial" panose="020B0604020202020204" pitchFamily="34" charset="0"/>
              <a:cs typeface="Arial" panose="020B0604020202020204" pitchFamily="34" charset="0"/>
            </a:rPr>
            <a:t>Approche adoptée</a:t>
          </a:r>
          <a:endParaRPr lang="fr-FR" sz="2400" noProof="0" dirty="0">
            <a:solidFill>
              <a:schemeClr val="bg1"/>
            </a:solidFill>
          </a:endParaRPr>
        </a:p>
      </dgm:t>
    </dgm:pt>
    <dgm:pt modelId="{7FF2B4BD-297A-43EE-8D5C-D466EF2F37C8}" type="parTrans" cxnId="{EE9B1865-1468-41CE-9B5A-69A5D2D9CDD8}">
      <dgm:prSet/>
      <dgm:spPr/>
      <dgm:t>
        <a:bodyPr/>
        <a:lstStyle/>
        <a:p>
          <a:endParaRPr lang="fr-FR" sz="2400" noProof="0">
            <a:solidFill>
              <a:schemeClr val="bg1"/>
            </a:solidFill>
          </a:endParaRPr>
        </a:p>
      </dgm:t>
    </dgm:pt>
    <dgm:pt modelId="{16810300-1F98-4C00-98C7-7F4C93CDEE9E}" type="sibTrans" cxnId="{EE9B1865-1468-41CE-9B5A-69A5D2D9CDD8}">
      <dgm:prSet/>
      <dgm:spPr/>
      <dgm:t>
        <a:bodyPr/>
        <a:lstStyle/>
        <a:p>
          <a:endParaRPr lang="fr-FR" sz="2400" noProof="0">
            <a:solidFill>
              <a:schemeClr val="bg1"/>
            </a:solidFill>
          </a:endParaRPr>
        </a:p>
      </dgm:t>
    </dgm:pt>
    <dgm:pt modelId="{C8D3EB2C-1B33-49F1-A09D-9D8BC98DCFFC}">
      <dgm:prSet custT="1"/>
      <dgm:spPr>
        <a:solidFill>
          <a:schemeClr val="accent4"/>
        </a:solidFill>
        <a:ln w="38100">
          <a:solidFill>
            <a:schemeClr val="bg1"/>
          </a:solidFill>
        </a:ln>
        <a:effectLst>
          <a:outerShdw blurRad="50800" dist="38100" dir="2700000" algn="tl" rotWithShape="0">
            <a:prstClr val="black">
              <a:alpha val="40000"/>
            </a:prstClr>
          </a:outerShdw>
        </a:effectLst>
      </dgm:spPr>
      <dgm:t>
        <a:bodyPr/>
        <a:lstStyle/>
        <a:p>
          <a:r>
            <a:rPr lang="fr-FR" sz="2400" noProof="0" dirty="0">
              <a:solidFill>
                <a:schemeClr val="bg1"/>
              </a:solidFill>
              <a:latin typeface="Arial" panose="020B0604020202020204" pitchFamily="34" charset="0"/>
              <a:cs typeface="Arial" panose="020B0604020202020204" pitchFamily="34" charset="0"/>
            </a:rPr>
            <a:t>Réalisation</a:t>
          </a:r>
          <a:endParaRPr lang="fr-FR" sz="2400" noProof="0" dirty="0">
            <a:solidFill>
              <a:schemeClr val="bg1"/>
            </a:solidFill>
          </a:endParaRPr>
        </a:p>
      </dgm:t>
    </dgm:pt>
    <dgm:pt modelId="{E4244590-7546-41EF-B8E3-CE696B7074AA}" type="parTrans" cxnId="{1A156D4A-22BD-4D92-84FE-40225A3AEAE5}">
      <dgm:prSet/>
      <dgm:spPr/>
      <dgm:t>
        <a:bodyPr/>
        <a:lstStyle/>
        <a:p>
          <a:endParaRPr lang="fr-FR" sz="2400" noProof="0">
            <a:solidFill>
              <a:schemeClr val="bg1"/>
            </a:solidFill>
          </a:endParaRPr>
        </a:p>
      </dgm:t>
    </dgm:pt>
    <dgm:pt modelId="{858B79B7-C7F1-4032-BEBB-EED6A59C485A}" type="sibTrans" cxnId="{1A156D4A-22BD-4D92-84FE-40225A3AEAE5}">
      <dgm:prSet/>
      <dgm:spPr/>
      <dgm:t>
        <a:bodyPr/>
        <a:lstStyle/>
        <a:p>
          <a:endParaRPr lang="fr-FR" sz="2400" noProof="0">
            <a:solidFill>
              <a:schemeClr val="bg1"/>
            </a:solidFill>
          </a:endParaRPr>
        </a:p>
      </dgm:t>
    </dgm:pt>
    <dgm:pt modelId="{A96F4048-1F86-40B8-8EB8-B0D3CCB904AC}">
      <dgm:prSet custT="1"/>
      <dgm:spPr>
        <a:solidFill>
          <a:schemeClr val="accent6"/>
        </a:solidFill>
        <a:ln w="38100">
          <a:solidFill>
            <a:schemeClr val="bg1"/>
          </a:solidFill>
        </a:ln>
        <a:effectLst>
          <a:outerShdw blurRad="50800" dist="38100" dir="2700000" algn="tl" rotWithShape="0">
            <a:prstClr val="black">
              <a:alpha val="40000"/>
            </a:prstClr>
          </a:outerShdw>
        </a:effectLst>
      </dgm:spPr>
      <dgm:t>
        <a:bodyPr/>
        <a:lstStyle/>
        <a:p>
          <a:r>
            <a:rPr lang="fr-FR" sz="2400" noProof="0" dirty="0">
              <a:solidFill>
                <a:schemeClr val="bg1"/>
              </a:solidFill>
              <a:latin typeface="Arial" panose="020B0604020202020204" pitchFamily="34" charset="0"/>
              <a:cs typeface="Arial" panose="020B0604020202020204" pitchFamily="34" charset="0"/>
            </a:rPr>
            <a:t>Conclusion et perspectives</a:t>
          </a:r>
          <a:endParaRPr lang="fr-FR" sz="2400" noProof="0" dirty="0">
            <a:solidFill>
              <a:schemeClr val="bg1"/>
            </a:solidFill>
          </a:endParaRPr>
        </a:p>
      </dgm:t>
    </dgm:pt>
    <dgm:pt modelId="{FB4DE79F-C8CE-4AD5-908F-46F2DD11FEAF}" type="parTrans" cxnId="{836D2420-AD9D-45DF-9FEC-CF5DD690EEA6}">
      <dgm:prSet/>
      <dgm:spPr/>
      <dgm:t>
        <a:bodyPr/>
        <a:lstStyle/>
        <a:p>
          <a:endParaRPr lang="fr-FR" sz="2400" noProof="0">
            <a:solidFill>
              <a:schemeClr val="bg1"/>
            </a:solidFill>
          </a:endParaRPr>
        </a:p>
      </dgm:t>
    </dgm:pt>
    <dgm:pt modelId="{8A04FE2A-8093-4AA8-9662-819B2383A01F}" type="sibTrans" cxnId="{836D2420-AD9D-45DF-9FEC-CF5DD690EEA6}">
      <dgm:prSet/>
      <dgm:spPr/>
      <dgm:t>
        <a:bodyPr/>
        <a:lstStyle/>
        <a:p>
          <a:endParaRPr lang="fr-FR" sz="2400" noProof="0">
            <a:solidFill>
              <a:schemeClr val="bg1"/>
            </a:solidFill>
          </a:endParaRPr>
        </a:p>
      </dgm:t>
    </dgm:pt>
    <dgm:pt modelId="{1A27FCBB-E541-4E0E-B1EF-0DC3B82F7D6B}" type="pres">
      <dgm:prSet presAssocID="{B61026FA-005D-4F83-91B7-4A67E527D09C}" presName="Name0" presStyleCnt="0">
        <dgm:presLayoutVars>
          <dgm:chMax val="7"/>
          <dgm:chPref val="7"/>
          <dgm:dir/>
        </dgm:presLayoutVars>
      </dgm:prSet>
      <dgm:spPr/>
    </dgm:pt>
    <dgm:pt modelId="{1FECFB32-E6B3-4745-B74B-03EBCFD88A4F}" type="pres">
      <dgm:prSet presAssocID="{B61026FA-005D-4F83-91B7-4A67E527D09C}" presName="Name1" presStyleCnt="0"/>
      <dgm:spPr/>
    </dgm:pt>
    <dgm:pt modelId="{E80E83BC-FA7D-41C4-ADB9-CFD4B5BC7C27}" type="pres">
      <dgm:prSet presAssocID="{B61026FA-005D-4F83-91B7-4A67E527D09C}" presName="cycle" presStyleCnt="0"/>
      <dgm:spPr/>
    </dgm:pt>
    <dgm:pt modelId="{60030C70-F1E5-4987-AFAD-C98CFD15F308}" type="pres">
      <dgm:prSet presAssocID="{B61026FA-005D-4F83-91B7-4A67E527D09C}" presName="srcNode" presStyleLbl="node1" presStyleIdx="0" presStyleCnt="5"/>
      <dgm:spPr/>
    </dgm:pt>
    <dgm:pt modelId="{75CD2D43-FF46-486F-8F92-07E6EFDCB430}" type="pres">
      <dgm:prSet presAssocID="{B61026FA-005D-4F83-91B7-4A67E527D09C}" presName="conn" presStyleLbl="parChTrans1D2" presStyleIdx="0" presStyleCnt="1"/>
      <dgm:spPr/>
    </dgm:pt>
    <dgm:pt modelId="{45661116-E63B-4383-BA11-80CAAF8FBF7E}" type="pres">
      <dgm:prSet presAssocID="{B61026FA-005D-4F83-91B7-4A67E527D09C}" presName="extraNode" presStyleLbl="node1" presStyleIdx="0" presStyleCnt="5"/>
      <dgm:spPr/>
    </dgm:pt>
    <dgm:pt modelId="{4AF4D685-69D0-43E3-9F8A-CC8E8769CF62}" type="pres">
      <dgm:prSet presAssocID="{B61026FA-005D-4F83-91B7-4A67E527D09C}" presName="dstNode" presStyleLbl="node1" presStyleIdx="0" presStyleCnt="5"/>
      <dgm:spPr/>
    </dgm:pt>
    <dgm:pt modelId="{2EDA5132-F085-4E3B-BEF6-ED2C397CDBF7}" type="pres">
      <dgm:prSet presAssocID="{C7035807-436B-4098-B283-CFDB1C2C895B}" presName="text_1" presStyleLbl="node1" presStyleIdx="0" presStyleCnt="5">
        <dgm:presLayoutVars>
          <dgm:bulletEnabled val="1"/>
        </dgm:presLayoutVars>
      </dgm:prSet>
      <dgm:spPr>
        <a:prstGeom prst="roundRect">
          <a:avLst/>
        </a:prstGeom>
      </dgm:spPr>
    </dgm:pt>
    <dgm:pt modelId="{4A080864-EA3F-460E-A43D-87F682A0B74D}" type="pres">
      <dgm:prSet presAssocID="{C7035807-436B-4098-B283-CFDB1C2C895B}" presName="accent_1" presStyleCnt="0"/>
      <dgm:spPr/>
    </dgm:pt>
    <dgm:pt modelId="{ED3C09F1-2D6D-4190-9E6D-EDDB3272A725}" type="pres">
      <dgm:prSet presAssocID="{C7035807-436B-4098-B283-CFDB1C2C895B}" presName="accentRepeatNode" presStyleLbl="solidFgAcc1" presStyleIdx="0" presStyleCnt="5"/>
      <dgm:spPr>
        <a:ln w="38100">
          <a:solidFill>
            <a:schemeClr val="accent1"/>
          </a:solidFill>
        </a:ln>
      </dgm:spPr>
    </dgm:pt>
    <dgm:pt modelId="{890952B4-38AA-41FF-A5D3-8211D557B0E1}" type="pres">
      <dgm:prSet presAssocID="{493133E4-0A75-4988-B893-C64C3896137C}" presName="text_2" presStyleLbl="node1" presStyleIdx="1" presStyleCnt="5">
        <dgm:presLayoutVars>
          <dgm:bulletEnabled val="1"/>
        </dgm:presLayoutVars>
      </dgm:prSet>
      <dgm:spPr>
        <a:prstGeom prst="roundRect">
          <a:avLst/>
        </a:prstGeom>
      </dgm:spPr>
    </dgm:pt>
    <dgm:pt modelId="{E83AB650-1351-42AD-B40B-62B6DEA53B72}" type="pres">
      <dgm:prSet presAssocID="{493133E4-0A75-4988-B893-C64C3896137C}" presName="accent_2" presStyleCnt="0"/>
      <dgm:spPr/>
    </dgm:pt>
    <dgm:pt modelId="{BCF104F0-8207-4D4B-8D30-9B5FF072325D}" type="pres">
      <dgm:prSet presAssocID="{493133E4-0A75-4988-B893-C64C3896137C}" presName="accentRepeatNode" presStyleLbl="solidFgAcc1" presStyleIdx="1" presStyleCnt="5"/>
      <dgm:spPr>
        <a:ln w="38100">
          <a:solidFill>
            <a:schemeClr val="accent2"/>
          </a:solidFill>
        </a:ln>
      </dgm:spPr>
    </dgm:pt>
    <dgm:pt modelId="{1D64D228-CAB5-4574-A504-DE95AB25EA27}" type="pres">
      <dgm:prSet presAssocID="{05AAF50B-5C87-4E19-B1B3-38E188CC8D32}" presName="text_3" presStyleLbl="node1" presStyleIdx="2" presStyleCnt="5">
        <dgm:presLayoutVars>
          <dgm:bulletEnabled val="1"/>
        </dgm:presLayoutVars>
      </dgm:prSet>
      <dgm:spPr>
        <a:prstGeom prst="roundRect">
          <a:avLst/>
        </a:prstGeom>
      </dgm:spPr>
    </dgm:pt>
    <dgm:pt modelId="{BF4E84FF-9029-4B61-A15A-25C1445C740A}" type="pres">
      <dgm:prSet presAssocID="{05AAF50B-5C87-4E19-B1B3-38E188CC8D32}" presName="accent_3" presStyleCnt="0"/>
      <dgm:spPr/>
    </dgm:pt>
    <dgm:pt modelId="{D318C2A8-EF24-405C-81FA-6A044674B627}" type="pres">
      <dgm:prSet presAssocID="{05AAF50B-5C87-4E19-B1B3-38E188CC8D32}" presName="accentRepeatNode" presStyleLbl="solidFgAcc1" presStyleIdx="2" presStyleCnt="5"/>
      <dgm:spPr>
        <a:ln w="38100">
          <a:solidFill>
            <a:schemeClr val="accent3"/>
          </a:solidFill>
        </a:ln>
      </dgm:spPr>
    </dgm:pt>
    <dgm:pt modelId="{9D6787BB-1453-4DA2-861D-55C8D5BC14DD}" type="pres">
      <dgm:prSet presAssocID="{C8D3EB2C-1B33-49F1-A09D-9D8BC98DCFFC}" presName="text_4" presStyleLbl="node1" presStyleIdx="3" presStyleCnt="5">
        <dgm:presLayoutVars>
          <dgm:bulletEnabled val="1"/>
        </dgm:presLayoutVars>
      </dgm:prSet>
      <dgm:spPr>
        <a:prstGeom prst="roundRect">
          <a:avLst/>
        </a:prstGeom>
      </dgm:spPr>
    </dgm:pt>
    <dgm:pt modelId="{6445DC0A-CE26-4AB2-8731-BC6E51433055}" type="pres">
      <dgm:prSet presAssocID="{C8D3EB2C-1B33-49F1-A09D-9D8BC98DCFFC}" presName="accent_4" presStyleCnt="0"/>
      <dgm:spPr/>
    </dgm:pt>
    <dgm:pt modelId="{E5C31066-E276-44EE-AA8A-6739FF02CE8E}" type="pres">
      <dgm:prSet presAssocID="{C8D3EB2C-1B33-49F1-A09D-9D8BC98DCFFC}" presName="accentRepeatNode" presStyleLbl="solidFgAcc1" presStyleIdx="3" presStyleCnt="5"/>
      <dgm:spPr>
        <a:ln w="38100">
          <a:solidFill>
            <a:schemeClr val="accent4"/>
          </a:solidFill>
        </a:ln>
      </dgm:spPr>
    </dgm:pt>
    <dgm:pt modelId="{3A56A0E3-B579-4A51-9047-4696CD9A7063}" type="pres">
      <dgm:prSet presAssocID="{A96F4048-1F86-40B8-8EB8-B0D3CCB904AC}" presName="text_5" presStyleLbl="node1" presStyleIdx="4" presStyleCnt="5">
        <dgm:presLayoutVars>
          <dgm:bulletEnabled val="1"/>
        </dgm:presLayoutVars>
      </dgm:prSet>
      <dgm:spPr>
        <a:prstGeom prst="roundRect">
          <a:avLst/>
        </a:prstGeom>
      </dgm:spPr>
    </dgm:pt>
    <dgm:pt modelId="{5DF17D16-4460-4468-895F-5280190648E0}" type="pres">
      <dgm:prSet presAssocID="{A96F4048-1F86-40B8-8EB8-B0D3CCB904AC}" presName="accent_5" presStyleCnt="0"/>
      <dgm:spPr/>
    </dgm:pt>
    <dgm:pt modelId="{C565211A-F819-4789-B901-16E10409A102}" type="pres">
      <dgm:prSet presAssocID="{A96F4048-1F86-40B8-8EB8-B0D3CCB904AC}" presName="accentRepeatNode" presStyleLbl="solidFgAcc1" presStyleIdx="4" presStyleCnt="5"/>
      <dgm:spPr>
        <a:ln w="38100">
          <a:solidFill>
            <a:schemeClr val="accent6"/>
          </a:solidFill>
        </a:ln>
      </dgm:spPr>
    </dgm:pt>
  </dgm:ptLst>
  <dgm:cxnLst>
    <dgm:cxn modelId="{B6DD0903-B397-4C7D-B8DD-5A496A687C39}" type="presOf" srcId="{05AAF50B-5C87-4E19-B1B3-38E188CC8D32}" destId="{1D64D228-CAB5-4574-A504-DE95AB25EA27}" srcOrd="0" destOrd="0" presId="urn:microsoft.com/office/officeart/2008/layout/VerticalCurvedList"/>
    <dgm:cxn modelId="{9FB86419-D08B-4D57-A350-776D1C528F42}" type="presOf" srcId="{C8D3EB2C-1B33-49F1-A09D-9D8BC98DCFFC}" destId="{9D6787BB-1453-4DA2-861D-55C8D5BC14DD}" srcOrd="0" destOrd="0" presId="urn:microsoft.com/office/officeart/2008/layout/VerticalCurvedList"/>
    <dgm:cxn modelId="{836D2420-AD9D-45DF-9FEC-CF5DD690EEA6}" srcId="{B61026FA-005D-4F83-91B7-4A67E527D09C}" destId="{A96F4048-1F86-40B8-8EB8-B0D3CCB904AC}" srcOrd="4" destOrd="0" parTransId="{FB4DE79F-C8CE-4AD5-908F-46F2DD11FEAF}" sibTransId="{8A04FE2A-8093-4AA8-9662-819B2383A01F}"/>
    <dgm:cxn modelId="{9464C02B-4AB4-4827-8026-1199785E326E}" type="presOf" srcId="{B61026FA-005D-4F83-91B7-4A67E527D09C}" destId="{1A27FCBB-E541-4E0E-B1EF-0DC3B82F7D6B}" srcOrd="0" destOrd="0" presId="urn:microsoft.com/office/officeart/2008/layout/VerticalCurvedList"/>
    <dgm:cxn modelId="{BBC9D532-9666-4D18-8598-ADC8785C9EE5}" srcId="{B61026FA-005D-4F83-91B7-4A67E527D09C}" destId="{493133E4-0A75-4988-B893-C64C3896137C}" srcOrd="1" destOrd="0" parTransId="{786492F5-D397-4BFF-8CD6-C70719EE8EC7}" sibTransId="{5407D118-DF82-41F2-B25C-B08B875AD3C1}"/>
    <dgm:cxn modelId="{EE9B1865-1468-41CE-9B5A-69A5D2D9CDD8}" srcId="{B61026FA-005D-4F83-91B7-4A67E527D09C}" destId="{05AAF50B-5C87-4E19-B1B3-38E188CC8D32}" srcOrd="2" destOrd="0" parTransId="{7FF2B4BD-297A-43EE-8D5C-D466EF2F37C8}" sibTransId="{16810300-1F98-4C00-98C7-7F4C93CDEE9E}"/>
    <dgm:cxn modelId="{EB832E6A-9D0A-43F9-BC2B-2F1BBF509957}" type="presOf" srcId="{9FD588D3-FE2F-4AEF-ABC5-9048826E4994}" destId="{75CD2D43-FF46-486F-8F92-07E6EFDCB430}" srcOrd="0" destOrd="0" presId="urn:microsoft.com/office/officeart/2008/layout/VerticalCurvedList"/>
    <dgm:cxn modelId="{1A156D4A-22BD-4D92-84FE-40225A3AEAE5}" srcId="{B61026FA-005D-4F83-91B7-4A67E527D09C}" destId="{C8D3EB2C-1B33-49F1-A09D-9D8BC98DCFFC}" srcOrd="3" destOrd="0" parTransId="{E4244590-7546-41EF-B8E3-CE696B7074AA}" sibTransId="{858B79B7-C7F1-4032-BEBB-EED6A59C485A}"/>
    <dgm:cxn modelId="{EC35CD6C-5858-475D-929D-18B9AD0299AC}" type="presOf" srcId="{A96F4048-1F86-40B8-8EB8-B0D3CCB904AC}" destId="{3A56A0E3-B579-4A51-9047-4696CD9A7063}" srcOrd="0" destOrd="0" presId="urn:microsoft.com/office/officeart/2008/layout/VerticalCurvedList"/>
    <dgm:cxn modelId="{5D69257E-229A-4947-9FB6-DB8192E435E6}" type="presOf" srcId="{493133E4-0A75-4988-B893-C64C3896137C}" destId="{890952B4-38AA-41FF-A5D3-8211D557B0E1}" srcOrd="0" destOrd="0" presId="urn:microsoft.com/office/officeart/2008/layout/VerticalCurvedList"/>
    <dgm:cxn modelId="{568EF7AE-5E7A-4A4B-8C1E-7742DE39B02B}" srcId="{B61026FA-005D-4F83-91B7-4A67E527D09C}" destId="{C7035807-436B-4098-B283-CFDB1C2C895B}" srcOrd="0" destOrd="0" parTransId="{CF38784C-E47C-4381-88BA-3A6C34619753}" sibTransId="{9FD588D3-FE2F-4AEF-ABC5-9048826E4994}"/>
    <dgm:cxn modelId="{3526A1EE-554F-4D58-B020-5D845D699C81}" type="presOf" srcId="{C7035807-436B-4098-B283-CFDB1C2C895B}" destId="{2EDA5132-F085-4E3B-BEF6-ED2C397CDBF7}" srcOrd="0" destOrd="0" presId="urn:microsoft.com/office/officeart/2008/layout/VerticalCurvedList"/>
    <dgm:cxn modelId="{D160A255-4D60-4C4D-ACB1-E2743FB88E60}" type="presParOf" srcId="{1A27FCBB-E541-4E0E-B1EF-0DC3B82F7D6B}" destId="{1FECFB32-E6B3-4745-B74B-03EBCFD88A4F}" srcOrd="0" destOrd="0" presId="urn:microsoft.com/office/officeart/2008/layout/VerticalCurvedList"/>
    <dgm:cxn modelId="{B8DF88AD-DDCA-4847-A51E-942F2139F921}" type="presParOf" srcId="{1FECFB32-E6B3-4745-B74B-03EBCFD88A4F}" destId="{E80E83BC-FA7D-41C4-ADB9-CFD4B5BC7C27}" srcOrd="0" destOrd="0" presId="urn:microsoft.com/office/officeart/2008/layout/VerticalCurvedList"/>
    <dgm:cxn modelId="{CBE8D028-232E-4C76-B38B-EAE05B77E98F}" type="presParOf" srcId="{E80E83BC-FA7D-41C4-ADB9-CFD4B5BC7C27}" destId="{60030C70-F1E5-4987-AFAD-C98CFD15F308}" srcOrd="0" destOrd="0" presId="urn:microsoft.com/office/officeart/2008/layout/VerticalCurvedList"/>
    <dgm:cxn modelId="{DD0D2E2C-F96E-4BCB-94AA-64B32A02D25B}" type="presParOf" srcId="{E80E83BC-FA7D-41C4-ADB9-CFD4B5BC7C27}" destId="{75CD2D43-FF46-486F-8F92-07E6EFDCB430}" srcOrd="1" destOrd="0" presId="urn:microsoft.com/office/officeart/2008/layout/VerticalCurvedList"/>
    <dgm:cxn modelId="{6DDB4AC7-409D-4480-99E9-04236525295E}" type="presParOf" srcId="{E80E83BC-FA7D-41C4-ADB9-CFD4B5BC7C27}" destId="{45661116-E63B-4383-BA11-80CAAF8FBF7E}" srcOrd="2" destOrd="0" presId="urn:microsoft.com/office/officeart/2008/layout/VerticalCurvedList"/>
    <dgm:cxn modelId="{BDAD94D3-690C-476D-A6B2-C7350302C9D4}" type="presParOf" srcId="{E80E83BC-FA7D-41C4-ADB9-CFD4B5BC7C27}" destId="{4AF4D685-69D0-43E3-9F8A-CC8E8769CF62}" srcOrd="3" destOrd="0" presId="urn:microsoft.com/office/officeart/2008/layout/VerticalCurvedList"/>
    <dgm:cxn modelId="{9C36BBCB-2272-4192-A0C2-ED54720083BB}" type="presParOf" srcId="{1FECFB32-E6B3-4745-B74B-03EBCFD88A4F}" destId="{2EDA5132-F085-4E3B-BEF6-ED2C397CDBF7}" srcOrd="1" destOrd="0" presId="urn:microsoft.com/office/officeart/2008/layout/VerticalCurvedList"/>
    <dgm:cxn modelId="{259E5D49-DD58-4F72-A85D-45BC7AEF368E}" type="presParOf" srcId="{1FECFB32-E6B3-4745-B74B-03EBCFD88A4F}" destId="{4A080864-EA3F-460E-A43D-87F682A0B74D}" srcOrd="2" destOrd="0" presId="urn:microsoft.com/office/officeart/2008/layout/VerticalCurvedList"/>
    <dgm:cxn modelId="{2EC35744-70A3-47DE-8B9F-89ADA5A18C8B}" type="presParOf" srcId="{4A080864-EA3F-460E-A43D-87F682A0B74D}" destId="{ED3C09F1-2D6D-4190-9E6D-EDDB3272A725}" srcOrd="0" destOrd="0" presId="urn:microsoft.com/office/officeart/2008/layout/VerticalCurvedList"/>
    <dgm:cxn modelId="{86D1C578-D7FB-4085-BF9A-02E16B84E6B4}" type="presParOf" srcId="{1FECFB32-E6B3-4745-B74B-03EBCFD88A4F}" destId="{890952B4-38AA-41FF-A5D3-8211D557B0E1}" srcOrd="3" destOrd="0" presId="urn:microsoft.com/office/officeart/2008/layout/VerticalCurvedList"/>
    <dgm:cxn modelId="{72AD4143-7EBE-4B8A-9617-4225459FF94D}" type="presParOf" srcId="{1FECFB32-E6B3-4745-B74B-03EBCFD88A4F}" destId="{E83AB650-1351-42AD-B40B-62B6DEA53B72}" srcOrd="4" destOrd="0" presId="urn:microsoft.com/office/officeart/2008/layout/VerticalCurvedList"/>
    <dgm:cxn modelId="{4406D21A-50B2-4A72-8055-6A0517006812}" type="presParOf" srcId="{E83AB650-1351-42AD-B40B-62B6DEA53B72}" destId="{BCF104F0-8207-4D4B-8D30-9B5FF072325D}" srcOrd="0" destOrd="0" presId="urn:microsoft.com/office/officeart/2008/layout/VerticalCurvedList"/>
    <dgm:cxn modelId="{801604F4-9ADE-47AD-B005-AE3B8398A9F9}" type="presParOf" srcId="{1FECFB32-E6B3-4745-B74B-03EBCFD88A4F}" destId="{1D64D228-CAB5-4574-A504-DE95AB25EA27}" srcOrd="5" destOrd="0" presId="urn:microsoft.com/office/officeart/2008/layout/VerticalCurvedList"/>
    <dgm:cxn modelId="{0B9645CA-2BF9-42EC-A545-8A21279E77E0}" type="presParOf" srcId="{1FECFB32-E6B3-4745-B74B-03EBCFD88A4F}" destId="{BF4E84FF-9029-4B61-A15A-25C1445C740A}" srcOrd="6" destOrd="0" presId="urn:microsoft.com/office/officeart/2008/layout/VerticalCurvedList"/>
    <dgm:cxn modelId="{ABD7DDD0-95E6-40B9-B3FF-F989EE6BF7D1}" type="presParOf" srcId="{BF4E84FF-9029-4B61-A15A-25C1445C740A}" destId="{D318C2A8-EF24-405C-81FA-6A044674B627}" srcOrd="0" destOrd="0" presId="urn:microsoft.com/office/officeart/2008/layout/VerticalCurvedList"/>
    <dgm:cxn modelId="{59A8B044-9B08-49D9-81D6-8388C6279279}" type="presParOf" srcId="{1FECFB32-E6B3-4745-B74B-03EBCFD88A4F}" destId="{9D6787BB-1453-4DA2-861D-55C8D5BC14DD}" srcOrd="7" destOrd="0" presId="urn:microsoft.com/office/officeart/2008/layout/VerticalCurvedList"/>
    <dgm:cxn modelId="{5DA259E8-AAA2-4672-959B-5F2586AA6A0B}" type="presParOf" srcId="{1FECFB32-E6B3-4745-B74B-03EBCFD88A4F}" destId="{6445DC0A-CE26-4AB2-8731-BC6E51433055}" srcOrd="8" destOrd="0" presId="urn:microsoft.com/office/officeart/2008/layout/VerticalCurvedList"/>
    <dgm:cxn modelId="{F4819FDB-FF72-461B-A506-D66DC17A9412}" type="presParOf" srcId="{6445DC0A-CE26-4AB2-8731-BC6E51433055}" destId="{E5C31066-E276-44EE-AA8A-6739FF02CE8E}" srcOrd="0" destOrd="0" presId="urn:microsoft.com/office/officeart/2008/layout/VerticalCurvedList"/>
    <dgm:cxn modelId="{071A811F-773A-41B4-A7F6-293842F53ED6}" type="presParOf" srcId="{1FECFB32-E6B3-4745-B74B-03EBCFD88A4F}" destId="{3A56A0E3-B579-4A51-9047-4696CD9A7063}" srcOrd="9" destOrd="0" presId="urn:microsoft.com/office/officeart/2008/layout/VerticalCurvedList"/>
    <dgm:cxn modelId="{C8014F33-CA4B-4653-97B7-831BBF203828}" type="presParOf" srcId="{1FECFB32-E6B3-4745-B74B-03EBCFD88A4F}" destId="{5DF17D16-4460-4468-895F-5280190648E0}" srcOrd="10" destOrd="0" presId="urn:microsoft.com/office/officeart/2008/layout/VerticalCurvedList"/>
    <dgm:cxn modelId="{F77B22EA-B6A0-48E7-84B8-D3E85CAF5E84}" type="presParOf" srcId="{5DF17D16-4460-4468-895F-5280190648E0}" destId="{C565211A-F819-4789-B901-16E10409A1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2D43-FF46-486F-8F92-07E6EFDCB430}">
      <dsp:nvSpPr>
        <dsp:cNvPr id="0" name=""/>
        <dsp:cNvSpPr/>
      </dsp:nvSpPr>
      <dsp:spPr>
        <a:xfrm>
          <a:off x="-6125384" y="-937168"/>
          <a:ext cx="7291592" cy="7291592"/>
        </a:xfrm>
        <a:prstGeom prst="blockArc">
          <a:avLst>
            <a:gd name="adj1" fmla="val 18900000"/>
            <a:gd name="adj2" fmla="val 2700000"/>
            <a:gd name="adj3" fmla="val 296"/>
          </a:avLst>
        </a:prstGeom>
        <a:solidFill>
          <a:schemeClr val="tx1">
            <a:lumMod val="50000"/>
            <a:lumOff val="50000"/>
          </a:schemeClr>
        </a:solid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2EDA5132-F085-4E3B-BEF6-ED2C397CDBF7}">
      <dsp:nvSpPr>
        <dsp:cNvPr id="0" name=""/>
        <dsp:cNvSpPr/>
      </dsp:nvSpPr>
      <dsp:spPr>
        <a:xfrm>
          <a:off x="509587" y="338470"/>
          <a:ext cx="5421629" cy="677373"/>
        </a:xfrm>
        <a:prstGeom prst="roundRect">
          <a:avLst/>
        </a:prstGeom>
        <a:solidFill>
          <a:schemeClr val="accent1">
            <a:hueOff val="0"/>
            <a:satOff val="0"/>
            <a:lumOff val="0"/>
            <a:alphaOff val="0"/>
          </a:schemeClr>
        </a:solidFill>
        <a:ln w="381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noProof="0" dirty="0">
              <a:solidFill>
                <a:schemeClr val="bg1"/>
              </a:solidFill>
              <a:latin typeface="Arial" panose="020B0604020202020204" pitchFamily="34" charset="0"/>
              <a:cs typeface="Arial" panose="020B0604020202020204" pitchFamily="34" charset="0"/>
            </a:rPr>
            <a:t>Contexte du projet</a:t>
          </a:r>
          <a:endParaRPr lang="fr-FR" sz="2400" kern="1200" noProof="0" dirty="0">
            <a:solidFill>
              <a:schemeClr val="bg1"/>
            </a:solidFill>
          </a:endParaRPr>
        </a:p>
      </dsp:txBody>
      <dsp:txXfrm>
        <a:off x="542654" y="371537"/>
        <a:ext cx="5355495" cy="611239"/>
      </dsp:txXfrm>
    </dsp:sp>
    <dsp:sp modelId="{ED3C09F1-2D6D-4190-9E6D-EDDB3272A725}">
      <dsp:nvSpPr>
        <dsp:cNvPr id="0" name=""/>
        <dsp:cNvSpPr/>
      </dsp:nvSpPr>
      <dsp:spPr>
        <a:xfrm>
          <a:off x="86228" y="253798"/>
          <a:ext cx="846717" cy="846717"/>
        </a:xfrm>
        <a:prstGeom prst="ellipse">
          <a:avLst/>
        </a:prstGeom>
        <a:solidFill>
          <a:schemeClr val="lt1">
            <a:hueOff val="0"/>
            <a:satOff val="0"/>
            <a:lumOff val="0"/>
            <a:alphaOff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890952B4-38AA-41FF-A5D3-8211D557B0E1}">
      <dsp:nvSpPr>
        <dsp:cNvPr id="0" name=""/>
        <dsp:cNvSpPr/>
      </dsp:nvSpPr>
      <dsp:spPr>
        <a:xfrm>
          <a:off x="994973" y="1354205"/>
          <a:ext cx="4936243" cy="677373"/>
        </a:xfrm>
        <a:prstGeom prst="roundRect">
          <a:avLst/>
        </a:prstGeom>
        <a:solidFill>
          <a:schemeClr val="accent2"/>
        </a:solidFill>
        <a:ln w="381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noProof="0" dirty="0">
              <a:solidFill>
                <a:schemeClr val="bg1"/>
              </a:solidFill>
            </a:rPr>
            <a:t>Intelligence artificielle et </a:t>
          </a:r>
          <a:r>
            <a:rPr lang="fr-FR" sz="2400" kern="1200" noProof="0" dirty="0" err="1">
              <a:solidFill>
                <a:schemeClr val="bg1"/>
              </a:solidFill>
            </a:rPr>
            <a:t>chatbots</a:t>
          </a:r>
          <a:endParaRPr lang="fr-FR" sz="2400" kern="1200" noProof="0" dirty="0">
            <a:solidFill>
              <a:schemeClr val="bg1"/>
            </a:solidFill>
          </a:endParaRPr>
        </a:p>
      </dsp:txBody>
      <dsp:txXfrm>
        <a:off x="1028040" y="1387272"/>
        <a:ext cx="4870109" cy="611239"/>
      </dsp:txXfrm>
    </dsp:sp>
    <dsp:sp modelId="{BCF104F0-8207-4D4B-8D30-9B5FF072325D}">
      <dsp:nvSpPr>
        <dsp:cNvPr id="0" name=""/>
        <dsp:cNvSpPr/>
      </dsp:nvSpPr>
      <dsp:spPr>
        <a:xfrm>
          <a:off x="571614" y="1269533"/>
          <a:ext cx="846717" cy="846717"/>
        </a:xfrm>
        <a:prstGeom prst="ellipse">
          <a:avLst/>
        </a:prstGeom>
        <a:solidFill>
          <a:schemeClr val="lt1">
            <a:hueOff val="0"/>
            <a:satOff val="0"/>
            <a:lumOff val="0"/>
            <a:alphaOff val="0"/>
          </a:schemeClr>
        </a:solidFill>
        <a:ln w="381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1D64D228-CAB5-4574-A504-DE95AB25EA27}">
      <dsp:nvSpPr>
        <dsp:cNvPr id="0" name=""/>
        <dsp:cNvSpPr/>
      </dsp:nvSpPr>
      <dsp:spPr>
        <a:xfrm>
          <a:off x="1143947" y="2369941"/>
          <a:ext cx="4787269" cy="677373"/>
        </a:xfrm>
        <a:prstGeom prst="roundRect">
          <a:avLst/>
        </a:prstGeom>
        <a:solidFill>
          <a:schemeClr val="accent3"/>
        </a:solidFill>
        <a:ln w="381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noProof="0" dirty="0">
              <a:solidFill>
                <a:schemeClr val="bg1"/>
              </a:solidFill>
              <a:latin typeface="Arial" panose="020B0604020202020204" pitchFamily="34" charset="0"/>
              <a:cs typeface="Arial" panose="020B0604020202020204" pitchFamily="34" charset="0"/>
            </a:rPr>
            <a:t>Approche adoptée</a:t>
          </a:r>
          <a:endParaRPr lang="fr-FR" sz="2400" kern="1200" noProof="0" dirty="0">
            <a:solidFill>
              <a:schemeClr val="bg1"/>
            </a:solidFill>
          </a:endParaRPr>
        </a:p>
      </dsp:txBody>
      <dsp:txXfrm>
        <a:off x="1177014" y="2403008"/>
        <a:ext cx="4721135" cy="611239"/>
      </dsp:txXfrm>
    </dsp:sp>
    <dsp:sp modelId="{D318C2A8-EF24-405C-81FA-6A044674B627}">
      <dsp:nvSpPr>
        <dsp:cNvPr id="0" name=""/>
        <dsp:cNvSpPr/>
      </dsp:nvSpPr>
      <dsp:spPr>
        <a:xfrm>
          <a:off x="720589" y="2285269"/>
          <a:ext cx="846717" cy="846717"/>
        </a:xfrm>
        <a:prstGeom prst="ellipse">
          <a:avLst/>
        </a:prstGeom>
        <a:solidFill>
          <a:schemeClr val="lt1">
            <a:hueOff val="0"/>
            <a:satOff val="0"/>
            <a:lumOff val="0"/>
            <a:alphaOff val="0"/>
          </a:schemeClr>
        </a:solidFill>
        <a:ln w="381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9D6787BB-1453-4DA2-861D-55C8D5BC14DD}">
      <dsp:nvSpPr>
        <dsp:cNvPr id="0" name=""/>
        <dsp:cNvSpPr/>
      </dsp:nvSpPr>
      <dsp:spPr>
        <a:xfrm>
          <a:off x="994973" y="3385676"/>
          <a:ext cx="4936243" cy="677373"/>
        </a:xfrm>
        <a:prstGeom prst="roundRect">
          <a:avLst/>
        </a:prstGeom>
        <a:solidFill>
          <a:schemeClr val="accent4"/>
        </a:solidFill>
        <a:ln w="381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noProof="0" dirty="0">
              <a:solidFill>
                <a:schemeClr val="bg1"/>
              </a:solidFill>
              <a:latin typeface="Arial" panose="020B0604020202020204" pitchFamily="34" charset="0"/>
              <a:cs typeface="Arial" panose="020B0604020202020204" pitchFamily="34" charset="0"/>
            </a:rPr>
            <a:t>Réalisation</a:t>
          </a:r>
          <a:endParaRPr lang="fr-FR" sz="2400" kern="1200" noProof="0" dirty="0">
            <a:solidFill>
              <a:schemeClr val="bg1"/>
            </a:solidFill>
          </a:endParaRPr>
        </a:p>
      </dsp:txBody>
      <dsp:txXfrm>
        <a:off x="1028040" y="3418743"/>
        <a:ext cx="4870109" cy="611239"/>
      </dsp:txXfrm>
    </dsp:sp>
    <dsp:sp modelId="{E5C31066-E276-44EE-AA8A-6739FF02CE8E}">
      <dsp:nvSpPr>
        <dsp:cNvPr id="0" name=""/>
        <dsp:cNvSpPr/>
      </dsp:nvSpPr>
      <dsp:spPr>
        <a:xfrm>
          <a:off x="571614" y="3301004"/>
          <a:ext cx="846717" cy="846717"/>
        </a:xfrm>
        <a:prstGeom prst="ellipse">
          <a:avLst/>
        </a:prstGeom>
        <a:solidFill>
          <a:schemeClr val="lt1">
            <a:hueOff val="0"/>
            <a:satOff val="0"/>
            <a:lumOff val="0"/>
            <a:alphaOff val="0"/>
          </a:schemeClr>
        </a:solidFill>
        <a:ln w="381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3A56A0E3-B579-4A51-9047-4696CD9A7063}">
      <dsp:nvSpPr>
        <dsp:cNvPr id="0" name=""/>
        <dsp:cNvSpPr/>
      </dsp:nvSpPr>
      <dsp:spPr>
        <a:xfrm>
          <a:off x="509587" y="4401412"/>
          <a:ext cx="5421629" cy="677373"/>
        </a:xfrm>
        <a:prstGeom prst="roundRect">
          <a:avLst/>
        </a:prstGeom>
        <a:solidFill>
          <a:schemeClr val="accent6"/>
        </a:solidFill>
        <a:ln w="381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noProof="0" dirty="0">
              <a:solidFill>
                <a:schemeClr val="bg1"/>
              </a:solidFill>
              <a:latin typeface="Arial" panose="020B0604020202020204" pitchFamily="34" charset="0"/>
              <a:cs typeface="Arial" panose="020B0604020202020204" pitchFamily="34" charset="0"/>
            </a:rPr>
            <a:t>Conclusion et perspectives</a:t>
          </a:r>
          <a:endParaRPr lang="fr-FR" sz="2400" kern="1200" noProof="0" dirty="0">
            <a:solidFill>
              <a:schemeClr val="bg1"/>
            </a:solidFill>
          </a:endParaRPr>
        </a:p>
      </dsp:txBody>
      <dsp:txXfrm>
        <a:off x="542654" y="4434479"/>
        <a:ext cx="5355495" cy="611239"/>
      </dsp:txXfrm>
    </dsp:sp>
    <dsp:sp modelId="{C565211A-F819-4789-B901-16E10409A102}">
      <dsp:nvSpPr>
        <dsp:cNvPr id="0" name=""/>
        <dsp:cNvSpPr/>
      </dsp:nvSpPr>
      <dsp:spPr>
        <a:xfrm>
          <a:off x="86228" y="4316740"/>
          <a:ext cx="846717" cy="846717"/>
        </a:xfrm>
        <a:prstGeom prst="ellipse">
          <a:avLst/>
        </a:prstGeom>
        <a:solidFill>
          <a:schemeClr val="lt1">
            <a:hueOff val="0"/>
            <a:satOff val="0"/>
            <a:lumOff val="0"/>
            <a:alphaOff val="0"/>
          </a:schemeClr>
        </a:solidFill>
        <a:ln w="381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8B4C8FBB-9FA2-4568-9C16-35929ACB524A}" type="datetimeFigureOut">
              <a:rPr lang="fr-FR" smtClean="0"/>
              <a:pPr/>
              <a:t>28/05/2019</a:t>
            </a:fld>
            <a:endParaRPr lang="fr-FR"/>
          </a:p>
        </p:txBody>
      </p:sp>
      <p:sp>
        <p:nvSpPr>
          <p:cNvPr id="4" name="Espace réservé de l'image des diapositives 3"/>
          <p:cNvSpPr>
            <a:spLocks noGrp="1" noRot="1" noChangeAspect="1"/>
          </p:cNvSpPr>
          <p:nvPr>
            <p:ph type="sldImg" idx="2"/>
          </p:nvPr>
        </p:nvSpPr>
        <p:spPr>
          <a:xfrm>
            <a:off x="2287588" y="514350"/>
            <a:ext cx="4568825" cy="25717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16377C1-2979-4FE4-B68B-0DC12DD06ED4}" type="slidenum">
              <a:rPr lang="fr-FR" smtClean="0"/>
              <a:pPr/>
              <a:t>‹N°›</a:t>
            </a:fld>
            <a:endParaRPr lang="fr-FR"/>
          </a:p>
        </p:txBody>
      </p:sp>
    </p:spTree>
    <p:extLst>
      <p:ext uri="{BB962C8B-B14F-4D97-AF65-F5344CB8AC3E}">
        <p14:creationId xmlns:p14="http://schemas.microsoft.com/office/powerpoint/2010/main" val="381416111"/>
      </p:ext>
    </p:extLst>
  </p:cSld>
  <p:clrMap bg1="lt1" tx1="dk1" bg2="lt2" tx2="dk2" accent1="accent1" accent2="accent2" accent3="accent3" accent4="accent4" accent5="accent5" accent6="accent6" hlink="hlink" folHlink="folHlink"/>
  <p:notesStyle>
    <a:lvl1pPr marL="0" algn="l" defTabSz="1042965" rtl="0" eaLnBrk="1" latinLnBrk="0" hangingPunct="1">
      <a:defRPr sz="1400" kern="1200">
        <a:solidFill>
          <a:schemeClr val="tx1"/>
        </a:solidFill>
        <a:latin typeface="+mn-lt"/>
        <a:ea typeface="+mn-ea"/>
        <a:cs typeface="+mn-cs"/>
      </a:defRPr>
    </a:lvl1pPr>
    <a:lvl2pPr marL="521482" algn="l" defTabSz="1042965" rtl="0" eaLnBrk="1" latinLnBrk="0" hangingPunct="1">
      <a:defRPr sz="1400" kern="1200">
        <a:solidFill>
          <a:schemeClr val="tx1"/>
        </a:solidFill>
        <a:latin typeface="+mn-lt"/>
        <a:ea typeface="+mn-ea"/>
        <a:cs typeface="+mn-cs"/>
      </a:defRPr>
    </a:lvl2pPr>
    <a:lvl3pPr marL="1042965" algn="l" defTabSz="1042965" rtl="0" eaLnBrk="1" latinLnBrk="0" hangingPunct="1">
      <a:defRPr sz="1400" kern="1200">
        <a:solidFill>
          <a:schemeClr val="tx1"/>
        </a:solidFill>
        <a:latin typeface="+mn-lt"/>
        <a:ea typeface="+mn-ea"/>
        <a:cs typeface="+mn-cs"/>
      </a:defRPr>
    </a:lvl3pPr>
    <a:lvl4pPr marL="1564447" algn="l" defTabSz="1042965" rtl="0" eaLnBrk="1" latinLnBrk="0" hangingPunct="1">
      <a:defRPr sz="1400" kern="1200">
        <a:solidFill>
          <a:schemeClr val="tx1"/>
        </a:solidFill>
        <a:latin typeface="+mn-lt"/>
        <a:ea typeface="+mn-ea"/>
        <a:cs typeface="+mn-cs"/>
      </a:defRPr>
    </a:lvl4pPr>
    <a:lvl5pPr marL="2085929" algn="l" defTabSz="1042965" rtl="0" eaLnBrk="1" latinLnBrk="0" hangingPunct="1">
      <a:defRPr sz="1400" kern="1200">
        <a:solidFill>
          <a:schemeClr val="tx1"/>
        </a:solidFill>
        <a:latin typeface="+mn-lt"/>
        <a:ea typeface="+mn-ea"/>
        <a:cs typeface="+mn-cs"/>
      </a:defRPr>
    </a:lvl5pPr>
    <a:lvl6pPr marL="2607412" algn="l" defTabSz="1042965" rtl="0" eaLnBrk="1" latinLnBrk="0" hangingPunct="1">
      <a:defRPr sz="1400" kern="1200">
        <a:solidFill>
          <a:schemeClr val="tx1"/>
        </a:solidFill>
        <a:latin typeface="+mn-lt"/>
        <a:ea typeface="+mn-ea"/>
        <a:cs typeface="+mn-cs"/>
      </a:defRPr>
    </a:lvl6pPr>
    <a:lvl7pPr marL="3128894" algn="l" defTabSz="1042965" rtl="0" eaLnBrk="1" latinLnBrk="0" hangingPunct="1">
      <a:defRPr sz="1400" kern="1200">
        <a:solidFill>
          <a:schemeClr val="tx1"/>
        </a:solidFill>
        <a:latin typeface="+mn-lt"/>
        <a:ea typeface="+mn-ea"/>
        <a:cs typeface="+mn-cs"/>
      </a:defRPr>
    </a:lvl7pPr>
    <a:lvl8pPr marL="3650376" algn="l" defTabSz="1042965" rtl="0" eaLnBrk="1" latinLnBrk="0" hangingPunct="1">
      <a:defRPr sz="1400" kern="1200">
        <a:solidFill>
          <a:schemeClr val="tx1"/>
        </a:solidFill>
        <a:latin typeface="+mn-lt"/>
        <a:ea typeface="+mn-ea"/>
        <a:cs typeface="+mn-cs"/>
      </a:defRPr>
    </a:lvl8pPr>
    <a:lvl9pPr marL="4171859" algn="l" defTabSz="104296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2287588" y="514350"/>
            <a:ext cx="4568825"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sz="2400" dirty="0"/>
              <a:t>Je tiens pour commencer à vous adresser, chers membres du jury, mes sincères remerciements pour votre lecture, votre présence aujourd’hui et les remarques qui viendront enrichir ce travail que j’aurai plaisir à partager et discuter avec vous. </a:t>
            </a:r>
          </a:p>
          <a:p>
            <a:pPr marL="0" lvl="0" indent="0" rtl="0">
              <a:spcBef>
                <a:spcPts val="0"/>
              </a:spcBef>
              <a:spcAft>
                <a:spcPts val="0"/>
              </a:spcAft>
              <a:buNone/>
            </a:pPr>
            <a:r>
              <a:rPr lang="fr-FR" sz="2400" b="1" dirty="0">
                <a:solidFill>
                  <a:schemeClr val="dk1"/>
                </a:solidFill>
                <a:latin typeface="Calibri"/>
                <a:ea typeface="Calibri"/>
                <a:cs typeface="Calibri"/>
                <a:sym typeface="Calibri"/>
              </a:rPr>
              <a:t>Je remercie les personnes du public pour leur présence.</a:t>
            </a:r>
          </a:p>
          <a:p>
            <a:pPr marL="0" lvl="0" indent="0" rtl="0">
              <a:spcBef>
                <a:spcPts val="0"/>
              </a:spcBef>
              <a:spcAft>
                <a:spcPts val="0"/>
              </a:spcAft>
              <a:buNone/>
            </a:pPr>
            <a:endParaRPr lang="fr-FR" sz="2400" b="1" dirty="0">
              <a:solidFill>
                <a:schemeClr val="dk1"/>
              </a:solidFill>
              <a:latin typeface="Calibri"/>
              <a:ea typeface="Calibri"/>
              <a:cs typeface="Calibri"/>
              <a:sym typeface="Calibri"/>
            </a:endParaRPr>
          </a:p>
          <a:p>
            <a:pPr marL="0" lvl="0" indent="0" rtl="0">
              <a:spcBef>
                <a:spcPts val="0"/>
              </a:spcBef>
              <a:spcAft>
                <a:spcPts val="0"/>
              </a:spcAft>
              <a:buNone/>
            </a:pPr>
            <a:r>
              <a:rPr lang="fr-FR" sz="2400" b="1" dirty="0">
                <a:solidFill>
                  <a:schemeClr val="dk1"/>
                </a:solidFill>
                <a:latin typeface="Calibri"/>
                <a:ea typeface="Calibri"/>
                <a:cs typeface="Calibri"/>
                <a:sym typeface="Calibri"/>
              </a:rPr>
              <a:t>---</a:t>
            </a:r>
            <a:endParaRPr lang="fr" sz="2400" b="1" dirty="0">
              <a:solidFill>
                <a:schemeClr val="dk1"/>
              </a:solidFill>
              <a:latin typeface="Calibri"/>
              <a:ea typeface="Calibri"/>
              <a:cs typeface="Calibri"/>
              <a:sym typeface="Calibri"/>
            </a:endParaRPr>
          </a:p>
          <a:p>
            <a:pPr marL="0" lvl="0" indent="0" rtl="0">
              <a:spcBef>
                <a:spcPts val="0"/>
              </a:spcBef>
              <a:spcAft>
                <a:spcPts val="0"/>
              </a:spcAft>
              <a:buNone/>
            </a:pPr>
            <a:r>
              <a:rPr lang="fr" sz="2400" b="1" dirty="0">
                <a:solidFill>
                  <a:schemeClr val="dk1"/>
                </a:solidFill>
                <a:latin typeface="Calibri"/>
                <a:ea typeface="Calibri"/>
                <a:cs typeface="Calibri"/>
                <a:sym typeface="Calibri"/>
              </a:rPr>
              <a:t>- Aujourd’hui je vais vous présenter mon projet de fin d’étude intitulé</a:t>
            </a:r>
            <a:r>
              <a:rPr lang="fr" sz="2400" b="1" baseline="0" dirty="0">
                <a:solidFill>
                  <a:schemeClr val="dk1"/>
                </a:solidFill>
                <a:latin typeface="Calibri"/>
                <a:ea typeface="Calibri"/>
                <a:cs typeface="Calibri"/>
                <a:sym typeface="Calibri"/>
              </a:rPr>
              <a:t> </a:t>
            </a:r>
            <a:r>
              <a:rPr lang="fr"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0" lvl="0" indent="0" rtl="0">
              <a:spcBef>
                <a:spcPts val="0"/>
              </a:spcBef>
              <a:spcAft>
                <a:spcPts val="0"/>
              </a:spcAft>
              <a:buNone/>
            </a:pPr>
            <a:r>
              <a:rPr lang="fr" sz="2400" b="1" dirty="0">
                <a:solidFill>
                  <a:schemeClr val="dk1"/>
                </a:solidFill>
                <a:latin typeface="Calibri"/>
                <a:ea typeface="Calibri"/>
                <a:cs typeface="Calibri"/>
                <a:sym typeface="Calibri"/>
              </a:rPr>
              <a:t>- Le projet a été encadré par Mme Ghada Guesmi du côté de l’INSAT et par M</a:t>
            </a:r>
            <a:r>
              <a:rPr lang="fr" sz="2400" b="1" baseline="0" dirty="0">
                <a:solidFill>
                  <a:schemeClr val="dk1"/>
                </a:solidFill>
                <a:latin typeface="Calibri"/>
                <a:ea typeface="Calibri"/>
                <a:cs typeface="Calibri"/>
                <a:sym typeface="Calibri"/>
              </a:rPr>
              <a:t> Charlie chelli </a:t>
            </a:r>
            <a:r>
              <a:rPr lang="fr" sz="2400" b="1" dirty="0">
                <a:solidFill>
                  <a:schemeClr val="dk1"/>
                </a:solidFill>
                <a:latin typeface="Calibri"/>
                <a:ea typeface="Calibri"/>
                <a:cs typeface="Calibri"/>
                <a:sym typeface="Calibri"/>
              </a:rPr>
              <a:t>côté entreprise</a:t>
            </a:r>
            <a:endParaRPr sz="2800" b="1" dirty="0"/>
          </a:p>
        </p:txBody>
      </p:sp>
    </p:spTree>
    <p:extLst>
      <p:ext uri="{BB962C8B-B14F-4D97-AF65-F5344CB8AC3E}">
        <p14:creationId xmlns:p14="http://schemas.microsoft.com/office/powerpoint/2010/main" val="398697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2400" dirty="0"/>
              <a:t>Pour la réalisation</a:t>
            </a:r>
            <a:r>
              <a:rPr lang="fr-FR" sz="2400" baseline="0" dirty="0"/>
              <a:t> de ce système de recommandation, nous aurons besoin à la da</a:t>
            </a:r>
            <a:r>
              <a:rPr lang="fr-FR" sz="2400" dirty="0"/>
              <a:t>ta science et machine </a:t>
            </a:r>
            <a:r>
              <a:rPr lang="fr-FR" sz="2400" dirty="0" err="1"/>
              <a:t>learning</a:t>
            </a:r>
            <a:r>
              <a:rPr lang="fr-FR" sz="2400" dirty="0"/>
              <a:t>.</a:t>
            </a:r>
          </a:p>
          <a:p>
            <a:pPr marL="0" lvl="0" indent="0" rtl="0">
              <a:lnSpc>
                <a:spcPct val="130000"/>
              </a:lnSpc>
              <a:spcBef>
                <a:spcPts val="0"/>
              </a:spcBef>
              <a:spcAft>
                <a:spcPts val="0"/>
              </a:spcAft>
              <a:buNone/>
            </a:pPr>
            <a:endParaRPr lang="fr-FR" sz="2400" dirty="0">
              <a:solidFill>
                <a:srgbClr val="131A1C"/>
              </a:solidFill>
            </a:endParaRPr>
          </a:p>
          <a:p>
            <a:pPr marL="0" marR="0" lvl="0" indent="0" algn="l" rtl="0">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sp>
        <p:nvSpPr>
          <p:cNvPr id="193" name="Shape 193"/>
          <p:cNvSpPr>
            <a:spLocks noGrp="1" noRot="1" noChangeAspect="1"/>
          </p:cNvSpPr>
          <p:nvPr>
            <p:ph type="sldImg" idx="2"/>
          </p:nvPr>
        </p:nvSpPr>
        <p:spPr>
          <a:xfrm>
            <a:off x="2287588" y="514350"/>
            <a:ext cx="4568825"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0956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400" kern="1200" baseline="0" dirty="0">
              <a:solidFill>
                <a:schemeClr val="tx1"/>
              </a:solidFill>
              <a:latin typeface="+mn-lt"/>
              <a:ea typeface="+mn-ea"/>
              <a:cs typeface="+mn-cs"/>
            </a:endParaRPr>
          </a:p>
          <a:p>
            <a:r>
              <a:rPr lang="fr-FR" sz="1400" kern="1200" baseline="0" dirty="0">
                <a:solidFill>
                  <a:schemeClr val="tx1"/>
                </a:solidFill>
                <a:latin typeface="+mn-lt"/>
                <a:ea typeface="+mn-ea"/>
                <a:cs typeface="+mn-cs"/>
              </a:rPr>
              <a:t>Les techniques de recommandation</a:t>
            </a:r>
          </a:p>
          <a:p>
            <a:r>
              <a:rPr lang="fr-FR" sz="1400" kern="1200" baseline="0" dirty="0">
                <a:solidFill>
                  <a:schemeClr val="tx1"/>
                </a:solidFill>
                <a:latin typeface="+mn-lt"/>
                <a:ea typeface="+mn-ea"/>
                <a:cs typeface="+mn-cs"/>
              </a:rPr>
              <a:t>peuvent être classées de différentes manières . La classification la plus utilisée est une</a:t>
            </a:r>
          </a:p>
          <a:p>
            <a:r>
              <a:rPr lang="fr-FR" sz="1400" kern="1200" baseline="0" dirty="0">
                <a:solidFill>
                  <a:schemeClr val="tx1"/>
                </a:solidFill>
                <a:latin typeface="+mn-lt"/>
                <a:ea typeface="+mn-ea"/>
                <a:cs typeface="+mn-cs"/>
              </a:rPr>
              <a:t>classification selon trois approches : les approches basées sur le contenu, les approches collaboratives qui peuvent être basées sur les items ou sur les clients et les approches hybrides</a:t>
            </a:r>
            <a:endParaRPr lang="fr-FR" sz="1400" dirty="0">
              <a:solidFill>
                <a:srgbClr val="131A1C"/>
              </a:solidFill>
            </a:endParaRPr>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11</a:t>
            </a:fld>
            <a:endParaRPr lang="fr-FR"/>
          </a:p>
        </p:txBody>
      </p:sp>
    </p:spTree>
    <p:extLst>
      <p:ext uri="{BB962C8B-B14F-4D97-AF65-F5344CB8AC3E}">
        <p14:creationId xmlns:p14="http://schemas.microsoft.com/office/powerpoint/2010/main" val="481007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La recommandation basée sur le contenu consiste à analyser le contenu ou des descriptions des</a:t>
            </a:r>
            <a:r>
              <a:rPr lang="fr-FR" baseline="0" dirty="0"/>
              <a:t> </a:t>
            </a:r>
            <a:r>
              <a:rPr lang="fr-FR" dirty="0"/>
              <a:t>produits</a:t>
            </a:r>
            <a:r>
              <a:rPr lang="fr-FR" baseline="0" dirty="0"/>
              <a:t> achetés par un client </a:t>
            </a:r>
            <a:r>
              <a:rPr lang="fr-FR" dirty="0"/>
              <a:t>afin de déterminer quelles produits sont susceptibles d’être intéressants pour lui.</a:t>
            </a:r>
          </a:p>
          <a:p>
            <a:r>
              <a:rPr lang="fr-FR" sz="1400" kern="1200" baseline="0" dirty="0">
                <a:solidFill>
                  <a:schemeClr val="tx1"/>
                </a:solidFill>
                <a:latin typeface="+mn-lt"/>
                <a:ea typeface="+mn-ea"/>
                <a:cs typeface="+mn-cs"/>
              </a:rPr>
              <a:t>Contrairement au</a:t>
            </a:r>
          </a:p>
          <a:p>
            <a:r>
              <a:rPr lang="fr-FR" sz="1400" kern="1200" baseline="0" dirty="0">
                <a:solidFill>
                  <a:schemeClr val="tx1"/>
                </a:solidFill>
                <a:latin typeface="+mn-lt"/>
                <a:ea typeface="+mn-ea"/>
                <a:cs typeface="+mn-cs"/>
              </a:rPr>
              <a:t>filtrage collaboratif,  cette approche nous permet d’éviter le problème du</a:t>
            </a:r>
          </a:p>
          <a:p>
            <a:r>
              <a:rPr lang="fr-FR" sz="1400" kern="1200" baseline="0" dirty="0">
                <a:solidFill>
                  <a:schemeClr val="tx1"/>
                </a:solidFill>
                <a:latin typeface="+mn-lt"/>
                <a:ea typeface="+mn-ea"/>
                <a:cs typeface="+mn-cs"/>
              </a:rPr>
              <a:t>"démarrage à froid". Un autre avantage est la recommandation des produits aux clients avec des goûts uniques.</a:t>
            </a:r>
          </a:p>
          <a:p>
            <a:r>
              <a:rPr lang="fr-FR" sz="1400" kern="1200" baseline="0" dirty="0" err="1">
                <a:solidFill>
                  <a:schemeClr val="tx1"/>
                </a:solidFill>
                <a:latin typeface="+mn-lt"/>
                <a:ea typeface="+mn-ea"/>
                <a:cs typeface="+mn-cs"/>
              </a:rPr>
              <a:t>Overspecialisation</a:t>
            </a:r>
            <a:r>
              <a:rPr lang="fr-FR" sz="1400" kern="1200" baseline="0" dirty="0">
                <a:solidFill>
                  <a:schemeClr val="tx1"/>
                </a:solidFill>
                <a:latin typeface="+mn-lt"/>
                <a:ea typeface="+mn-ea"/>
                <a:cs typeface="+mn-cs"/>
              </a:rPr>
              <a:t> : ne recommande jamais les produits en dehors du profil du client</a:t>
            </a:r>
          </a:p>
          <a:p>
            <a:r>
              <a:rPr lang="fr-FR" sz="1400" kern="1200" baseline="0" dirty="0">
                <a:solidFill>
                  <a:schemeClr val="tx1"/>
                </a:solidFill>
                <a:latin typeface="+mn-lt"/>
                <a:ea typeface="+mn-ea"/>
                <a:cs typeface="+mn-cs"/>
              </a:rPr>
              <a:t>DE plus, cette approche n’exploite pas les </a:t>
            </a:r>
            <a:r>
              <a:rPr lang="fr-FR" sz="1400" kern="1200" baseline="0" dirty="0" err="1">
                <a:solidFill>
                  <a:schemeClr val="tx1"/>
                </a:solidFill>
                <a:latin typeface="+mn-lt"/>
                <a:ea typeface="+mn-ea"/>
                <a:cs typeface="+mn-cs"/>
              </a:rPr>
              <a:t>jugments</a:t>
            </a:r>
            <a:r>
              <a:rPr lang="fr-FR" sz="1400" kern="1200" baseline="0" dirty="0">
                <a:solidFill>
                  <a:schemeClr val="tx1"/>
                </a:solidFill>
                <a:latin typeface="+mn-lt"/>
                <a:ea typeface="+mn-ea"/>
                <a:cs typeface="+mn-cs"/>
              </a:rPr>
              <a:t> des autres clients.</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12</a:t>
            </a:fld>
            <a:endParaRPr lang="fr-FR"/>
          </a:p>
        </p:txBody>
      </p:sp>
    </p:spTree>
    <p:extLst>
      <p:ext uri="{BB962C8B-B14F-4D97-AF65-F5344CB8AC3E}">
        <p14:creationId xmlns:p14="http://schemas.microsoft.com/office/powerpoint/2010/main" val="2171105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b="0" i="0" kern="1200" dirty="0">
                <a:solidFill>
                  <a:schemeClr val="tx1"/>
                </a:solidFill>
                <a:latin typeface="+mn-lt"/>
                <a:ea typeface="+mn-ea"/>
                <a:cs typeface="+mn-cs"/>
              </a:rPr>
              <a:t>L’idée derrière le filtrage collaboratif  basé client consiste à trouver des clients qui ont des goûts similaires au</a:t>
            </a:r>
            <a:r>
              <a:rPr lang="fr-FR" sz="1400" b="0" i="0" kern="1200" baseline="0" dirty="0">
                <a:solidFill>
                  <a:schemeClr val="tx1"/>
                </a:solidFill>
                <a:latin typeface="+mn-lt"/>
                <a:ea typeface="+mn-ea"/>
                <a:cs typeface="+mn-cs"/>
              </a:rPr>
              <a:t> client </a:t>
            </a:r>
            <a:r>
              <a:rPr lang="fr-FR" sz="1400" b="0" i="0" kern="1200" dirty="0">
                <a:solidFill>
                  <a:schemeClr val="tx1"/>
                </a:solidFill>
                <a:latin typeface="+mn-lt"/>
                <a:ea typeface="+mn-ea"/>
                <a:cs typeface="+mn-cs"/>
              </a:rPr>
              <a:t>cible.</a:t>
            </a:r>
          </a:p>
          <a:p>
            <a:r>
              <a:rPr lang="fr-FR" sz="1400" b="0" i="0" kern="1200" dirty="0">
                <a:solidFill>
                  <a:schemeClr val="tx1"/>
                </a:solidFill>
                <a:latin typeface="+mn-lt"/>
                <a:ea typeface="+mn-ea"/>
                <a:cs typeface="+mn-cs"/>
              </a:rPr>
              <a:t>Cette</a:t>
            </a:r>
            <a:r>
              <a:rPr lang="fr-FR" sz="1400" b="0" i="0" kern="1200" baseline="0" dirty="0">
                <a:solidFill>
                  <a:schemeClr val="tx1"/>
                </a:solidFill>
                <a:latin typeface="+mn-lt"/>
                <a:ea typeface="+mn-ea"/>
                <a:cs typeface="+mn-cs"/>
              </a:rPr>
              <a:t> approche </a:t>
            </a:r>
            <a:r>
              <a:rPr lang="fr-FR" sz="1400" kern="1200" baseline="0" dirty="0">
                <a:solidFill>
                  <a:schemeClr val="tx1"/>
                </a:solidFill>
                <a:latin typeface="+mn-lt"/>
                <a:ea typeface="+mn-ea"/>
                <a:cs typeface="+mn-cs"/>
              </a:rPr>
              <a:t>elle est plus précise et donne des résultats plus pertinents que celle basée sur le contenu.</a:t>
            </a:r>
          </a:p>
          <a:p>
            <a:r>
              <a:rPr lang="fr-FR" sz="1400" b="0" i="0" kern="1200" baseline="0" dirty="0">
                <a:solidFill>
                  <a:schemeClr val="tx1"/>
                </a:solidFill>
                <a:latin typeface="+mn-lt"/>
                <a:ea typeface="+mn-ea"/>
                <a:cs typeface="+mn-cs"/>
              </a:rPr>
              <a:t>Elle ne nécessite pas la description des produits.</a:t>
            </a:r>
          </a:p>
          <a:p>
            <a:r>
              <a:rPr lang="fr-FR" sz="1400" b="0" i="0" kern="1200" baseline="0" dirty="0">
                <a:solidFill>
                  <a:schemeClr val="tx1"/>
                </a:solidFill>
                <a:latin typeface="+mn-lt"/>
                <a:ea typeface="+mn-ea"/>
                <a:cs typeface="+mn-cs"/>
              </a:rPr>
              <a:t>Cependant elle ne permet pas de surmonter le </a:t>
            </a:r>
            <a:r>
              <a:rPr lang="fr-FR" sz="1400" b="0" i="0" kern="1200" baseline="0" dirty="0" err="1">
                <a:solidFill>
                  <a:schemeClr val="tx1"/>
                </a:solidFill>
                <a:latin typeface="+mn-lt"/>
                <a:ea typeface="+mn-ea"/>
                <a:cs typeface="+mn-cs"/>
              </a:rPr>
              <a:t>probléme</a:t>
            </a:r>
            <a:r>
              <a:rPr lang="fr-FR" sz="1400" b="0" i="0" kern="1200" baseline="0" dirty="0">
                <a:solidFill>
                  <a:schemeClr val="tx1"/>
                </a:solidFill>
                <a:latin typeface="+mn-lt"/>
                <a:ea typeface="+mn-ea"/>
                <a:cs typeface="+mn-cs"/>
              </a:rPr>
              <a:t> du démarrage à froid </a:t>
            </a:r>
            <a:r>
              <a:rPr lang="fr-FR" sz="1400" b="0" i="0" kern="1200" baseline="0" dirty="0" err="1">
                <a:solidFill>
                  <a:schemeClr val="tx1"/>
                </a:solidFill>
                <a:latin typeface="+mn-lt"/>
                <a:ea typeface="+mn-ea"/>
                <a:cs typeface="+mn-cs"/>
              </a:rPr>
              <a:t>lorqu’un</a:t>
            </a:r>
            <a:r>
              <a:rPr lang="fr-FR" sz="1400" b="0" i="0" kern="1200" baseline="0" dirty="0">
                <a:solidFill>
                  <a:schemeClr val="tx1"/>
                </a:solidFill>
                <a:latin typeface="+mn-lt"/>
                <a:ea typeface="+mn-ea"/>
                <a:cs typeface="+mn-cs"/>
              </a:rPr>
              <a:t> nouveaux est introduit dans la base. Et elle </a:t>
            </a:r>
            <a:r>
              <a:rPr lang="fr-FR" sz="1400" kern="1200" baseline="0" dirty="0">
                <a:solidFill>
                  <a:schemeClr val="tx1"/>
                </a:solidFill>
                <a:latin typeface="+mn-lt"/>
                <a:ea typeface="+mn-ea"/>
                <a:cs typeface="+mn-cs"/>
              </a:rPr>
              <a:t>a tendance à recommander des articles populaires.</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13</a:t>
            </a:fld>
            <a:endParaRPr lang="fr-FR"/>
          </a:p>
        </p:txBody>
      </p:sp>
    </p:spTree>
    <p:extLst>
      <p:ext uri="{BB962C8B-B14F-4D97-AF65-F5344CB8AC3E}">
        <p14:creationId xmlns:p14="http://schemas.microsoft.com/office/powerpoint/2010/main" val="3023319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b="0" i="0" kern="1200" dirty="0">
                <a:solidFill>
                  <a:schemeClr val="tx1"/>
                </a:solidFill>
                <a:latin typeface="+mn-lt"/>
                <a:ea typeface="+mn-ea"/>
                <a:cs typeface="+mn-cs"/>
              </a:rPr>
              <a:t>L’idée derrière le filtrage collaboratif  basé client consiste à trouver des clients qui ont des goûts similaires au</a:t>
            </a:r>
            <a:r>
              <a:rPr lang="fr-FR" sz="1400" b="0" i="0" kern="1200" baseline="0" dirty="0">
                <a:solidFill>
                  <a:schemeClr val="tx1"/>
                </a:solidFill>
                <a:latin typeface="+mn-lt"/>
                <a:ea typeface="+mn-ea"/>
                <a:cs typeface="+mn-cs"/>
              </a:rPr>
              <a:t> client </a:t>
            </a:r>
            <a:r>
              <a:rPr lang="fr-FR" sz="1400" b="0" i="0" kern="1200" dirty="0">
                <a:solidFill>
                  <a:schemeClr val="tx1"/>
                </a:solidFill>
                <a:latin typeface="+mn-lt"/>
                <a:ea typeface="+mn-ea"/>
                <a:cs typeface="+mn-cs"/>
              </a:rPr>
              <a:t>cible.</a:t>
            </a:r>
          </a:p>
          <a:p>
            <a:r>
              <a:rPr lang="fr-FR" sz="1400" b="0" i="0" kern="1200" dirty="0">
                <a:solidFill>
                  <a:schemeClr val="tx1"/>
                </a:solidFill>
                <a:latin typeface="+mn-lt"/>
                <a:ea typeface="+mn-ea"/>
                <a:cs typeface="+mn-cs"/>
              </a:rPr>
              <a:t>Cette</a:t>
            </a:r>
            <a:r>
              <a:rPr lang="fr-FR" sz="1400" b="0" i="0" kern="1200" baseline="0" dirty="0">
                <a:solidFill>
                  <a:schemeClr val="tx1"/>
                </a:solidFill>
                <a:latin typeface="+mn-lt"/>
                <a:ea typeface="+mn-ea"/>
                <a:cs typeface="+mn-cs"/>
              </a:rPr>
              <a:t> approche </a:t>
            </a:r>
            <a:r>
              <a:rPr lang="fr-FR" sz="1400" kern="1200" baseline="0" dirty="0">
                <a:solidFill>
                  <a:schemeClr val="tx1"/>
                </a:solidFill>
                <a:latin typeface="+mn-lt"/>
                <a:ea typeface="+mn-ea"/>
                <a:cs typeface="+mn-cs"/>
              </a:rPr>
              <a:t>elle est plus précise et donne des résultats plus pertinents que celle basée sur le contenu.</a:t>
            </a:r>
          </a:p>
          <a:p>
            <a:r>
              <a:rPr lang="fr-FR" sz="1400" b="0" i="0" kern="1200" baseline="0" dirty="0">
                <a:solidFill>
                  <a:schemeClr val="tx1"/>
                </a:solidFill>
                <a:latin typeface="+mn-lt"/>
                <a:ea typeface="+mn-ea"/>
                <a:cs typeface="+mn-cs"/>
              </a:rPr>
              <a:t>Elle ne nécessite pas la description des produits.</a:t>
            </a:r>
          </a:p>
          <a:p>
            <a:r>
              <a:rPr lang="fr-FR" sz="1400" b="0" i="0" kern="1200" baseline="0" dirty="0">
                <a:solidFill>
                  <a:schemeClr val="tx1"/>
                </a:solidFill>
                <a:latin typeface="+mn-lt"/>
                <a:ea typeface="+mn-ea"/>
                <a:cs typeface="+mn-cs"/>
              </a:rPr>
              <a:t>Cependant elle ne permet pas de surmonter le </a:t>
            </a:r>
            <a:r>
              <a:rPr lang="fr-FR" sz="1400" b="0" i="0" kern="1200" baseline="0" dirty="0" err="1">
                <a:solidFill>
                  <a:schemeClr val="tx1"/>
                </a:solidFill>
                <a:latin typeface="+mn-lt"/>
                <a:ea typeface="+mn-ea"/>
                <a:cs typeface="+mn-cs"/>
              </a:rPr>
              <a:t>probléme</a:t>
            </a:r>
            <a:r>
              <a:rPr lang="fr-FR" sz="1400" b="0" i="0" kern="1200" baseline="0" dirty="0">
                <a:solidFill>
                  <a:schemeClr val="tx1"/>
                </a:solidFill>
                <a:latin typeface="+mn-lt"/>
                <a:ea typeface="+mn-ea"/>
                <a:cs typeface="+mn-cs"/>
              </a:rPr>
              <a:t> du démarrage à froid </a:t>
            </a:r>
            <a:r>
              <a:rPr lang="fr-FR" sz="1400" b="0" i="0" kern="1200" baseline="0" dirty="0" err="1">
                <a:solidFill>
                  <a:schemeClr val="tx1"/>
                </a:solidFill>
                <a:latin typeface="+mn-lt"/>
                <a:ea typeface="+mn-ea"/>
                <a:cs typeface="+mn-cs"/>
              </a:rPr>
              <a:t>lorqu’un</a:t>
            </a:r>
            <a:r>
              <a:rPr lang="fr-FR" sz="1400" b="0" i="0" kern="1200" baseline="0" dirty="0">
                <a:solidFill>
                  <a:schemeClr val="tx1"/>
                </a:solidFill>
                <a:latin typeface="+mn-lt"/>
                <a:ea typeface="+mn-ea"/>
                <a:cs typeface="+mn-cs"/>
              </a:rPr>
              <a:t> nouveaux est introduit dans la base. Et elle </a:t>
            </a:r>
            <a:r>
              <a:rPr lang="fr-FR" sz="1400" kern="1200" baseline="0" dirty="0">
                <a:solidFill>
                  <a:schemeClr val="tx1"/>
                </a:solidFill>
                <a:latin typeface="+mn-lt"/>
                <a:ea typeface="+mn-ea"/>
                <a:cs typeface="+mn-cs"/>
              </a:rPr>
              <a:t>a tendance à recommander des articles populaires.</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14</a:t>
            </a:fld>
            <a:endParaRPr lang="fr-FR"/>
          </a:p>
        </p:txBody>
      </p:sp>
    </p:spTree>
    <p:extLst>
      <p:ext uri="{BB962C8B-B14F-4D97-AF65-F5344CB8AC3E}">
        <p14:creationId xmlns:p14="http://schemas.microsoft.com/office/powerpoint/2010/main" val="4174506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rtl="0">
              <a:lnSpc>
                <a:spcPct val="130000"/>
              </a:lnSpc>
              <a:spcBef>
                <a:spcPts val="0"/>
              </a:spcBef>
              <a:spcAft>
                <a:spcPts val="0"/>
              </a:spcAft>
              <a:buNone/>
            </a:pPr>
            <a:r>
              <a:rPr lang="fr-FR" sz="2400" dirty="0">
                <a:solidFill>
                  <a:srgbClr val="131A1C"/>
                </a:solidFill>
              </a:rPr>
              <a:t>Expliquons</a:t>
            </a:r>
            <a:r>
              <a:rPr lang="fr-FR" sz="2400" baseline="0" dirty="0">
                <a:solidFill>
                  <a:srgbClr val="131A1C"/>
                </a:solidFill>
              </a:rPr>
              <a:t> l’approche adoptée pour la réalisation de notre projet</a:t>
            </a:r>
            <a:endParaRPr lang="fr-FR" sz="2400" dirty="0">
              <a:solidFill>
                <a:srgbClr val="131A1C"/>
              </a:solidFill>
            </a:endParaRPr>
          </a:p>
          <a:p>
            <a:pPr marL="0" marR="0" lvl="0" indent="0" algn="l" rtl="0">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sp>
        <p:nvSpPr>
          <p:cNvPr id="193" name="Shape 193"/>
          <p:cNvSpPr>
            <a:spLocks noGrp="1" noRot="1" noChangeAspect="1"/>
          </p:cNvSpPr>
          <p:nvPr>
            <p:ph type="sldImg" idx="2"/>
          </p:nvPr>
        </p:nvSpPr>
        <p:spPr>
          <a:xfrm>
            <a:off x="2287588" y="514350"/>
            <a:ext cx="4568825"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530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 //intentions</a:t>
            </a:r>
          </a:p>
          <a:p>
            <a:r>
              <a:rPr lang="fr-FR" dirty="0"/>
              <a:t>on a 21 intentions personnalisés et 10 intentions de système activées</a:t>
            </a:r>
          </a:p>
          <a:p>
            <a:r>
              <a:rPr lang="fr-FR" dirty="0"/>
              <a:t>Pour chaque intention personnalisée on ajoute des exemples pour aider Watson à reconnaître l’intention prenons le cas de </a:t>
            </a:r>
            <a:r>
              <a:rPr lang="fr-FR" dirty="0" err="1"/>
              <a:t>l’intent</a:t>
            </a:r>
            <a:r>
              <a:rPr lang="fr-FR" dirty="0"/>
              <a:t> département : ou on a ajouté 7 exemples</a:t>
            </a:r>
          </a:p>
          <a:p>
            <a:r>
              <a:rPr lang="fr-FR" dirty="0"/>
              <a:t>*****image*****</a:t>
            </a:r>
          </a:p>
          <a:p>
            <a:r>
              <a:rPr lang="fr-FR" dirty="0"/>
              <a:t>////entités</a:t>
            </a:r>
          </a:p>
          <a:p>
            <a:r>
              <a:rPr lang="fr-FR" dirty="0"/>
              <a:t> </a:t>
            </a:r>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16</a:t>
            </a:fld>
            <a:endParaRPr lang="fr-FR"/>
          </a:p>
        </p:txBody>
      </p:sp>
    </p:spTree>
    <p:extLst>
      <p:ext uri="{BB962C8B-B14F-4D97-AF65-F5344CB8AC3E}">
        <p14:creationId xmlns:p14="http://schemas.microsoft.com/office/powerpoint/2010/main" val="3787589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62500" lnSpcReduction="20000"/>
          </a:bodyPr>
          <a:lstStyle/>
          <a:p>
            <a:r>
              <a:rPr lang="fr-FR" dirty="0"/>
              <a:t>////entités</a:t>
            </a:r>
          </a:p>
          <a:p>
            <a:r>
              <a:rPr lang="fr-FR" dirty="0"/>
              <a:t> </a:t>
            </a:r>
            <a:r>
              <a:rPr lang="fr-FR" dirty="0" err="1"/>
              <a:t>Endéﬁnissant</a:t>
            </a:r>
            <a:r>
              <a:rPr lang="fr-FR" dirty="0"/>
              <a:t> des entités, nous pouvons aider le service à </a:t>
            </a:r>
            <a:r>
              <a:rPr lang="fr-FR" dirty="0" err="1"/>
              <a:t>identiﬁerdes</a:t>
            </a:r>
            <a:r>
              <a:rPr lang="fr-FR" dirty="0"/>
              <a:t> références dans l’entrée utilisateur qui sont liées à des intentions d’intérêt </a:t>
            </a:r>
          </a:p>
          <a:p>
            <a:r>
              <a:rPr lang="fr-FR" dirty="0"/>
              <a:t> on a 20 entités personnalisées et 3 entités de système activées : </a:t>
            </a:r>
          </a:p>
          <a:p>
            <a:r>
              <a:rPr lang="fr-FR" dirty="0"/>
              <a:t>-Les entités de système ces entités qui peuvent reconnaître des références d’heure, de date, les noms de personnes et de nombre </a:t>
            </a:r>
          </a:p>
          <a:p>
            <a:r>
              <a:rPr lang="fr-FR" dirty="0"/>
              <a:t>*******photo******</a:t>
            </a:r>
          </a:p>
          <a:p>
            <a:pPr marL="285750" indent="-285750">
              <a:buFontTx/>
              <a:buChar char="-"/>
            </a:pPr>
            <a:r>
              <a:rPr lang="fr-FR" dirty="0"/>
              <a:t>Les entités personnalisées : on ajoute pour chaque entité une valeur et ses synonymes. Prenons le cas de entité @city </a:t>
            </a:r>
          </a:p>
          <a:p>
            <a:pPr marL="285750" indent="-285750">
              <a:buFontTx/>
              <a:buChar char="-"/>
            </a:pPr>
            <a:r>
              <a:rPr lang="fr-FR" dirty="0"/>
              <a:t>******photo***</a:t>
            </a:r>
          </a:p>
          <a:p>
            <a:pPr marL="285750" indent="-285750">
              <a:buFontTx/>
              <a:buChar char="-"/>
            </a:pPr>
            <a:endParaRPr lang="fr-FR" dirty="0"/>
          </a:p>
          <a:p>
            <a:pPr marL="0" indent="0">
              <a:buFontTx/>
              <a:buNone/>
            </a:pPr>
            <a:r>
              <a:rPr lang="fr-FR" dirty="0"/>
              <a:t>-&gt;les entités et les intentes crées vont être utiliser dans notre dialogue .</a:t>
            </a:r>
          </a:p>
          <a:p>
            <a:pPr marL="0" indent="0">
              <a:buFontTx/>
              <a:buNone/>
            </a:pPr>
            <a:r>
              <a:rPr lang="fr-FR" dirty="0"/>
              <a:t>Qui </a:t>
            </a:r>
            <a:r>
              <a:rPr lang="fr-FR" dirty="0" err="1"/>
              <a:t>déﬁnit</a:t>
            </a:r>
            <a:r>
              <a:rPr lang="fr-FR" dirty="0"/>
              <a:t> le </a:t>
            </a:r>
            <a:r>
              <a:rPr lang="fr-FR" dirty="0" err="1"/>
              <a:t>ﬂux</a:t>
            </a:r>
            <a:r>
              <a:rPr lang="fr-FR" dirty="0"/>
              <a:t> de notre conversation sous la forme d’une arborescence logique. Le dialogue fait correspondre les intentions (ce que disent les utilisateurs) aux réponses (ce que le bot dit en retour)</a:t>
            </a:r>
          </a:p>
          <a:p>
            <a:pPr marL="0" indent="0">
              <a:buFontTx/>
              <a:buNone/>
            </a:pPr>
            <a:endParaRPr lang="fr-FR" dirty="0"/>
          </a:p>
          <a:p>
            <a:pPr marL="285750" indent="-285750">
              <a:buFontTx/>
              <a:buChar char="-"/>
            </a:pP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17</a:t>
            </a:fld>
            <a:endParaRPr lang="fr-FR"/>
          </a:p>
        </p:txBody>
      </p:sp>
    </p:spTree>
    <p:extLst>
      <p:ext uri="{BB962C8B-B14F-4D97-AF65-F5344CB8AC3E}">
        <p14:creationId xmlns:p14="http://schemas.microsoft.com/office/powerpoint/2010/main" val="3451025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62500" lnSpcReduction="20000"/>
          </a:bodyPr>
          <a:lstStyle/>
          <a:p>
            <a:pPr marL="0" indent="0">
              <a:buFontTx/>
              <a:buNone/>
            </a:pPr>
            <a:r>
              <a:rPr lang="fr-FR" dirty="0"/>
              <a:t>notre dialogue est constitué du 21 </a:t>
            </a:r>
            <a:r>
              <a:rPr lang="fr-FR" dirty="0" err="1"/>
              <a:t>noeuds</a:t>
            </a:r>
            <a:r>
              <a:rPr lang="fr-FR" dirty="0"/>
              <a:t> principales.</a:t>
            </a:r>
          </a:p>
          <a:p>
            <a:pPr marL="0" indent="0">
              <a:buFontTx/>
              <a:buNone/>
            </a:pPr>
            <a:r>
              <a:rPr lang="fr-FR" dirty="0"/>
              <a:t>On a utilisé </a:t>
            </a:r>
            <a:r>
              <a:rPr lang="fr-FR" dirty="0" err="1"/>
              <a:t>differents</a:t>
            </a:r>
            <a:r>
              <a:rPr lang="fr-FR" dirty="0"/>
              <a:t> mode</a:t>
            </a:r>
          </a:p>
          <a:p>
            <a:pPr marL="0" indent="0">
              <a:buFontTx/>
              <a:buNone/>
            </a:pPr>
            <a:r>
              <a:rPr lang="fr-FR" dirty="0"/>
              <a:t>-Mode Slots (Ajout des </a:t>
            </a:r>
            <a:r>
              <a:rPr lang="fr-FR" dirty="0" err="1"/>
              <a:t>noeuds</a:t>
            </a:r>
            <a:r>
              <a:rPr lang="fr-FR" dirty="0"/>
              <a:t> avec attributs)</a:t>
            </a:r>
          </a:p>
          <a:p>
            <a:pPr marL="0" indent="0">
              <a:buFontTx/>
              <a:buNone/>
            </a:pPr>
            <a:r>
              <a:rPr lang="fr-FR" dirty="0" err="1"/>
              <a:t>Aﬁn</a:t>
            </a:r>
            <a:r>
              <a:rPr lang="fr-FR" dirty="0"/>
              <a:t> de collecter plusieurs éléments d’informations auprès d’un utilisateur au sein d’un seul </a:t>
            </a:r>
            <a:r>
              <a:rPr lang="fr-FR" dirty="0" err="1"/>
              <a:t>noeud</a:t>
            </a:r>
            <a:endParaRPr lang="fr-FR" dirty="0"/>
          </a:p>
          <a:p>
            <a:pPr marL="0" indent="0">
              <a:buFontTx/>
              <a:buNone/>
            </a:pPr>
            <a:r>
              <a:rPr lang="fr-FR" dirty="0"/>
              <a:t>******</a:t>
            </a:r>
            <a:r>
              <a:rPr lang="fr-FR" dirty="0" err="1"/>
              <a:t>expl</a:t>
            </a:r>
            <a:r>
              <a:rPr lang="fr-FR" dirty="0"/>
              <a:t> </a:t>
            </a:r>
            <a:r>
              <a:rPr lang="fr-FR" dirty="0" err="1"/>
              <a:t>img</a:t>
            </a:r>
            <a:r>
              <a:rPr lang="fr-FR" dirty="0"/>
              <a:t> *******</a:t>
            </a:r>
          </a:p>
          <a:p>
            <a:pPr marL="0" indent="0">
              <a:buFontTx/>
              <a:buNone/>
            </a:pPr>
            <a:r>
              <a:rPr lang="fr-FR" dirty="0"/>
              <a:t>ce </a:t>
            </a:r>
            <a:r>
              <a:rPr lang="fr-FR" dirty="0" err="1"/>
              <a:t>noeud</a:t>
            </a:r>
            <a:r>
              <a:rPr lang="fr-FR" dirty="0"/>
              <a:t> collecte les informations nécessaires et renvoi le bon lien pour une </a:t>
            </a:r>
            <a:r>
              <a:rPr lang="fr-FR" dirty="0" err="1"/>
              <a:t>ﬁlière</a:t>
            </a:r>
            <a:r>
              <a:rPr lang="fr-FR" dirty="0"/>
              <a:t> bien déterminée </a:t>
            </a:r>
            <a:r>
              <a:rPr lang="fr-FR" dirty="0" err="1"/>
              <a:t>Déﬁnissons</a:t>
            </a:r>
            <a:r>
              <a:rPr lang="fr-FR" dirty="0"/>
              <a:t> les attributs suivants</a:t>
            </a:r>
          </a:p>
          <a:p>
            <a:pPr marL="0" indent="0">
              <a:buFontTx/>
              <a:buNone/>
            </a:pPr>
            <a:r>
              <a:rPr lang="fr-FR" dirty="0"/>
              <a:t>-mode </a:t>
            </a:r>
            <a:r>
              <a:rPr lang="fr-FR" dirty="0" err="1"/>
              <a:t>Mode</a:t>
            </a:r>
            <a:r>
              <a:rPr lang="fr-FR" dirty="0"/>
              <a:t> Réponses multiples:</a:t>
            </a:r>
          </a:p>
          <a:p>
            <a:pPr marL="0" indent="0">
              <a:buFontTx/>
              <a:buNone/>
            </a:pPr>
            <a:r>
              <a:rPr lang="fr-FR" dirty="0"/>
              <a:t>Grâce à cette option l’assistant virtuel puisse fournir </a:t>
            </a:r>
            <a:r>
              <a:rPr lang="fr-FR" dirty="0" err="1"/>
              <a:t>diﬀérentes</a:t>
            </a:r>
            <a:r>
              <a:rPr lang="fr-FR" dirty="0"/>
              <a:t> réponses à la même </a:t>
            </a:r>
            <a:r>
              <a:rPr lang="fr-FR" dirty="0" err="1"/>
              <a:t>entrée,enfonction</a:t>
            </a:r>
            <a:r>
              <a:rPr lang="fr-FR" dirty="0"/>
              <a:t> d’autres conditions. </a:t>
            </a:r>
          </a:p>
          <a:p>
            <a:pPr marL="0" indent="0">
              <a:buFontTx/>
              <a:buNone/>
            </a:pPr>
            <a:r>
              <a:rPr lang="fr-FR" dirty="0"/>
              <a:t>************</a:t>
            </a:r>
            <a:r>
              <a:rPr lang="fr-FR" dirty="0" err="1"/>
              <a:t>expl</a:t>
            </a:r>
            <a:r>
              <a:rPr lang="fr-FR" dirty="0"/>
              <a:t> </a:t>
            </a:r>
            <a:r>
              <a:rPr lang="fr-FR" dirty="0" err="1"/>
              <a:t>img</a:t>
            </a:r>
            <a:r>
              <a:rPr lang="fr-FR" dirty="0"/>
              <a:t>*********</a:t>
            </a:r>
          </a:p>
          <a:p>
            <a:pPr marL="0" indent="0">
              <a:buFontTx/>
              <a:buNone/>
            </a:pPr>
            <a:endParaRPr lang="fr-FR" dirty="0"/>
          </a:p>
          <a:p>
            <a:pPr marL="285750" indent="-285750">
              <a:buFontTx/>
              <a:buChar char="-"/>
            </a:pP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18</a:t>
            </a:fld>
            <a:endParaRPr lang="fr-FR"/>
          </a:p>
        </p:txBody>
      </p:sp>
    </p:spTree>
    <p:extLst>
      <p:ext uri="{BB962C8B-B14F-4D97-AF65-F5344CB8AC3E}">
        <p14:creationId xmlns:p14="http://schemas.microsoft.com/office/powerpoint/2010/main" val="258995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1042965" rtl="0" eaLnBrk="1" fontAlgn="auto" latinLnBrk="0" hangingPunct="1">
              <a:lnSpc>
                <a:spcPct val="100000"/>
              </a:lnSpc>
              <a:spcBef>
                <a:spcPts val="0"/>
              </a:spcBef>
              <a:spcAft>
                <a:spcPts val="0"/>
              </a:spcAft>
              <a:buClrTx/>
              <a:buSzTx/>
              <a:buFontTx/>
              <a:buNone/>
              <a:tabLst/>
              <a:defRPr/>
            </a:pPr>
            <a:r>
              <a:rPr lang="fr" dirty="0"/>
              <a:t>L’architecture de notre application est la suivante.</a:t>
            </a:r>
          </a:p>
          <a:p>
            <a:pPr marL="0" marR="0" lvl="0" indent="0" algn="l" defTabSz="1042965" rtl="0" eaLnBrk="1" fontAlgn="auto" latinLnBrk="0" hangingPunct="1">
              <a:lnSpc>
                <a:spcPct val="100000"/>
              </a:lnSpc>
              <a:spcBef>
                <a:spcPts val="0"/>
              </a:spcBef>
              <a:spcAft>
                <a:spcPts val="0"/>
              </a:spcAft>
              <a:buClrTx/>
              <a:buSzTx/>
              <a:buFontTx/>
              <a:buNone/>
              <a:tabLst/>
              <a:defRPr/>
            </a:pPr>
            <a:r>
              <a:rPr lang="fr-FR" sz="900" dirty="0"/>
              <a:t> les utilisateurs P</a:t>
            </a:r>
            <a:r>
              <a:rPr lang="fr" sz="900" dirty="0"/>
              <a:t>euv</a:t>
            </a:r>
            <a:r>
              <a:rPr lang="fr-FR" sz="900" dirty="0" err="1"/>
              <a:t>ent</a:t>
            </a:r>
            <a:r>
              <a:rPr lang="fr-FR" sz="900" dirty="0"/>
              <a:t> choisir d’</a:t>
            </a:r>
            <a:r>
              <a:rPr lang="fr-FR" sz="900" dirty="0" err="1"/>
              <a:t>iteragir</a:t>
            </a:r>
            <a:r>
              <a:rPr lang="fr-FR" sz="900" dirty="0"/>
              <a:t> avec </a:t>
            </a:r>
            <a:r>
              <a:rPr lang="fr-FR" sz="900" dirty="0" err="1"/>
              <a:t>lapp</a:t>
            </a:r>
            <a:r>
              <a:rPr lang="fr-FR" sz="900" dirty="0"/>
              <a:t> mobile soit en </a:t>
            </a:r>
            <a:r>
              <a:rPr lang="fr-FR" sz="900" dirty="0" err="1"/>
              <a:t>ecrivant</a:t>
            </a:r>
            <a:r>
              <a:rPr lang="fr-FR" sz="900" dirty="0"/>
              <a:t> le </a:t>
            </a:r>
            <a:r>
              <a:rPr lang="fr-FR" sz="900" dirty="0" err="1"/>
              <a:t>text</a:t>
            </a:r>
            <a:r>
              <a:rPr lang="fr-FR" sz="900" dirty="0"/>
              <a:t> soit en utilisant leur voix</a:t>
            </a:r>
            <a:r>
              <a:rPr lang="fr-FR" sz="900" dirty="0">
                <a:solidFill>
                  <a:schemeClr val="bg2">
                    <a:lumMod val="90000"/>
                  </a:schemeClr>
                </a:solidFill>
              </a:rPr>
              <a:t> </a:t>
            </a:r>
          </a:p>
          <a:p>
            <a:r>
              <a:rPr lang="fr-FR" dirty="0"/>
              <a:t>— Le son est transcrit en texte avec IBM  Speech to </a:t>
            </a:r>
            <a:r>
              <a:rPr lang="fr-FR" dirty="0" err="1"/>
              <a:t>Text</a:t>
            </a:r>
            <a:r>
              <a:rPr lang="fr-FR" dirty="0"/>
              <a:t>.</a:t>
            </a:r>
          </a:p>
          <a:p>
            <a:r>
              <a:rPr lang="fr-FR" dirty="0"/>
              <a:t> Le texte est transmis à IBM Watson Assistant.</a:t>
            </a:r>
          </a:p>
          <a:p>
            <a:r>
              <a:rPr lang="fr-FR" dirty="0"/>
              <a:t> — La réponse d’IBM Watson Assistant est convertie en audio par IBM </a:t>
            </a:r>
            <a:r>
              <a:rPr lang="fr-FR" dirty="0" err="1"/>
              <a:t>Text</a:t>
            </a:r>
            <a:r>
              <a:rPr lang="fr-FR" dirty="0"/>
              <a:t> to Speech et le résultat est renvoyé à l’application mobile.</a:t>
            </a:r>
          </a:p>
          <a:p>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19</a:t>
            </a:fld>
            <a:endParaRPr lang="fr-FR"/>
          </a:p>
        </p:txBody>
      </p:sp>
    </p:spTree>
    <p:extLst>
      <p:ext uri="{BB962C8B-B14F-4D97-AF65-F5344CB8AC3E}">
        <p14:creationId xmlns:p14="http://schemas.microsoft.com/office/powerpoint/2010/main" val="3685525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La présentation se déroule comme suit, </a:t>
            </a:r>
            <a:br>
              <a:rPr lang="fr-FR" dirty="0"/>
            </a:br>
            <a:r>
              <a:rPr lang="fr-FR" b="1" dirty="0"/>
              <a:t>Nous commençons</a:t>
            </a:r>
            <a:r>
              <a:rPr lang="fr-FR" b="1" baseline="0" dirty="0"/>
              <a:t> par présenter </a:t>
            </a:r>
            <a:r>
              <a:rPr lang="fr-FR" baseline="0" dirty="0"/>
              <a:t>le contexte du projet, </a:t>
            </a:r>
          </a:p>
          <a:p>
            <a:r>
              <a:rPr lang="fr-FR" b="1" baseline="0" dirty="0"/>
              <a:t>Nous enchainons ensuite </a:t>
            </a:r>
            <a:r>
              <a:rPr lang="fr-FR" baseline="0" dirty="0"/>
              <a:t>par </a:t>
            </a:r>
            <a:r>
              <a:rPr lang="fr" sz="1400" dirty="0">
                <a:latin typeface="+mn-lt"/>
                <a:ea typeface="Calibri"/>
                <a:cs typeface="Calibri"/>
                <a:sym typeface="Calibri"/>
              </a:rPr>
              <a:t>les concepts de</a:t>
            </a:r>
            <a:r>
              <a:rPr lang="fr" sz="1400" baseline="0" dirty="0">
                <a:latin typeface="+mn-lt"/>
                <a:ea typeface="Calibri"/>
                <a:cs typeface="Calibri"/>
                <a:sym typeface="Calibri"/>
              </a:rPr>
              <a:t> Machine Learning </a:t>
            </a:r>
            <a:r>
              <a:rPr lang="fr" sz="1400" dirty="0">
                <a:latin typeface="+mn-lt"/>
                <a:ea typeface="Calibri"/>
                <a:cs typeface="Calibri"/>
                <a:sym typeface="Calibri"/>
              </a:rPr>
              <a:t>appliqués à notre projet</a:t>
            </a:r>
            <a:endParaRPr lang="fr-FR" baseline="0" dirty="0"/>
          </a:p>
          <a:p>
            <a:r>
              <a:rPr lang="fr-FR" b="1" baseline="0" dirty="0"/>
              <a:t>Nous détaillons par la suite </a:t>
            </a:r>
            <a:r>
              <a:rPr lang="fr-FR" baseline="0" dirty="0"/>
              <a:t>l’approche adoptée</a:t>
            </a:r>
          </a:p>
          <a:p>
            <a:pPr marL="0" lvl="0" indent="0" rtl="0">
              <a:spcBef>
                <a:spcPts val="0"/>
              </a:spcBef>
              <a:spcAft>
                <a:spcPts val="0"/>
              </a:spcAft>
              <a:buClr>
                <a:srgbClr val="000000"/>
              </a:buClr>
              <a:buFont typeface="Arial"/>
              <a:buNone/>
            </a:pPr>
            <a:r>
              <a:rPr lang="fr-FR" sz="1400" b="1" dirty="0">
                <a:latin typeface="+mn-lt"/>
                <a:ea typeface="Calibri"/>
                <a:cs typeface="Calibri"/>
                <a:sym typeface="Calibri"/>
              </a:rPr>
              <a:t>Nous</a:t>
            </a:r>
            <a:r>
              <a:rPr lang="fr-FR" sz="1400" b="1" baseline="0" dirty="0">
                <a:latin typeface="+mn-lt"/>
                <a:ea typeface="Calibri"/>
                <a:cs typeface="Calibri"/>
                <a:sym typeface="Calibri"/>
              </a:rPr>
              <a:t> passons après à </a:t>
            </a:r>
            <a:r>
              <a:rPr lang="fr-FR" sz="1400" dirty="0">
                <a:latin typeface="+mn-lt"/>
                <a:ea typeface="Calibri"/>
                <a:cs typeface="Calibri"/>
                <a:sym typeface="Calibri"/>
              </a:rPr>
              <a:t>la réalisation de la solution proposée</a:t>
            </a:r>
          </a:p>
          <a:p>
            <a:pPr marL="0" lvl="0" indent="0" rtl="0">
              <a:spcBef>
                <a:spcPts val="0"/>
              </a:spcBef>
              <a:spcAft>
                <a:spcPts val="0"/>
              </a:spcAft>
              <a:buClr>
                <a:srgbClr val="000000"/>
              </a:buClr>
              <a:buFont typeface="Arial"/>
              <a:buNone/>
            </a:pPr>
            <a:r>
              <a:rPr lang="fr-FR" sz="1400" b="1" dirty="0">
                <a:latin typeface="+mn-lt"/>
                <a:ea typeface="Calibri"/>
                <a:cs typeface="Calibri"/>
                <a:sym typeface="Calibri"/>
              </a:rPr>
              <a:t>Et nous finissons </a:t>
            </a:r>
            <a:r>
              <a:rPr lang="fr-FR" sz="1400" dirty="0">
                <a:latin typeface="+mn-lt"/>
                <a:ea typeface="Calibri"/>
                <a:cs typeface="Calibri"/>
                <a:sym typeface="Calibri"/>
              </a:rPr>
              <a:t>par la conclusion et les perspectives</a:t>
            </a:r>
            <a:endParaRPr lang="fr-FR" sz="2800" dirty="0">
              <a:solidFill>
                <a:schemeClr val="dk1"/>
              </a:solidFill>
              <a:latin typeface="+mn-lt"/>
              <a:ea typeface="Calibri"/>
              <a:cs typeface="Calibri"/>
              <a:sym typeface="Calibri"/>
            </a:endParaRPr>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2</a:t>
            </a:fld>
            <a:endParaRPr lang="fr-FR"/>
          </a:p>
        </p:txBody>
      </p:sp>
    </p:spTree>
    <p:extLst>
      <p:ext uri="{BB962C8B-B14F-4D97-AF65-F5344CB8AC3E}">
        <p14:creationId xmlns:p14="http://schemas.microsoft.com/office/powerpoint/2010/main" val="3259117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kern="1200" baseline="0" dirty="0">
                <a:solidFill>
                  <a:schemeClr val="tx1"/>
                </a:solidFill>
                <a:latin typeface="+mn-lt"/>
                <a:ea typeface="+mn-ea"/>
                <a:cs typeface="+mn-cs"/>
              </a:rPr>
              <a:t>La démarche adoptée pour la réalisation de l’approche basée sur le contenu est la suivante: </a:t>
            </a:r>
          </a:p>
          <a:p>
            <a:r>
              <a:rPr lang="fr-FR" sz="1400" kern="1200" baseline="0" dirty="0">
                <a:solidFill>
                  <a:schemeClr val="tx1"/>
                </a:solidFill>
                <a:latin typeface="+mn-lt"/>
                <a:ea typeface="+mn-ea"/>
                <a:cs typeface="+mn-cs"/>
              </a:rPr>
              <a:t>La première étape pour calculer les similarités est l’extraction des descriptions des produits achetés par un client ainsi que</a:t>
            </a:r>
          </a:p>
          <a:p>
            <a:r>
              <a:rPr lang="fr-FR" sz="1400" kern="1200" baseline="0" dirty="0">
                <a:solidFill>
                  <a:schemeClr val="tx1"/>
                </a:solidFill>
                <a:latin typeface="+mn-lt"/>
                <a:ea typeface="+mn-ea"/>
                <a:cs typeface="+mn-cs"/>
              </a:rPr>
              <a:t>le reste des produits de la marque.</a:t>
            </a:r>
          </a:p>
          <a:p>
            <a:r>
              <a:rPr lang="fr-FR" sz="1400" kern="1200" baseline="0" dirty="0">
                <a:solidFill>
                  <a:schemeClr val="tx1"/>
                </a:solidFill>
                <a:latin typeface="+mn-lt"/>
                <a:ea typeface="+mn-ea"/>
                <a:cs typeface="+mn-cs"/>
              </a:rPr>
              <a:t> l’</a:t>
            </a:r>
            <a:r>
              <a:rPr lang="fr-FR" sz="1400" kern="1200" baseline="0" dirty="0" err="1">
                <a:solidFill>
                  <a:schemeClr val="tx1"/>
                </a:solidFill>
                <a:latin typeface="+mn-lt"/>
                <a:ea typeface="+mn-ea"/>
                <a:cs typeface="+mn-cs"/>
              </a:rPr>
              <a:t>etape</a:t>
            </a:r>
            <a:r>
              <a:rPr lang="fr-FR" sz="1400" kern="1200" baseline="0" dirty="0">
                <a:solidFill>
                  <a:schemeClr val="tx1"/>
                </a:solidFill>
                <a:latin typeface="+mn-lt"/>
                <a:ea typeface="+mn-ea"/>
                <a:cs typeface="+mn-cs"/>
              </a:rPr>
              <a:t> suivante </a:t>
            </a:r>
            <a:r>
              <a:rPr lang="fr-FR" sz="1400" kern="1200" baseline="0" dirty="0" err="1">
                <a:solidFill>
                  <a:schemeClr val="tx1"/>
                </a:solidFill>
                <a:latin typeface="+mn-lt"/>
                <a:ea typeface="+mn-ea"/>
                <a:cs typeface="+mn-cs"/>
              </a:rPr>
              <a:t>consite</a:t>
            </a:r>
            <a:r>
              <a:rPr lang="fr-FR" sz="1400" kern="1200" baseline="0" dirty="0">
                <a:solidFill>
                  <a:schemeClr val="tx1"/>
                </a:solidFill>
                <a:latin typeface="+mn-lt"/>
                <a:ea typeface="+mn-ea"/>
                <a:cs typeface="+mn-cs"/>
              </a:rPr>
              <a:t> à découper les descriptions en listes de mots, c’est la </a:t>
            </a:r>
            <a:r>
              <a:rPr lang="fr-FR" sz="1400" kern="1200" baseline="0" dirty="0" err="1">
                <a:solidFill>
                  <a:schemeClr val="tx1"/>
                </a:solidFill>
                <a:latin typeface="+mn-lt"/>
                <a:ea typeface="+mn-ea"/>
                <a:cs typeface="+mn-cs"/>
              </a:rPr>
              <a:t>tokenisation</a:t>
            </a:r>
            <a:r>
              <a:rPr lang="fr-FR" sz="1400" kern="1200" baseline="0" dirty="0">
                <a:solidFill>
                  <a:schemeClr val="tx1"/>
                </a:solidFill>
                <a:latin typeface="+mn-lt"/>
                <a:ea typeface="+mn-ea"/>
                <a:cs typeface="+mn-cs"/>
              </a:rPr>
              <a:t>.</a:t>
            </a:r>
          </a:p>
          <a:p>
            <a:r>
              <a:rPr lang="fr-FR" sz="1400" kern="1200" baseline="0" dirty="0">
                <a:solidFill>
                  <a:schemeClr val="tx1"/>
                </a:solidFill>
                <a:latin typeface="+mn-lt"/>
                <a:ea typeface="+mn-ea"/>
                <a:cs typeface="+mn-cs"/>
              </a:rPr>
              <a:t>Ensuite, nous retirons les mots peu importants qui reviennent souvent dans les phases se sont les mots vides </a:t>
            </a:r>
            <a:r>
              <a:rPr lang="fr-FR" sz="1400" kern="1200" baseline="0" dirty="0" err="1">
                <a:solidFill>
                  <a:schemeClr val="tx1"/>
                </a:solidFill>
                <a:latin typeface="+mn-lt"/>
                <a:ea typeface="+mn-ea"/>
                <a:cs typeface="+mn-cs"/>
              </a:rPr>
              <a:t>e.g</a:t>
            </a:r>
            <a:r>
              <a:rPr lang="fr-FR" sz="1400" kern="1200" baseline="0" dirty="0">
                <a:solidFill>
                  <a:schemeClr val="tx1"/>
                </a:solidFill>
                <a:latin typeface="+mn-lt"/>
                <a:ea typeface="+mn-ea"/>
                <a:cs typeface="+mn-cs"/>
              </a:rPr>
              <a:t> le, la, etc.</a:t>
            </a:r>
          </a:p>
          <a:p>
            <a:r>
              <a:rPr lang="fr-FR" sz="1400" kern="1200" baseline="0" dirty="0">
                <a:solidFill>
                  <a:schemeClr val="tx1"/>
                </a:solidFill>
                <a:latin typeface="+mn-lt"/>
                <a:ea typeface="+mn-ea"/>
                <a:cs typeface="+mn-cs"/>
              </a:rPr>
              <a:t>Nous prenons ensuite les racines des mots, les stems, il s’agit donc du </a:t>
            </a:r>
            <a:r>
              <a:rPr lang="fr-FR" sz="1400" kern="1200" baseline="0" dirty="0" err="1">
                <a:solidFill>
                  <a:schemeClr val="tx1"/>
                </a:solidFill>
                <a:latin typeface="+mn-lt"/>
                <a:ea typeface="+mn-ea"/>
                <a:cs typeface="+mn-cs"/>
              </a:rPr>
              <a:t>stemming</a:t>
            </a:r>
            <a:r>
              <a:rPr lang="fr-FR" sz="1400" kern="1200" baseline="0" dirty="0">
                <a:solidFill>
                  <a:schemeClr val="tx1"/>
                </a:solidFill>
                <a:latin typeface="+mn-lt"/>
                <a:ea typeface="+mn-ea"/>
                <a:cs typeface="+mn-cs"/>
              </a:rPr>
              <a:t>.</a:t>
            </a:r>
          </a:p>
          <a:p>
            <a:r>
              <a:rPr lang="fr-FR" dirty="0"/>
              <a:t>Nous</a:t>
            </a:r>
            <a:r>
              <a:rPr lang="fr-FR" baseline="0" dirty="0"/>
              <a:t> calculons par la suite les scores TF IDF et cosinus </a:t>
            </a:r>
            <a:r>
              <a:rPr lang="fr-FR" baseline="0" dirty="0" err="1"/>
              <a:t>similarity</a:t>
            </a:r>
            <a:r>
              <a:rPr lang="fr-FR" baseline="0" dirty="0"/>
              <a:t> des ces scores trouvés.</a:t>
            </a:r>
          </a:p>
          <a:p>
            <a:r>
              <a:rPr lang="fr-FR" baseline="0" dirty="0"/>
              <a:t>Nous </a:t>
            </a:r>
            <a:r>
              <a:rPr lang="fr-FR" baseline="0" dirty="0" err="1"/>
              <a:t>obtenos</a:t>
            </a:r>
            <a:r>
              <a:rPr lang="fr-FR" baseline="0" dirty="0"/>
              <a:t> au final une liste de produit à recommander.</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20</a:t>
            </a:fld>
            <a:endParaRPr lang="fr-FR"/>
          </a:p>
        </p:txBody>
      </p:sp>
    </p:spTree>
    <p:extLst>
      <p:ext uri="{BB962C8B-B14F-4D97-AF65-F5344CB8AC3E}">
        <p14:creationId xmlns:p14="http://schemas.microsoft.com/office/powerpoint/2010/main" val="1322515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kern="1200" baseline="0" dirty="0">
                <a:solidFill>
                  <a:schemeClr val="tx1"/>
                </a:solidFill>
                <a:latin typeface="+mn-lt"/>
                <a:ea typeface="+mn-ea"/>
                <a:cs typeface="+mn-cs"/>
              </a:rPr>
              <a:t>Alors pour résumer, notre système se basera sur la collection pour déterminer</a:t>
            </a:r>
          </a:p>
          <a:p>
            <a:r>
              <a:rPr lang="fr-FR" sz="1400" kern="1200" baseline="0" dirty="0">
                <a:solidFill>
                  <a:schemeClr val="tx1"/>
                </a:solidFill>
                <a:latin typeface="+mn-lt"/>
                <a:ea typeface="+mn-ea"/>
                <a:cs typeface="+mn-cs"/>
              </a:rPr>
              <a:t>l’algorithme à appliquer, en effet quand une marque lance une nouvelle collection, nous utiliserons</a:t>
            </a:r>
          </a:p>
          <a:p>
            <a:r>
              <a:rPr lang="fr-FR" sz="1400" kern="1200" baseline="0" dirty="0">
                <a:solidFill>
                  <a:schemeClr val="tx1"/>
                </a:solidFill>
                <a:latin typeface="+mn-lt"/>
                <a:ea typeface="+mn-ea"/>
                <a:cs typeface="+mn-cs"/>
              </a:rPr>
              <a:t>l’algorithme TF-IDF qui est basé sur le contenu pour surmonter le problème du démarrage à</a:t>
            </a:r>
          </a:p>
          <a:p>
            <a:r>
              <a:rPr lang="fr-FR" sz="1400" kern="1200" baseline="0" dirty="0">
                <a:solidFill>
                  <a:schemeClr val="tx1"/>
                </a:solidFill>
                <a:latin typeface="+mn-lt"/>
                <a:ea typeface="+mn-ea"/>
                <a:cs typeface="+mn-cs"/>
              </a:rPr>
              <a:t>froid. Dans le cas contraire, nous analyserons l’historique d’achat d’un client, s’il s’agit d’un</a:t>
            </a:r>
          </a:p>
          <a:p>
            <a:r>
              <a:rPr lang="fr-FR" sz="1400" kern="1200" baseline="0" dirty="0">
                <a:solidFill>
                  <a:schemeClr val="tx1"/>
                </a:solidFill>
                <a:latin typeface="+mn-lt"/>
                <a:ea typeface="+mn-ea"/>
                <a:cs typeface="+mn-cs"/>
              </a:rPr>
              <a:t>client fidèle, nous appliquerons les algorithmes de vu qu’un client fidèle aura un historique important. Si le client n’est pas fidèle nous nous baserons sur les règles d’association, si les produits achetés ne figurent pas dans les prémisses des règles, nous utiliserons les techniques de factorisation des matrices.</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21</a:t>
            </a:fld>
            <a:endParaRPr lang="fr-FR"/>
          </a:p>
        </p:txBody>
      </p:sp>
    </p:spTree>
    <p:extLst>
      <p:ext uri="{BB962C8B-B14F-4D97-AF65-F5344CB8AC3E}">
        <p14:creationId xmlns:p14="http://schemas.microsoft.com/office/powerpoint/2010/main" val="1431835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kern="1200" baseline="0" dirty="0">
                <a:solidFill>
                  <a:schemeClr val="tx1"/>
                </a:solidFill>
                <a:latin typeface="+mn-lt"/>
                <a:ea typeface="+mn-ea"/>
                <a:cs typeface="+mn-cs"/>
              </a:rPr>
              <a:t>Alors pour résumer, notre système se basera sur la collection pour déterminer</a:t>
            </a:r>
          </a:p>
          <a:p>
            <a:r>
              <a:rPr lang="fr-FR" sz="1400" kern="1200" baseline="0" dirty="0">
                <a:solidFill>
                  <a:schemeClr val="tx1"/>
                </a:solidFill>
                <a:latin typeface="+mn-lt"/>
                <a:ea typeface="+mn-ea"/>
                <a:cs typeface="+mn-cs"/>
              </a:rPr>
              <a:t>l’algorithme à appliquer, en effet quand une marque lance une nouvelle collection, nous utiliserons</a:t>
            </a:r>
          </a:p>
          <a:p>
            <a:r>
              <a:rPr lang="fr-FR" sz="1400" kern="1200" baseline="0" dirty="0">
                <a:solidFill>
                  <a:schemeClr val="tx1"/>
                </a:solidFill>
                <a:latin typeface="+mn-lt"/>
                <a:ea typeface="+mn-ea"/>
                <a:cs typeface="+mn-cs"/>
              </a:rPr>
              <a:t>l’algorithme TF-IDF qui est basé sur le contenu pour surmonter le problème du démarrage à</a:t>
            </a:r>
          </a:p>
          <a:p>
            <a:r>
              <a:rPr lang="fr-FR" sz="1400" kern="1200" baseline="0" dirty="0">
                <a:solidFill>
                  <a:schemeClr val="tx1"/>
                </a:solidFill>
                <a:latin typeface="+mn-lt"/>
                <a:ea typeface="+mn-ea"/>
                <a:cs typeface="+mn-cs"/>
              </a:rPr>
              <a:t>froid. Dans le cas contraire, nous analyserons l’historique d’achat d’un client, s’il s’agit d’un</a:t>
            </a:r>
          </a:p>
          <a:p>
            <a:r>
              <a:rPr lang="fr-FR" sz="1400" kern="1200" baseline="0" dirty="0">
                <a:solidFill>
                  <a:schemeClr val="tx1"/>
                </a:solidFill>
                <a:latin typeface="+mn-lt"/>
                <a:ea typeface="+mn-ea"/>
                <a:cs typeface="+mn-cs"/>
              </a:rPr>
              <a:t>client fidèle, nous appliquerons les algorithmes de vu qu’un client fidèle aura un historique important. Si le client n’est pas fidèle nous nous baserons sur les règles d’association, si les produits achetés ne figurent pas dans les prémisses des règles, nous utiliserons les techniques de factorisation des matrices.</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22</a:t>
            </a:fld>
            <a:endParaRPr lang="fr-FR"/>
          </a:p>
        </p:txBody>
      </p:sp>
    </p:spTree>
    <p:extLst>
      <p:ext uri="{BB962C8B-B14F-4D97-AF65-F5344CB8AC3E}">
        <p14:creationId xmlns:p14="http://schemas.microsoft.com/office/powerpoint/2010/main" val="1524932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kern="1200" baseline="0" dirty="0">
                <a:solidFill>
                  <a:schemeClr val="tx1"/>
                </a:solidFill>
                <a:latin typeface="+mn-lt"/>
                <a:ea typeface="+mn-ea"/>
                <a:cs typeface="+mn-cs"/>
              </a:rPr>
              <a:t>Alors pour résumer, notre système se basera sur la collection pour déterminer</a:t>
            </a:r>
          </a:p>
          <a:p>
            <a:r>
              <a:rPr lang="fr-FR" sz="1400" kern="1200" baseline="0" dirty="0">
                <a:solidFill>
                  <a:schemeClr val="tx1"/>
                </a:solidFill>
                <a:latin typeface="+mn-lt"/>
                <a:ea typeface="+mn-ea"/>
                <a:cs typeface="+mn-cs"/>
              </a:rPr>
              <a:t>l’algorithme à appliquer, en effet quand une marque lance une nouvelle collection, nous utiliserons</a:t>
            </a:r>
          </a:p>
          <a:p>
            <a:r>
              <a:rPr lang="fr-FR" sz="1400" kern="1200" baseline="0" dirty="0">
                <a:solidFill>
                  <a:schemeClr val="tx1"/>
                </a:solidFill>
                <a:latin typeface="+mn-lt"/>
                <a:ea typeface="+mn-ea"/>
                <a:cs typeface="+mn-cs"/>
              </a:rPr>
              <a:t>l’algorithme TF-IDF qui est basé sur le contenu pour surmonter le problème du démarrage à</a:t>
            </a:r>
          </a:p>
          <a:p>
            <a:r>
              <a:rPr lang="fr-FR" sz="1400" kern="1200" baseline="0" dirty="0">
                <a:solidFill>
                  <a:schemeClr val="tx1"/>
                </a:solidFill>
                <a:latin typeface="+mn-lt"/>
                <a:ea typeface="+mn-ea"/>
                <a:cs typeface="+mn-cs"/>
              </a:rPr>
              <a:t>froid. Dans le cas contraire, nous analyserons l’historique d’achat d’un client, s’il s’agit d’un</a:t>
            </a:r>
          </a:p>
          <a:p>
            <a:r>
              <a:rPr lang="fr-FR" sz="1400" kern="1200" baseline="0" dirty="0">
                <a:solidFill>
                  <a:schemeClr val="tx1"/>
                </a:solidFill>
                <a:latin typeface="+mn-lt"/>
                <a:ea typeface="+mn-ea"/>
                <a:cs typeface="+mn-cs"/>
              </a:rPr>
              <a:t>client fidèle, nous appliquerons les algorithmes de vu qu’un client fidèle aura un historique important. Si le client n’est pas fidèle nous nous baserons sur les règles d’association, si les produits achetés ne figurent pas dans les prémisses des règles, nous utiliserons les techniques de factorisation des matrices.</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23</a:t>
            </a:fld>
            <a:endParaRPr lang="fr-FR"/>
          </a:p>
        </p:txBody>
      </p:sp>
    </p:spTree>
    <p:extLst>
      <p:ext uri="{BB962C8B-B14F-4D97-AF65-F5344CB8AC3E}">
        <p14:creationId xmlns:p14="http://schemas.microsoft.com/office/powerpoint/2010/main" val="3389627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rtl="0">
              <a:lnSpc>
                <a:spcPct val="130000"/>
              </a:lnSpc>
              <a:spcBef>
                <a:spcPts val="0"/>
              </a:spcBef>
              <a:spcAft>
                <a:spcPts val="0"/>
              </a:spcAft>
              <a:buNone/>
            </a:pPr>
            <a:r>
              <a:rPr lang="fr-FR" sz="2400" dirty="0">
                <a:solidFill>
                  <a:srgbClr val="131A1C"/>
                </a:solidFill>
              </a:rPr>
              <a:t>Détaillons maintenant</a:t>
            </a:r>
            <a:r>
              <a:rPr lang="fr-FR" sz="2400" baseline="0" dirty="0">
                <a:solidFill>
                  <a:srgbClr val="131A1C"/>
                </a:solidFill>
              </a:rPr>
              <a:t> les différentes technologies et méthodes utilisés pour la réalisation de notre projet</a:t>
            </a:r>
            <a:endParaRPr lang="fr-FR" sz="2400" dirty="0">
              <a:solidFill>
                <a:srgbClr val="131A1C"/>
              </a:solidFill>
            </a:endParaRPr>
          </a:p>
          <a:p>
            <a:pPr marL="0" marR="0" lvl="0" indent="0" algn="l" rtl="0">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sp>
        <p:nvSpPr>
          <p:cNvPr id="193" name="Shape 193"/>
          <p:cNvSpPr>
            <a:spLocks noGrp="1" noRot="1" noChangeAspect="1"/>
          </p:cNvSpPr>
          <p:nvPr>
            <p:ph type="sldImg" idx="2"/>
          </p:nvPr>
        </p:nvSpPr>
        <p:spPr>
          <a:xfrm>
            <a:off x="2287588" y="514350"/>
            <a:ext cx="4568825"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5135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kern="1200" baseline="0" dirty="0">
                <a:solidFill>
                  <a:schemeClr val="tx1"/>
                </a:solidFill>
                <a:latin typeface="+mn-lt"/>
                <a:ea typeface="+mn-ea"/>
                <a:cs typeface="+mn-cs"/>
              </a:rPr>
              <a:t>Nos sprints sont les suivants :</a:t>
            </a:r>
          </a:p>
          <a:p>
            <a:r>
              <a:rPr lang="fr-FR" sz="1400" kern="1200" baseline="0" dirty="0">
                <a:solidFill>
                  <a:schemeClr val="tx1"/>
                </a:solidFill>
                <a:latin typeface="+mn-lt"/>
                <a:ea typeface="+mn-ea"/>
                <a:cs typeface="+mn-cs"/>
              </a:rPr>
              <a:t>— Sprint 1 consacré à l Étude préalable / Analyse et spécification des besoins.</a:t>
            </a:r>
          </a:p>
          <a:p>
            <a:r>
              <a:rPr lang="fr-FR" sz="1400" kern="1200" baseline="0" dirty="0">
                <a:solidFill>
                  <a:schemeClr val="tx1"/>
                </a:solidFill>
                <a:latin typeface="+mn-lt"/>
                <a:ea typeface="+mn-ea"/>
                <a:cs typeface="+mn-cs"/>
              </a:rPr>
              <a:t>— Sprint 2 : Recherche et étude des différentes approches des systèmes de recommandation.</a:t>
            </a:r>
          </a:p>
          <a:p>
            <a:r>
              <a:rPr lang="fr-FR" sz="1400" kern="1200" baseline="0" dirty="0">
                <a:solidFill>
                  <a:schemeClr val="tx1"/>
                </a:solidFill>
                <a:latin typeface="+mn-lt"/>
                <a:ea typeface="+mn-ea"/>
                <a:cs typeface="+mn-cs"/>
              </a:rPr>
              <a:t>— Sprint 3 : Ajout des modules dans la plate-forme </a:t>
            </a:r>
            <a:r>
              <a:rPr lang="fr-FR" sz="1400" kern="1200" baseline="0" dirty="0" err="1">
                <a:solidFill>
                  <a:schemeClr val="tx1"/>
                </a:solidFill>
                <a:latin typeface="+mn-lt"/>
                <a:ea typeface="+mn-ea"/>
                <a:cs typeface="+mn-cs"/>
              </a:rPr>
              <a:t>MangooID</a:t>
            </a:r>
            <a:r>
              <a:rPr lang="fr-FR" sz="1400" kern="1200" baseline="0" dirty="0">
                <a:solidFill>
                  <a:schemeClr val="tx1"/>
                </a:solidFill>
                <a:latin typeface="+mn-lt"/>
                <a:ea typeface="+mn-ea"/>
                <a:cs typeface="+mn-cs"/>
              </a:rPr>
              <a:t> partie </a:t>
            </a:r>
            <a:r>
              <a:rPr lang="fr-FR" sz="1400" kern="1200" baseline="0" dirty="0" err="1">
                <a:solidFill>
                  <a:schemeClr val="tx1"/>
                </a:solidFill>
                <a:latin typeface="+mn-lt"/>
                <a:ea typeface="+mn-ea"/>
                <a:cs typeface="+mn-cs"/>
              </a:rPr>
              <a:t>Marketeur</a:t>
            </a:r>
            <a:r>
              <a:rPr lang="fr-FR" sz="1400" kern="1200" baseline="0" dirty="0">
                <a:solidFill>
                  <a:schemeClr val="tx1"/>
                </a:solidFill>
                <a:latin typeface="+mn-lt"/>
                <a:ea typeface="+mn-ea"/>
                <a:cs typeface="+mn-cs"/>
              </a:rPr>
              <a:t>.</a:t>
            </a:r>
          </a:p>
          <a:p>
            <a:r>
              <a:rPr lang="fr-FR" sz="1400" kern="1200" baseline="0" dirty="0">
                <a:solidFill>
                  <a:schemeClr val="tx1"/>
                </a:solidFill>
                <a:latin typeface="+mn-lt"/>
                <a:ea typeface="+mn-ea"/>
                <a:cs typeface="+mn-cs"/>
              </a:rPr>
              <a:t>— Sprint 4 : Implémentation et expérimentation des différents algorithme ML de recommandation.</a:t>
            </a:r>
          </a:p>
          <a:p>
            <a:r>
              <a:rPr lang="fr-FR" sz="1400" kern="1200" baseline="0" dirty="0">
                <a:solidFill>
                  <a:schemeClr val="tx1"/>
                </a:solidFill>
                <a:latin typeface="+mn-lt"/>
                <a:ea typeface="+mn-ea"/>
                <a:cs typeface="+mn-cs"/>
              </a:rPr>
              <a:t>— Sprint 5 : Développement de la solution hybride.</a:t>
            </a:r>
          </a:p>
          <a:p>
            <a:r>
              <a:rPr lang="fr-FR" sz="1400" kern="1200" baseline="0" dirty="0">
                <a:solidFill>
                  <a:schemeClr val="tx1"/>
                </a:solidFill>
                <a:latin typeface="+mn-lt"/>
                <a:ea typeface="+mn-ea"/>
                <a:cs typeface="+mn-cs"/>
              </a:rPr>
              <a:t>— Sprint 6 : intégration du système de recommandation dans la solution </a:t>
            </a:r>
            <a:r>
              <a:rPr lang="fr-FR" sz="1400" kern="1200" baseline="0" dirty="0" err="1">
                <a:solidFill>
                  <a:schemeClr val="tx1"/>
                </a:solidFill>
                <a:latin typeface="+mn-lt"/>
                <a:ea typeface="+mn-ea"/>
                <a:cs typeface="+mn-cs"/>
              </a:rPr>
              <a:t>MangooID</a:t>
            </a:r>
            <a:r>
              <a:rPr lang="fr-FR" sz="1400" kern="1200" baseline="0" dirty="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25</a:t>
            </a:fld>
            <a:endParaRPr lang="fr-FR"/>
          </a:p>
        </p:txBody>
      </p:sp>
    </p:spTree>
    <p:extLst>
      <p:ext uri="{BB962C8B-B14F-4D97-AF65-F5344CB8AC3E}">
        <p14:creationId xmlns:p14="http://schemas.microsoft.com/office/powerpoint/2010/main" val="3707064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 dirty="0"/>
              <a:t>L’architecture de notre application est la suivante.</a:t>
            </a:r>
          </a:p>
          <a:p>
            <a:r>
              <a:rPr lang="fr-FR" dirty="0"/>
              <a:t>P</a:t>
            </a:r>
            <a:r>
              <a:rPr lang="fr" dirty="0"/>
              <a:t>our la couche présentation, nous avons utilisé le framework</a:t>
            </a:r>
            <a:r>
              <a:rPr lang="fr" baseline="0" dirty="0"/>
              <a:t> angular js et bootstrap pour les parties marketer et admin et javascript et mustache pour l’envo des emails aux clients</a:t>
            </a:r>
          </a:p>
          <a:p>
            <a:r>
              <a:rPr lang="fr-FR" baseline="0" dirty="0"/>
              <a:t>Dans la couche </a:t>
            </a:r>
            <a:r>
              <a:rPr lang="fr-FR" baseline="0" dirty="0" err="1"/>
              <a:t>metier</a:t>
            </a:r>
            <a:r>
              <a:rPr lang="fr-FR" baseline="0" dirty="0"/>
              <a:t> nous avons, la couche logique </a:t>
            </a:r>
            <a:r>
              <a:rPr lang="fr-FR" baseline="0" dirty="0" err="1"/>
              <a:t>metier</a:t>
            </a:r>
            <a:r>
              <a:rPr lang="fr-FR" baseline="0" dirty="0"/>
              <a:t> </a:t>
            </a:r>
            <a:r>
              <a:rPr lang="fr-FR" baseline="0" dirty="0" err="1"/>
              <a:t>dui</a:t>
            </a:r>
            <a:r>
              <a:rPr lang="fr-FR" baseline="0" dirty="0"/>
              <a:t> </a:t>
            </a:r>
            <a:r>
              <a:rPr lang="fr-FR" baseline="0" dirty="0" err="1"/>
              <a:t>aete</a:t>
            </a:r>
            <a:r>
              <a:rPr lang="fr-FR" baseline="0" dirty="0"/>
              <a:t> </a:t>
            </a:r>
            <a:r>
              <a:rPr lang="fr-FR" baseline="0" dirty="0" err="1"/>
              <a:t>realise</a:t>
            </a:r>
            <a:r>
              <a:rPr lang="fr-FR" baseline="0" dirty="0"/>
              <a:t> en utilisant </a:t>
            </a:r>
            <a:r>
              <a:rPr lang="fr-FR" baseline="0" dirty="0" err="1"/>
              <a:t>typscript</a:t>
            </a:r>
            <a:r>
              <a:rPr lang="fr-FR" baseline="0" dirty="0"/>
              <a:t> </a:t>
            </a:r>
            <a:r>
              <a:rPr lang="fr-FR" baseline="0" dirty="0" err="1"/>
              <a:t>npm</a:t>
            </a:r>
            <a:r>
              <a:rPr lang="fr-FR" baseline="0" dirty="0"/>
              <a:t> et </a:t>
            </a:r>
            <a:r>
              <a:rPr lang="fr-FR" baseline="0" dirty="0" err="1"/>
              <a:t>npde</a:t>
            </a:r>
            <a:r>
              <a:rPr lang="fr-FR" baseline="0" dirty="0"/>
              <a:t> </a:t>
            </a:r>
            <a:r>
              <a:rPr lang="fr-FR" baseline="0" dirty="0" err="1"/>
              <a:t>js</a:t>
            </a:r>
            <a:endParaRPr lang="fr-FR" baseline="0" dirty="0"/>
          </a:p>
          <a:p>
            <a:r>
              <a:rPr lang="fr-FR" baseline="0" dirty="0"/>
              <a:t>Pour l’</a:t>
            </a:r>
            <a:r>
              <a:rPr lang="fr-FR" baseline="0" dirty="0" err="1"/>
              <a:t>implemenation</a:t>
            </a:r>
            <a:r>
              <a:rPr lang="fr-FR" baseline="0" dirty="0"/>
              <a:t> de notre </a:t>
            </a:r>
            <a:r>
              <a:rPr lang="fr-FR" baseline="0" dirty="0" err="1"/>
              <a:t>sys</a:t>
            </a:r>
            <a:r>
              <a:rPr lang="fr-FR" baseline="0" dirty="0"/>
              <a:t> de </a:t>
            </a:r>
            <a:r>
              <a:rPr lang="fr-FR" baseline="0" dirty="0" err="1"/>
              <a:t>reco</a:t>
            </a:r>
            <a:r>
              <a:rPr lang="fr-FR" baseline="0" dirty="0"/>
              <a:t>, nous avons utilisé le langage python avec les bibs …</a:t>
            </a:r>
          </a:p>
          <a:p>
            <a:r>
              <a:rPr lang="fr-FR" baseline="0" dirty="0"/>
              <a:t>Enfin pour la couche du stockage des </a:t>
            </a:r>
            <a:r>
              <a:rPr lang="fr-FR" baseline="0" dirty="0" err="1"/>
              <a:t>donnees</a:t>
            </a:r>
            <a:r>
              <a:rPr lang="fr-FR" baseline="0" dirty="0"/>
              <a:t>, Nous avons utilisé comme technologie: </a:t>
            </a:r>
            <a:r>
              <a:rPr lang="fr-FR" baseline="0" dirty="0" err="1"/>
              <a:t>mysql</a:t>
            </a:r>
            <a:r>
              <a:rPr lang="fr-FR" baseline="0" dirty="0"/>
              <a:t>, et les services </a:t>
            </a:r>
            <a:r>
              <a:rPr lang="fr-FR" baseline="0" dirty="0" err="1"/>
              <a:t>founi</a:t>
            </a:r>
            <a:r>
              <a:rPr lang="fr-FR" baseline="0" dirty="0"/>
              <a:t> par </a:t>
            </a:r>
            <a:r>
              <a:rPr lang="fr-FR" baseline="0" dirty="0" err="1"/>
              <a:t>amazon</a:t>
            </a:r>
            <a:endParaRPr lang="fr" baseline="0"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26</a:t>
            </a:fld>
            <a:endParaRPr lang="fr-FR"/>
          </a:p>
        </p:txBody>
      </p:sp>
    </p:spTree>
    <p:extLst>
      <p:ext uri="{BB962C8B-B14F-4D97-AF65-F5344CB8AC3E}">
        <p14:creationId xmlns:p14="http://schemas.microsoft.com/office/powerpoint/2010/main" val="2659984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sp>
        <p:nvSpPr>
          <p:cNvPr id="193" name="Shape 193"/>
          <p:cNvSpPr>
            <a:spLocks noGrp="1" noRot="1" noChangeAspect="1"/>
          </p:cNvSpPr>
          <p:nvPr>
            <p:ph type="sldImg" idx="2"/>
          </p:nvPr>
        </p:nvSpPr>
        <p:spPr>
          <a:xfrm>
            <a:off x="2287588" y="514350"/>
            <a:ext cx="4568825"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8060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Nous avons réussi à </a:t>
            </a:r>
            <a:r>
              <a:rPr lang="fr-FR" dirty="0" err="1"/>
              <a:t>intgrér</a:t>
            </a:r>
            <a:r>
              <a:rPr lang="fr-FR" baseline="0" dirty="0" err="1"/>
              <a:t>er</a:t>
            </a:r>
            <a:r>
              <a:rPr lang="fr-FR" baseline="0" dirty="0"/>
              <a:t> un moteur </a:t>
            </a:r>
            <a:r>
              <a:rPr lang="fr-FR" baseline="0" dirty="0" err="1"/>
              <a:t>ded</a:t>
            </a:r>
            <a:r>
              <a:rPr lang="fr-FR" baseline="0" dirty="0"/>
              <a:t> recommandation hybride, ce système utilisent deux approche différentes basé sr le contenu et </a:t>
            </a:r>
            <a:r>
              <a:rPr lang="fr-FR" baseline="0" dirty="0" err="1"/>
              <a:t>collborative</a:t>
            </a:r>
            <a:r>
              <a:rPr lang="fr-FR" baseline="0" dirty="0"/>
              <a:t> en </a:t>
            </a:r>
            <a:r>
              <a:rPr lang="fr-FR" baseline="0" dirty="0" err="1"/>
              <a:t>implménétnt</a:t>
            </a:r>
            <a:r>
              <a:rPr lang="fr-FR" baseline="0" dirty="0"/>
              <a:t> différent algorithmes de ML pour fournir une liste de produits aux clients en utilisant leurs historique d’achat.</a:t>
            </a:r>
          </a:p>
          <a:p>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30</a:t>
            </a:fld>
            <a:endParaRPr lang="fr-FR"/>
          </a:p>
        </p:txBody>
      </p:sp>
    </p:spTree>
    <p:extLst>
      <p:ext uri="{BB962C8B-B14F-4D97-AF65-F5344CB8AC3E}">
        <p14:creationId xmlns:p14="http://schemas.microsoft.com/office/powerpoint/2010/main" val="66616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kern="1200" baseline="0" dirty="0">
                <a:solidFill>
                  <a:schemeClr val="tx1"/>
                </a:solidFill>
                <a:latin typeface="+mn-lt"/>
                <a:ea typeface="+mn-ea"/>
                <a:cs typeface="+mn-cs"/>
              </a:rPr>
              <a:t>La première des perspectives consiste à intégrer la technique de factorisation des matrices dans notre solution hybride.</a:t>
            </a:r>
          </a:p>
          <a:p>
            <a:r>
              <a:rPr lang="fr-FR" sz="1400" kern="1200" baseline="0" dirty="0">
                <a:solidFill>
                  <a:schemeClr val="tx1"/>
                </a:solidFill>
                <a:latin typeface="+mn-lt"/>
                <a:ea typeface="+mn-ea"/>
                <a:cs typeface="+mn-cs"/>
              </a:rPr>
              <a:t>Une deuxième perspective est d’ajouter des test d’intégration avec des outils comme … </a:t>
            </a:r>
          </a:p>
          <a:p>
            <a:r>
              <a:rPr lang="fr-FR" sz="1400" kern="1200" baseline="0" dirty="0">
                <a:solidFill>
                  <a:schemeClr val="tx1"/>
                </a:solidFill>
                <a:latin typeface="+mn-lt"/>
                <a:ea typeface="+mn-ea"/>
                <a:cs typeface="+mn-cs"/>
              </a:rPr>
              <a:t>Une autre perspective est de prendre en compte les informations dont </a:t>
            </a:r>
            <a:r>
              <a:rPr lang="fr-FR" sz="1400" kern="1200" baseline="0">
                <a:solidFill>
                  <a:schemeClr val="tx1"/>
                </a:solidFill>
                <a:latin typeface="+mn-lt"/>
                <a:ea typeface="+mn-ea"/>
                <a:cs typeface="+mn-cs"/>
              </a:rPr>
              <a:t>nous disposons sur </a:t>
            </a:r>
            <a:r>
              <a:rPr lang="fr-FR" sz="1400" kern="1200" baseline="0" dirty="0">
                <a:solidFill>
                  <a:schemeClr val="tx1"/>
                </a:solidFill>
                <a:latin typeface="+mn-lt"/>
                <a:ea typeface="+mn-ea"/>
                <a:cs typeface="+mn-cs"/>
              </a:rPr>
              <a:t>les clients (âge, sexe, adresse, </a:t>
            </a:r>
            <a:r>
              <a:rPr lang="fr-FR" sz="1400" kern="1200" baseline="0" dirty="0" err="1">
                <a:solidFill>
                  <a:schemeClr val="tx1"/>
                </a:solidFill>
                <a:latin typeface="+mn-lt"/>
                <a:ea typeface="+mn-ea"/>
                <a:cs typeface="+mn-cs"/>
              </a:rPr>
              <a:t>etc</a:t>
            </a:r>
            <a:r>
              <a:rPr lang="fr-FR" sz="1400" kern="1200" baseline="0" dirty="0">
                <a:solidFill>
                  <a:schemeClr val="tx1"/>
                </a:solidFill>
                <a:latin typeface="+mn-lt"/>
                <a:ea typeface="+mn-ea"/>
                <a:cs typeface="+mn-cs"/>
              </a:rPr>
              <a:t>) ainsi que sur les produits (prix, tailles disponibles, </a:t>
            </a:r>
            <a:r>
              <a:rPr lang="fr-FR" sz="1400" kern="1200" baseline="0" dirty="0" err="1">
                <a:solidFill>
                  <a:schemeClr val="tx1"/>
                </a:solidFill>
                <a:latin typeface="+mn-lt"/>
                <a:ea typeface="+mn-ea"/>
                <a:cs typeface="+mn-cs"/>
              </a:rPr>
              <a:t>etc</a:t>
            </a:r>
            <a:r>
              <a:rPr lang="fr-FR" sz="1400" kern="1200" baseline="0" dirty="0">
                <a:solidFill>
                  <a:schemeClr val="tx1"/>
                </a:solidFill>
                <a:latin typeface="+mn-lt"/>
                <a:ea typeface="+mn-ea"/>
                <a:cs typeface="+mn-cs"/>
              </a:rPr>
              <a:t>) dans le calcul des recommandations.</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31</a:t>
            </a:fld>
            <a:endParaRPr lang="fr-FR"/>
          </a:p>
        </p:txBody>
      </p:sp>
    </p:spTree>
    <p:extLst>
      <p:ext uri="{BB962C8B-B14F-4D97-AF65-F5344CB8AC3E}">
        <p14:creationId xmlns:p14="http://schemas.microsoft.com/office/powerpoint/2010/main" val="54525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193" name="Shape 193"/>
          <p:cNvSpPr>
            <a:spLocks noGrp="1" noRot="1" noChangeAspect="1"/>
          </p:cNvSpPr>
          <p:nvPr>
            <p:ph type="sldImg" idx="2"/>
          </p:nvPr>
        </p:nvSpPr>
        <p:spPr>
          <a:xfrm>
            <a:off x="2287588" y="514350"/>
            <a:ext cx="4568825"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4268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32</a:t>
            </a:fld>
            <a:endParaRPr lang="fr-FR"/>
          </a:p>
        </p:txBody>
      </p:sp>
    </p:spTree>
    <p:extLst>
      <p:ext uri="{BB962C8B-B14F-4D97-AF65-F5344CB8AC3E}">
        <p14:creationId xmlns:p14="http://schemas.microsoft.com/office/powerpoint/2010/main" val="314103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kern="1200" baseline="0" dirty="0" err="1">
                <a:solidFill>
                  <a:schemeClr val="tx1"/>
                </a:solidFill>
                <a:latin typeface="+mn-lt"/>
                <a:ea typeface="+mn-ea"/>
                <a:cs typeface="+mn-cs"/>
              </a:rPr>
              <a:t>mangooID</a:t>
            </a:r>
            <a:r>
              <a:rPr lang="fr-FR" sz="1400" kern="1200" baseline="0" dirty="0">
                <a:solidFill>
                  <a:schemeClr val="tx1"/>
                </a:solidFill>
                <a:latin typeface="+mn-lt"/>
                <a:ea typeface="+mn-ea"/>
                <a:cs typeface="+mn-cs"/>
              </a:rPr>
              <a:t> est une startup qui a été créée en Novembre 2015 à paris., sa forme juridique est</a:t>
            </a:r>
          </a:p>
          <a:p>
            <a:r>
              <a:rPr lang="fr-FR" sz="1400" kern="1200" baseline="0" dirty="0">
                <a:solidFill>
                  <a:schemeClr val="tx1"/>
                </a:solidFill>
                <a:latin typeface="+mn-lt"/>
                <a:ea typeface="+mn-ea"/>
                <a:cs typeface="+mn-cs"/>
              </a:rPr>
              <a:t>Société par actions simplifiée.</a:t>
            </a:r>
          </a:p>
          <a:p>
            <a:pPr marL="0" marR="0" indent="0" algn="l" defTabSz="1042965" rtl="0" eaLnBrk="1" fontAlgn="auto" latinLnBrk="0" hangingPunct="1">
              <a:lnSpc>
                <a:spcPct val="100000"/>
              </a:lnSpc>
              <a:spcBef>
                <a:spcPts val="0"/>
              </a:spcBef>
              <a:spcAft>
                <a:spcPts val="0"/>
              </a:spcAft>
              <a:buClrTx/>
              <a:buSzTx/>
              <a:buFontTx/>
              <a:buNone/>
              <a:tabLst/>
              <a:defRPr/>
            </a:pPr>
            <a:r>
              <a:rPr lang="fr-FR" sz="1400" kern="1200" baseline="0" dirty="0" err="1">
                <a:solidFill>
                  <a:schemeClr val="tx1"/>
                </a:solidFill>
                <a:latin typeface="+mn-lt"/>
                <a:ea typeface="+mn-ea"/>
                <a:cs typeface="+mn-cs"/>
              </a:rPr>
              <a:t>Mangoo</a:t>
            </a:r>
            <a:r>
              <a:rPr lang="fr-FR" sz="1400" kern="1200" baseline="0" dirty="0">
                <a:solidFill>
                  <a:schemeClr val="tx1"/>
                </a:solidFill>
                <a:latin typeface="+mn-lt"/>
                <a:ea typeface="+mn-ea"/>
                <a:cs typeface="+mn-cs"/>
              </a:rPr>
              <a:t> ID propose une solution qui </a:t>
            </a:r>
            <a:r>
              <a:rPr lang="fr-FR" sz="1400" b="0" i="0" kern="1200" dirty="0">
                <a:solidFill>
                  <a:schemeClr val="tx1"/>
                </a:solidFill>
                <a:latin typeface="+mn-lt"/>
                <a:ea typeface="+mn-ea"/>
                <a:cs typeface="+mn-cs"/>
              </a:rPr>
              <a:t>permet d’avoir ses tickets de caisse </a:t>
            </a:r>
            <a:r>
              <a:rPr lang="fr-FR" sz="1400" b="0" i="0" kern="1200" dirty="0" err="1">
                <a:solidFill>
                  <a:schemeClr val="tx1"/>
                </a:solidFill>
                <a:latin typeface="+mn-lt"/>
                <a:ea typeface="+mn-ea"/>
                <a:cs typeface="+mn-cs"/>
              </a:rPr>
              <a:t>dématerialisés</a:t>
            </a:r>
            <a:r>
              <a:rPr lang="fr-FR" sz="1400" b="0" i="0" kern="1200" dirty="0">
                <a:solidFill>
                  <a:schemeClr val="tx1"/>
                </a:solidFill>
                <a:latin typeface="+mn-lt"/>
                <a:ea typeface="+mn-ea"/>
                <a:cs typeface="+mn-cs"/>
              </a:rPr>
              <a:t> au lieu d’une version papier. C’est la garantie de toujours retrouver son ticket pour des échanges, des retours, pour faire valoir une garantie ou tout simplement pour ses notes de frais. Pour obtenir son ticket de caisse, il suffit d’appuyer sur le bouton dans l’application lorsque l’on est en caisse , le client sera alors </a:t>
            </a:r>
            <a:r>
              <a:rPr lang="fr-FR" sz="1400" b="0" i="0" kern="1200" dirty="0" err="1">
                <a:solidFill>
                  <a:schemeClr val="tx1"/>
                </a:solidFill>
                <a:latin typeface="+mn-lt"/>
                <a:ea typeface="+mn-ea"/>
                <a:cs typeface="+mn-cs"/>
              </a:rPr>
              <a:t>identifé</a:t>
            </a:r>
            <a:r>
              <a:rPr lang="fr-FR" sz="1400" b="0" i="0" kern="1200" baseline="0" dirty="0">
                <a:solidFill>
                  <a:schemeClr val="tx1"/>
                </a:solidFill>
                <a:latin typeface="+mn-lt"/>
                <a:ea typeface="+mn-ea"/>
                <a:cs typeface="+mn-cs"/>
              </a:rPr>
              <a:t> </a:t>
            </a:r>
            <a:r>
              <a:rPr lang="fr-FR" sz="1400" b="0" i="0" kern="1200" dirty="0">
                <a:solidFill>
                  <a:schemeClr val="tx1"/>
                </a:solidFill>
                <a:latin typeface="+mn-lt"/>
                <a:ea typeface="+mn-ea"/>
                <a:cs typeface="+mn-cs"/>
              </a:rPr>
              <a:t>et le ticket lui</a:t>
            </a:r>
            <a:r>
              <a:rPr lang="fr-FR" sz="1400" b="0" i="0" kern="1200" baseline="0" dirty="0">
                <a:solidFill>
                  <a:schemeClr val="tx1"/>
                </a:solidFill>
                <a:latin typeface="+mn-lt"/>
                <a:ea typeface="+mn-ea"/>
                <a:cs typeface="+mn-cs"/>
              </a:rPr>
              <a:t> sera </a:t>
            </a:r>
            <a:r>
              <a:rPr lang="fr-FR" sz="1400" b="0" i="0" kern="1200" dirty="0">
                <a:solidFill>
                  <a:schemeClr val="tx1"/>
                </a:solidFill>
                <a:latin typeface="+mn-lt"/>
                <a:ea typeface="+mn-ea"/>
                <a:cs typeface="+mn-cs"/>
              </a:rPr>
              <a:t>envoyé par mail</a:t>
            </a:r>
            <a:r>
              <a:rPr lang="fr-FR" sz="1400" b="0" i="0" kern="1200" baseline="0" dirty="0">
                <a:solidFill>
                  <a:schemeClr val="tx1"/>
                </a:solidFill>
                <a:latin typeface="+mn-lt"/>
                <a:ea typeface="+mn-ea"/>
                <a:cs typeface="+mn-cs"/>
              </a:rPr>
              <a:t> et </a:t>
            </a:r>
            <a:r>
              <a:rPr lang="fr-FR" sz="1400" b="0" i="0" kern="1200" dirty="0">
                <a:solidFill>
                  <a:schemeClr val="tx1"/>
                </a:solidFill>
                <a:latin typeface="+mn-lt"/>
                <a:ea typeface="+mn-ea"/>
                <a:cs typeface="+mn-cs"/>
              </a:rPr>
              <a:t>en lui demande</a:t>
            </a:r>
            <a:r>
              <a:rPr lang="fr-FR" sz="1400" b="0" i="0" kern="1200" baseline="0" dirty="0">
                <a:solidFill>
                  <a:schemeClr val="tx1"/>
                </a:solidFill>
                <a:latin typeface="+mn-lt"/>
                <a:ea typeface="+mn-ea"/>
                <a:cs typeface="+mn-cs"/>
              </a:rPr>
              <a:t> de fournir son </a:t>
            </a:r>
            <a:r>
              <a:rPr lang="fr-FR" sz="1400" b="0" i="0" kern="1200" dirty="0">
                <a:solidFill>
                  <a:schemeClr val="tx1"/>
                </a:solidFill>
                <a:latin typeface="+mn-lt"/>
                <a:ea typeface="+mn-ea"/>
                <a:cs typeface="+mn-cs"/>
              </a:rPr>
              <a:t>avis sur l'expérience shopping.</a:t>
            </a:r>
          </a:p>
          <a:p>
            <a:endParaRPr lang="fr-FR" sz="1400"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4</a:t>
            </a:fld>
            <a:endParaRPr lang="fr-FR"/>
          </a:p>
        </p:txBody>
      </p:sp>
    </p:spTree>
    <p:extLst>
      <p:ext uri="{BB962C8B-B14F-4D97-AF65-F5344CB8AC3E}">
        <p14:creationId xmlns:p14="http://schemas.microsoft.com/office/powerpoint/2010/main" val="2598040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kern="1200" baseline="0" dirty="0" err="1">
                <a:solidFill>
                  <a:schemeClr val="tx1"/>
                </a:solidFill>
                <a:latin typeface="+mn-lt"/>
                <a:ea typeface="+mn-ea"/>
                <a:cs typeface="+mn-cs"/>
              </a:rPr>
              <a:t>mangooID</a:t>
            </a:r>
            <a:r>
              <a:rPr lang="fr-FR" sz="1400" kern="1200" baseline="0" dirty="0">
                <a:solidFill>
                  <a:schemeClr val="tx1"/>
                </a:solidFill>
                <a:latin typeface="+mn-lt"/>
                <a:ea typeface="+mn-ea"/>
                <a:cs typeface="+mn-cs"/>
              </a:rPr>
              <a:t> est une startup qui a été créée en Novembre 2015 à paris., sa forme juridique est</a:t>
            </a:r>
          </a:p>
          <a:p>
            <a:r>
              <a:rPr lang="fr-FR" sz="1400" kern="1200" baseline="0" dirty="0">
                <a:solidFill>
                  <a:schemeClr val="tx1"/>
                </a:solidFill>
                <a:latin typeface="+mn-lt"/>
                <a:ea typeface="+mn-ea"/>
                <a:cs typeface="+mn-cs"/>
              </a:rPr>
              <a:t>Société par actions simplifiée.</a:t>
            </a:r>
          </a:p>
          <a:p>
            <a:pPr marL="0" marR="0" indent="0" algn="l" defTabSz="1042965" rtl="0" eaLnBrk="1" fontAlgn="auto" latinLnBrk="0" hangingPunct="1">
              <a:lnSpc>
                <a:spcPct val="100000"/>
              </a:lnSpc>
              <a:spcBef>
                <a:spcPts val="0"/>
              </a:spcBef>
              <a:spcAft>
                <a:spcPts val="0"/>
              </a:spcAft>
              <a:buClrTx/>
              <a:buSzTx/>
              <a:buFontTx/>
              <a:buNone/>
              <a:tabLst/>
              <a:defRPr/>
            </a:pPr>
            <a:r>
              <a:rPr lang="fr-FR" sz="1400" kern="1200" baseline="0" dirty="0" err="1">
                <a:solidFill>
                  <a:schemeClr val="tx1"/>
                </a:solidFill>
                <a:latin typeface="+mn-lt"/>
                <a:ea typeface="+mn-ea"/>
                <a:cs typeface="+mn-cs"/>
              </a:rPr>
              <a:t>Mangoo</a:t>
            </a:r>
            <a:r>
              <a:rPr lang="fr-FR" sz="1400" kern="1200" baseline="0" dirty="0">
                <a:solidFill>
                  <a:schemeClr val="tx1"/>
                </a:solidFill>
                <a:latin typeface="+mn-lt"/>
                <a:ea typeface="+mn-ea"/>
                <a:cs typeface="+mn-cs"/>
              </a:rPr>
              <a:t> ID propose une solution qui </a:t>
            </a:r>
            <a:r>
              <a:rPr lang="fr-FR" sz="1400" b="0" i="0" kern="1200" dirty="0">
                <a:solidFill>
                  <a:schemeClr val="tx1"/>
                </a:solidFill>
                <a:latin typeface="+mn-lt"/>
                <a:ea typeface="+mn-ea"/>
                <a:cs typeface="+mn-cs"/>
              </a:rPr>
              <a:t>permet d’avoir ses tickets de caisse </a:t>
            </a:r>
            <a:r>
              <a:rPr lang="fr-FR" sz="1400" b="0" i="0" kern="1200" dirty="0" err="1">
                <a:solidFill>
                  <a:schemeClr val="tx1"/>
                </a:solidFill>
                <a:latin typeface="+mn-lt"/>
                <a:ea typeface="+mn-ea"/>
                <a:cs typeface="+mn-cs"/>
              </a:rPr>
              <a:t>dématerialisés</a:t>
            </a:r>
            <a:r>
              <a:rPr lang="fr-FR" sz="1400" b="0" i="0" kern="1200" dirty="0">
                <a:solidFill>
                  <a:schemeClr val="tx1"/>
                </a:solidFill>
                <a:latin typeface="+mn-lt"/>
                <a:ea typeface="+mn-ea"/>
                <a:cs typeface="+mn-cs"/>
              </a:rPr>
              <a:t> au lieu d’une version papier. C’est la garantie de toujours retrouver son ticket pour des échanges, des retours, pour faire valoir une garantie ou tout simplement pour ses notes de frais. Pour obtenir son ticket de caisse, il suffit d’appuyer sur le bouton dans l’application lorsque l’on est en caisse , le client sera alors </a:t>
            </a:r>
            <a:r>
              <a:rPr lang="fr-FR" sz="1400" b="0" i="0" kern="1200" dirty="0" err="1">
                <a:solidFill>
                  <a:schemeClr val="tx1"/>
                </a:solidFill>
                <a:latin typeface="+mn-lt"/>
                <a:ea typeface="+mn-ea"/>
                <a:cs typeface="+mn-cs"/>
              </a:rPr>
              <a:t>identifé</a:t>
            </a:r>
            <a:r>
              <a:rPr lang="fr-FR" sz="1400" b="0" i="0" kern="1200" baseline="0" dirty="0">
                <a:solidFill>
                  <a:schemeClr val="tx1"/>
                </a:solidFill>
                <a:latin typeface="+mn-lt"/>
                <a:ea typeface="+mn-ea"/>
                <a:cs typeface="+mn-cs"/>
              </a:rPr>
              <a:t> </a:t>
            </a:r>
            <a:r>
              <a:rPr lang="fr-FR" sz="1400" b="0" i="0" kern="1200" dirty="0">
                <a:solidFill>
                  <a:schemeClr val="tx1"/>
                </a:solidFill>
                <a:latin typeface="+mn-lt"/>
                <a:ea typeface="+mn-ea"/>
                <a:cs typeface="+mn-cs"/>
              </a:rPr>
              <a:t>et le ticket lui</a:t>
            </a:r>
            <a:r>
              <a:rPr lang="fr-FR" sz="1400" b="0" i="0" kern="1200" baseline="0" dirty="0">
                <a:solidFill>
                  <a:schemeClr val="tx1"/>
                </a:solidFill>
                <a:latin typeface="+mn-lt"/>
                <a:ea typeface="+mn-ea"/>
                <a:cs typeface="+mn-cs"/>
              </a:rPr>
              <a:t> sera </a:t>
            </a:r>
            <a:r>
              <a:rPr lang="fr-FR" sz="1400" b="0" i="0" kern="1200" dirty="0">
                <a:solidFill>
                  <a:schemeClr val="tx1"/>
                </a:solidFill>
                <a:latin typeface="+mn-lt"/>
                <a:ea typeface="+mn-ea"/>
                <a:cs typeface="+mn-cs"/>
              </a:rPr>
              <a:t>envoyé par mail</a:t>
            </a:r>
            <a:r>
              <a:rPr lang="fr-FR" sz="1400" b="0" i="0" kern="1200" baseline="0" dirty="0">
                <a:solidFill>
                  <a:schemeClr val="tx1"/>
                </a:solidFill>
                <a:latin typeface="+mn-lt"/>
                <a:ea typeface="+mn-ea"/>
                <a:cs typeface="+mn-cs"/>
              </a:rPr>
              <a:t> et </a:t>
            </a:r>
            <a:r>
              <a:rPr lang="fr-FR" sz="1400" b="0" i="0" kern="1200" dirty="0">
                <a:solidFill>
                  <a:schemeClr val="tx1"/>
                </a:solidFill>
                <a:latin typeface="+mn-lt"/>
                <a:ea typeface="+mn-ea"/>
                <a:cs typeface="+mn-cs"/>
              </a:rPr>
              <a:t>en lui demande</a:t>
            </a:r>
            <a:r>
              <a:rPr lang="fr-FR" sz="1400" b="0" i="0" kern="1200" baseline="0" dirty="0">
                <a:solidFill>
                  <a:schemeClr val="tx1"/>
                </a:solidFill>
                <a:latin typeface="+mn-lt"/>
                <a:ea typeface="+mn-ea"/>
                <a:cs typeface="+mn-cs"/>
              </a:rPr>
              <a:t> de fournir son </a:t>
            </a:r>
            <a:r>
              <a:rPr lang="fr-FR" sz="1400" b="0" i="0" kern="1200" dirty="0">
                <a:solidFill>
                  <a:schemeClr val="tx1"/>
                </a:solidFill>
                <a:latin typeface="+mn-lt"/>
                <a:ea typeface="+mn-ea"/>
                <a:cs typeface="+mn-cs"/>
              </a:rPr>
              <a:t>avis sur l'expérience shopping.</a:t>
            </a:r>
          </a:p>
          <a:p>
            <a:endParaRPr lang="fr-FR" sz="1400"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5</a:t>
            </a:fld>
            <a:endParaRPr lang="fr-FR"/>
          </a:p>
        </p:txBody>
      </p:sp>
    </p:spTree>
    <p:extLst>
      <p:ext uri="{BB962C8B-B14F-4D97-AF65-F5344CB8AC3E}">
        <p14:creationId xmlns:p14="http://schemas.microsoft.com/office/powerpoint/2010/main" val="401284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Cette solution permet d’offrir</a:t>
            </a:r>
            <a:r>
              <a:rPr lang="fr-FR" baseline="0" dirty="0"/>
              <a:t> un véritable service aux clients des commerçants en les identifiant.</a:t>
            </a:r>
          </a:p>
          <a:p>
            <a:r>
              <a:rPr lang="fr-FR" dirty="0"/>
              <a:t>De rattraper les clients déçus</a:t>
            </a:r>
            <a:r>
              <a:rPr lang="fr-FR" baseline="0" dirty="0"/>
              <a:t> en suivant en temps réel les boutiques à distances.</a:t>
            </a:r>
          </a:p>
          <a:p>
            <a:r>
              <a:rPr lang="fr-FR" baseline="0" dirty="0"/>
              <a:t>D’avoir une communication personnalisée et par conséquent améliorer les relations avec les clients.</a:t>
            </a:r>
          </a:p>
          <a:p>
            <a:r>
              <a:rPr lang="fr-FR" baseline="0" dirty="0"/>
              <a:t>De manager les équipes en récoltant les avis des clients </a:t>
            </a:r>
          </a:p>
          <a:p>
            <a:r>
              <a:rPr lang="fr-FR" baseline="0" dirty="0"/>
              <a:t>et de gagner en visibilité.</a:t>
            </a: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6</a:t>
            </a:fld>
            <a:endParaRPr lang="fr-FR"/>
          </a:p>
        </p:txBody>
      </p:sp>
    </p:spTree>
    <p:extLst>
      <p:ext uri="{BB962C8B-B14F-4D97-AF65-F5344CB8AC3E}">
        <p14:creationId xmlns:p14="http://schemas.microsoft.com/office/powerpoint/2010/main" val="675781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lvl="0" indent="0" rtl="0">
              <a:lnSpc>
                <a:spcPct val="130000"/>
              </a:lnSpc>
              <a:spcBef>
                <a:spcPts val="0"/>
              </a:spcBef>
              <a:spcAft>
                <a:spcPts val="0"/>
              </a:spcAft>
              <a:buNone/>
            </a:pPr>
            <a:r>
              <a:rPr lang="fr-FR" sz="1400" dirty="0">
                <a:solidFill>
                  <a:srgbClr val="131A1C"/>
                </a:solidFill>
              </a:rPr>
              <a:t>Exposant maintenant la problématique de notre projet:</a:t>
            </a:r>
          </a:p>
          <a:p>
            <a:pPr marL="0" lvl="0" indent="0" rtl="0">
              <a:lnSpc>
                <a:spcPct val="130000"/>
              </a:lnSpc>
              <a:spcBef>
                <a:spcPts val="0"/>
              </a:spcBef>
              <a:spcAft>
                <a:spcPts val="0"/>
              </a:spcAft>
              <a:buNone/>
            </a:pPr>
            <a:r>
              <a:rPr lang="fr-FR" sz="1400" dirty="0" err="1">
                <a:solidFill>
                  <a:srgbClr val="131A1C"/>
                </a:solidFill>
              </a:rPr>
              <a:t>Mangoo</a:t>
            </a:r>
            <a:r>
              <a:rPr lang="fr-FR" sz="1400" dirty="0">
                <a:solidFill>
                  <a:srgbClr val="131A1C"/>
                </a:solidFill>
              </a:rPr>
              <a:t> ID a commercialisé sa solution avec plusieurs marques. Ces dernières cherchent</a:t>
            </a:r>
          </a:p>
          <a:p>
            <a:pPr marL="0" lvl="0" indent="0" rtl="0">
              <a:lnSpc>
                <a:spcPct val="130000"/>
              </a:lnSpc>
              <a:spcBef>
                <a:spcPts val="0"/>
              </a:spcBef>
              <a:spcAft>
                <a:spcPts val="0"/>
              </a:spcAft>
              <a:buNone/>
            </a:pPr>
            <a:r>
              <a:rPr lang="fr-FR" sz="1400" dirty="0">
                <a:solidFill>
                  <a:srgbClr val="131A1C"/>
                </a:solidFill>
              </a:rPr>
              <a:t>toujours à augmenter leurs chiffres d’affaires en améliorant l’expérience client qui est un</a:t>
            </a:r>
          </a:p>
          <a:p>
            <a:r>
              <a:rPr lang="fr-FR" sz="1400" dirty="0">
                <a:solidFill>
                  <a:srgbClr val="131A1C"/>
                </a:solidFill>
              </a:rPr>
              <a:t>vrai facteur clé de succès. </a:t>
            </a:r>
            <a:r>
              <a:rPr lang="fr-FR" sz="1400" kern="1200" baseline="0" dirty="0" err="1">
                <a:solidFill>
                  <a:schemeClr val="tx1"/>
                </a:solidFill>
                <a:latin typeface="+mn-lt"/>
                <a:ea typeface="+mn-ea"/>
                <a:cs typeface="+mn-cs"/>
              </a:rPr>
              <a:t>MangooID</a:t>
            </a:r>
            <a:r>
              <a:rPr lang="fr-FR" sz="1400" kern="1200" baseline="0" dirty="0">
                <a:solidFill>
                  <a:schemeClr val="tx1"/>
                </a:solidFill>
                <a:latin typeface="+mn-lt"/>
                <a:ea typeface="+mn-ea"/>
                <a:cs typeface="+mn-cs"/>
              </a:rPr>
              <a:t> leurs permet d’avoir les données de vente. Cependant, les commerçants n’utilisent pas ces données pour comprendre leurs clients ou les orienter,</a:t>
            </a:r>
            <a:r>
              <a:rPr lang="fr-FR" sz="1400" dirty="0">
                <a:solidFill>
                  <a:srgbClr val="131A1C"/>
                </a:solidFill>
              </a:rPr>
              <a:t> </a:t>
            </a:r>
            <a:r>
              <a:rPr lang="fr-FR" sz="1400" baseline="0" dirty="0">
                <a:solidFill>
                  <a:srgbClr val="131A1C"/>
                </a:solidFill>
              </a:rPr>
              <a:t> et </a:t>
            </a:r>
            <a:r>
              <a:rPr lang="fr-FR" sz="1400" dirty="0">
                <a:solidFill>
                  <a:srgbClr val="131A1C"/>
                </a:solidFill>
              </a:rPr>
              <a:t>Avec</a:t>
            </a:r>
            <a:r>
              <a:rPr lang="fr-FR" sz="1400" baseline="0" dirty="0">
                <a:solidFill>
                  <a:srgbClr val="131A1C"/>
                </a:solidFill>
              </a:rPr>
              <a:t> </a:t>
            </a:r>
            <a:r>
              <a:rPr lang="fr-FR" sz="1400" dirty="0">
                <a:solidFill>
                  <a:srgbClr val="131A1C"/>
                </a:solidFill>
              </a:rPr>
              <a:t>la quantité croissante des produits dans les magasins, pour trouver l’article qui lui correspond,</a:t>
            </a:r>
          </a:p>
          <a:p>
            <a:pPr marL="0" lvl="0" indent="0" rtl="0">
              <a:lnSpc>
                <a:spcPct val="130000"/>
              </a:lnSpc>
              <a:spcBef>
                <a:spcPts val="0"/>
              </a:spcBef>
              <a:spcAft>
                <a:spcPts val="0"/>
              </a:spcAft>
              <a:buNone/>
            </a:pPr>
            <a:r>
              <a:rPr lang="fr-FR" sz="1400" dirty="0">
                <a:solidFill>
                  <a:srgbClr val="131A1C"/>
                </a:solidFill>
              </a:rPr>
              <a:t>un client doit chercher, trier et perdre beaucoup de temps.</a:t>
            </a:r>
          </a:p>
          <a:p>
            <a:pPr marL="0" lvl="0" indent="0" rtl="0">
              <a:lnSpc>
                <a:spcPct val="130000"/>
              </a:lnSpc>
              <a:spcBef>
                <a:spcPts val="0"/>
              </a:spcBef>
              <a:spcAft>
                <a:spcPts val="0"/>
              </a:spcAft>
              <a:buNone/>
            </a:pPr>
            <a:endParaRPr lang="fr-FR" sz="1400" dirty="0">
              <a:solidFill>
                <a:srgbClr val="131A1C"/>
              </a:solidFill>
            </a:endParaRPr>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7</a:t>
            </a:fld>
            <a:endParaRPr lang="fr-FR"/>
          </a:p>
        </p:txBody>
      </p:sp>
    </p:spTree>
    <p:extLst>
      <p:ext uri="{BB962C8B-B14F-4D97-AF65-F5344CB8AC3E}">
        <p14:creationId xmlns:p14="http://schemas.microsoft.com/office/powerpoint/2010/main" val="210439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1042965" rtl="0" eaLnBrk="1" fontAlgn="auto" latinLnBrk="0" hangingPunct="1">
              <a:lnSpc>
                <a:spcPct val="100000"/>
              </a:lnSpc>
              <a:spcBef>
                <a:spcPts val="0"/>
              </a:spcBef>
              <a:spcAft>
                <a:spcPts val="0"/>
              </a:spcAft>
              <a:buClrTx/>
              <a:buSzTx/>
              <a:buFontTx/>
              <a:buNone/>
              <a:tabLst/>
              <a:defRPr/>
            </a:pPr>
            <a:r>
              <a:rPr lang="fr-FR" dirty="0"/>
              <a:t>Détaillons maintenant les besoins fonctionnels de notre solution.</a:t>
            </a:r>
          </a:p>
          <a:p>
            <a:pPr marL="0" marR="0" lvl="0" indent="0" algn="l" defTabSz="1042965" rtl="0" eaLnBrk="1" fontAlgn="auto" latinLnBrk="0" hangingPunct="1">
              <a:lnSpc>
                <a:spcPct val="100000"/>
              </a:lnSpc>
              <a:spcBef>
                <a:spcPts val="0"/>
              </a:spcBef>
              <a:spcAft>
                <a:spcPts val="0"/>
              </a:spcAft>
              <a:buClrTx/>
              <a:buSzTx/>
              <a:buFontTx/>
              <a:buNone/>
              <a:tabLst/>
              <a:defRPr/>
            </a:pPr>
            <a:r>
              <a:rPr lang="fr-FR" dirty="0"/>
              <a:t>Un</a:t>
            </a:r>
            <a:r>
              <a:rPr lang="fr-FR" baseline="0" dirty="0"/>
              <a:t> client aura la possibilité de recevoir des recommandation, donner des notes </a:t>
            </a:r>
            <a:r>
              <a:rPr lang="fr-FR" baseline="0" dirty="0" err="1"/>
              <a:t>nps</a:t>
            </a:r>
            <a:r>
              <a:rPr lang="fr-FR" baseline="0" dirty="0"/>
              <a:t> et remplir sa fiche client.</a:t>
            </a:r>
          </a:p>
          <a:p>
            <a:pPr marL="0" marR="0" lvl="0" indent="0" algn="l" defTabSz="1042965" rtl="0" eaLnBrk="1" fontAlgn="auto" latinLnBrk="0" hangingPunct="1">
              <a:lnSpc>
                <a:spcPct val="100000"/>
              </a:lnSpc>
              <a:spcBef>
                <a:spcPts val="0"/>
              </a:spcBef>
              <a:spcAft>
                <a:spcPts val="0"/>
              </a:spcAft>
              <a:buClrTx/>
              <a:buSzTx/>
              <a:buFontTx/>
              <a:buNone/>
              <a:tabLst/>
              <a:defRPr/>
            </a:pPr>
            <a:r>
              <a:rPr lang="fr-FR" baseline="0" dirty="0"/>
              <a:t>quant à notre administrateur, il aura la </a:t>
            </a:r>
            <a:r>
              <a:rPr lang="fr-FR" baseline="0" dirty="0" err="1"/>
              <a:t>possiblité</a:t>
            </a:r>
            <a:r>
              <a:rPr lang="fr-FR" baseline="0" dirty="0"/>
              <a:t> de gérer les marques, modifier leurs configuration tel que la </a:t>
            </a:r>
            <a:r>
              <a:rPr lang="fr-FR" baseline="0" dirty="0" err="1"/>
              <a:t>configurtion</a:t>
            </a:r>
            <a:r>
              <a:rPr lang="fr-FR" baseline="0" dirty="0"/>
              <a:t> des </a:t>
            </a:r>
            <a:r>
              <a:rPr lang="fr-FR" baseline="0" dirty="0" err="1"/>
              <a:t>reco</a:t>
            </a:r>
            <a:endParaRPr lang="fr-FR" baseline="0" dirty="0"/>
          </a:p>
          <a:p>
            <a:pPr marL="0" marR="0" lvl="0" indent="0" algn="l" defTabSz="1042965"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8</a:t>
            </a:fld>
            <a:endParaRPr lang="fr-FR"/>
          </a:p>
        </p:txBody>
      </p:sp>
    </p:spTree>
    <p:extLst>
      <p:ext uri="{BB962C8B-B14F-4D97-AF65-F5344CB8AC3E}">
        <p14:creationId xmlns:p14="http://schemas.microsoft.com/office/powerpoint/2010/main" val="1976815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kern="1200" baseline="0" dirty="0">
                <a:solidFill>
                  <a:schemeClr val="tx1"/>
                </a:solidFill>
                <a:latin typeface="+mn-lt"/>
                <a:ea typeface="+mn-ea"/>
                <a:cs typeface="+mn-cs"/>
              </a:rPr>
              <a:t>notre solution doit prendre en considération les aspects suivants:</a:t>
            </a:r>
          </a:p>
          <a:p>
            <a:endParaRPr lang="fr-FR" sz="1400" kern="1200" baseline="0" dirty="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B16377C1-2979-4FE4-B68B-0DC12DD06ED4}" type="slidenum">
              <a:rPr lang="fr-FR" smtClean="0"/>
              <a:pPr/>
              <a:t>9</a:t>
            </a:fld>
            <a:endParaRPr lang="fr-FR"/>
          </a:p>
        </p:txBody>
      </p:sp>
    </p:spTree>
    <p:extLst>
      <p:ext uri="{BB962C8B-B14F-4D97-AF65-F5344CB8AC3E}">
        <p14:creationId xmlns:p14="http://schemas.microsoft.com/office/powerpoint/2010/main" val="399307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283" y="2130920"/>
            <a:ext cx="10361851" cy="1470366"/>
          </a:xfrm>
        </p:spPr>
        <p:txBody>
          <a:bodyPr/>
          <a:lstStyle/>
          <a:p>
            <a:r>
              <a:rPr lang="fr-FR"/>
              <a:t>Cliquez pour modifier le style du titre</a:t>
            </a:r>
          </a:p>
        </p:txBody>
      </p:sp>
      <p:sp>
        <p:nvSpPr>
          <p:cNvPr id="3" name="Sous-titre 2"/>
          <p:cNvSpPr>
            <a:spLocks noGrp="1"/>
          </p:cNvSpPr>
          <p:nvPr>
            <p:ph type="subTitle" idx="1"/>
          </p:nvPr>
        </p:nvSpPr>
        <p:spPr>
          <a:xfrm>
            <a:off x="1828564" y="3887102"/>
            <a:ext cx="8533289" cy="1753006"/>
          </a:xfrm>
        </p:spPr>
        <p:txBody>
          <a:bodyPr/>
          <a:lstStyle>
            <a:lvl1pPr marL="0" indent="0" algn="ctr">
              <a:buNone/>
              <a:defRPr>
                <a:solidFill>
                  <a:schemeClr val="tx1">
                    <a:tint val="75000"/>
                  </a:schemeClr>
                </a:solidFill>
              </a:defRPr>
            </a:lvl1pPr>
            <a:lvl2pPr marL="521482" indent="0" algn="ctr">
              <a:buNone/>
              <a:defRPr>
                <a:solidFill>
                  <a:schemeClr val="tx1">
                    <a:tint val="75000"/>
                  </a:schemeClr>
                </a:solidFill>
              </a:defRPr>
            </a:lvl2pPr>
            <a:lvl3pPr marL="1042965" indent="0" algn="ctr">
              <a:buNone/>
              <a:defRPr>
                <a:solidFill>
                  <a:schemeClr val="tx1">
                    <a:tint val="75000"/>
                  </a:schemeClr>
                </a:solidFill>
              </a:defRPr>
            </a:lvl3pPr>
            <a:lvl4pPr marL="1564447" indent="0" algn="ctr">
              <a:buNone/>
              <a:defRPr>
                <a:solidFill>
                  <a:schemeClr val="tx1">
                    <a:tint val="75000"/>
                  </a:schemeClr>
                </a:solidFill>
              </a:defRPr>
            </a:lvl4pPr>
            <a:lvl5pPr marL="2085929" indent="0" algn="ctr">
              <a:buNone/>
              <a:defRPr>
                <a:solidFill>
                  <a:schemeClr val="tx1">
                    <a:tint val="75000"/>
                  </a:schemeClr>
                </a:solidFill>
              </a:defRPr>
            </a:lvl5pPr>
            <a:lvl6pPr marL="2607412" indent="0" algn="ctr">
              <a:buNone/>
              <a:defRPr>
                <a:solidFill>
                  <a:schemeClr val="tx1">
                    <a:tint val="75000"/>
                  </a:schemeClr>
                </a:solidFill>
              </a:defRPr>
            </a:lvl6pPr>
            <a:lvl7pPr marL="3128894" indent="0" algn="ctr">
              <a:buNone/>
              <a:defRPr>
                <a:solidFill>
                  <a:schemeClr val="tx1">
                    <a:tint val="75000"/>
                  </a:schemeClr>
                </a:solidFill>
              </a:defRPr>
            </a:lvl7pPr>
            <a:lvl8pPr marL="3650376" indent="0" algn="ctr">
              <a:buNone/>
              <a:defRPr>
                <a:solidFill>
                  <a:schemeClr val="tx1">
                    <a:tint val="75000"/>
                  </a:schemeClr>
                </a:solidFill>
              </a:defRPr>
            </a:lvl8pPr>
            <a:lvl9pPr marL="4171859"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8050" y="274703"/>
            <a:ext cx="2742843" cy="585288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609523" y="274703"/>
            <a:ext cx="8025355" cy="58528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_6ec36c839e31abe">
  <p:cSld name="BLANK_6ec36c839e31abe">
    <p:spTree>
      <p:nvGrpSpPr>
        <p:cNvPr id="1" name="Shape 50"/>
        <p:cNvGrpSpPr/>
        <p:nvPr/>
      </p:nvGrpSpPr>
      <p:grpSpPr>
        <a:xfrm>
          <a:off x="0" y="0"/>
          <a:ext cx="0" cy="0"/>
          <a:chOff x="0" y="0"/>
          <a:chExt cx="0" cy="0"/>
        </a:xfrm>
      </p:grpSpPr>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Tree>
    <p:extLst>
      <p:ext uri="{BB962C8B-B14F-4D97-AF65-F5344CB8AC3E}">
        <p14:creationId xmlns:p14="http://schemas.microsoft.com/office/powerpoint/2010/main" val="90967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Tree>
    <p:extLst>
      <p:ext uri="{BB962C8B-B14F-4D97-AF65-F5344CB8AC3E}">
        <p14:creationId xmlns:p14="http://schemas.microsoft.com/office/powerpoint/2010/main" val="915621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2 Image">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6" name="Picture Placeholder 3"/>
          <p:cNvSpPr>
            <a:spLocks noGrp="1"/>
          </p:cNvSpPr>
          <p:nvPr>
            <p:ph type="pic" sz="quarter" idx="14"/>
          </p:nvPr>
        </p:nvSpPr>
        <p:spPr>
          <a:xfrm>
            <a:off x="7314696" y="1411988"/>
            <a:ext cx="2847082" cy="2178205"/>
          </a:xfrm>
        </p:spPr>
      </p:sp>
      <p:sp>
        <p:nvSpPr>
          <p:cNvPr id="7" name="Picture Placeholder 2"/>
          <p:cNvSpPr>
            <a:spLocks noGrp="1"/>
          </p:cNvSpPr>
          <p:nvPr>
            <p:ph type="pic" sz="quarter" idx="13"/>
          </p:nvPr>
        </p:nvSpPr>
        <p:spPr>
          <a:xfrm>
            <a:off x="1972192" y="1399861"/>
            <a:ext cx="2776611" cy="2178205"/>
          </a:xfrm>
        </p:spPr>
      </p:sp>
    </p:spTree>
    <p:extLst>
      <p:ext uri="{BB962C8B-B14F-4D97-AF65-F5344CB8AC3E}">
        <p14:creationId xmlns:p14="http://schemas.microsoft.com/office/powerpoint/2010/main" val="189105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3 Image">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9" name="Picture Placeholder 8"/>
          <p:cNvSpPr>
            <a:spLocks noGrp="1"/>
          </p:cNvSpPr>
          <p:nvPr>
            <p:ph type="pic" sz="quarter" idx="13"/>
          </p:nvPr>
        </p:nvSpPr>
        <p:spPr>
          <a:xfrm>
            <a:off x="1069386" y="2070579"/>
            <a:ext cx="2247607" cy="2248421"/>
          </a:xfrm>
          <a:prstGeom prst="ellipse">
            <a:avLst/>
          </a:prstGeom>
        </p:spPr>
        <p:txBody>
          <a:bodyPr/>
          <a:lstStyle/>
          <a:p>
            <a:endParaRPr lang="id-ID" dirty="0"/>
          </a:p>
        </p:txBody>
      </p:sp>
      <p:sp>
        <p:nvSpPr>
          <p:cNvPr id="10" name="Picture Placeholder 8"/>
          <p:cNvSpPr>
            <a:spLocks noGrp="1"/>
          </p:cNvSpPr>
          <p:nvPr>
            <p:ph type="pic" sz="quarter" idx="14"/>
          </p:nvPr>
        </p:nvSpPr>
        <p:spPr>
          <a:xfrm>
            <a:off x="4971403" y="2070579"/>
            <a:ext cx="2247607" cy="2248421"/>
          </a:xfrm>
          <a:prstGeom prst="ellipse">
            <a:avLst/>
          </a:prstGeom>
        </p:spPr>
        <p:txBody>
          <a:bodyPr/>
          <a:lstStyle/>
          <a:p>
            <a:endParaRPr lang="id-ID" dirty="0"/>
          </a:p>
        </p:txBody>
      </p:sp>
      <p:sp>
        <p:nvSpPr>
          <p:cNvPr id="11" name="Picture Placeholder 8"/>
          <p:cNvSpPr>
            <a:spLocks noGrp="1"/>
          </p:cNvSpPr>
          <p:nvPr>
            <p:ph type="pic" sz="quarter" idx="15"/>
          </p:nvPr>
        </p:nvSpPr>
        <p:spPr>
          <a:xfrm>
            <a:off x="8887935" y="2070579"/>
            <a:ext cx="2247607" cy="2248421"/>
          </a:xfrm>
          <a:prstGeom prst="ellipse">
            <a:avLst/>
          </a:prstGeom>
        </p:spPr>
        <p:txBody>
          <a:bodyPr/>
          <a:lstStyle/>
          <a:p>
            <a:endParaRPr lang="id-ID" dirty="0"/>
          </a:p>
        </p:txBody>
      </p:sp>
    </p:spTree>
    <p:extLst>
      <p:ext uri="{BB962C8B-B14F-4D97-AF65-F5344CB8AC3E}">
        <p14:creationId xmlns:p14="http://schemas.microsoft.com/office/powerpoint/2010/main" val="1087133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earchy / Structural">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7" name="Picture Placeholder 6"/>
          <p:cNvSpPr>
            <a:spLocks noGrp="1"/>
          </p:cNvSpPr>
          <p:nvPr>
            <p:ph type="pic" sz="quarter" idx="13"/>
          </p:nvPr>
        </p:nvSpPr>
        <p:spPr>
          <a:xfrm>
            <a:off x="4469818" y="1346512"/>
            <a:ext cx="1215867" cy="1216307"/>
          </a:xfrm>
          <a:prstGeom prst="ellipse">
            <a:avLst/>
          </a:prstGeom>
          <a:ln w="31750">
            <a:solidFill>
              <a:schemeClr val="accent1"/>
            </a:solidFill>
          </a:ln>
        </p:spPr>
        <p:txBody>
          <a:bodyPr>
            <a:normAutofit/>
          </a:bodyPr>
          <a:lstStyle>
            <a:lvl1pPr>
              <a:defRPr sz="1050"/>
            </a:lvl1pPr>
          </a:lstStyle>
          <a:p>
            <a:endParaRPr lang="id-ID"/>
          </a:p>
        </p:txBody>
      </p:sp>
      <p:sp>
        <p:nvSpPr>
          <p:cNvPr id="8" name="Picture Placeholder 6"/>
          <p:cNvSpPr>
            <a:spLocks noGrp="1"/>
          </p:cNvSpPr>
          <p:nvPr>
            <p:ph type="pic" sz="quarter" idx="14"/>
          </p:nvPr>
        </p:nvSpPr>
        <p:spPr>
          <a:xfrm>
            <a:off x="4469818" y="2916690"/>
            <a:ext cx="1215867" cy="1216307"/>
          </a:xfrm>
          <a:prstGeom prst="ellipse">
            <a:avLst/>
          </a:prstGeom>
          <a:ln w="31750">
            <a:solidFill>
              <a:schemeClr val="accent3"/>
            </a:solidFill>
          </a:ln>
        </p:spPr>
        <p:txBody>
          <a:bodyPr>
            <a:normAutofit/>
          </a:bodyPr>
          <a:lstStyle>
            <a:lvl1pPr>
              <a:defRPr sz="1050"/>
            </a:lvl1pPr>
          </a:lstStyle>
          <a:p>
            <a:endParaRPr lang="id-ID"/>
          </a:p>
        </p:txBody>
      </p:sp>
      <p:sp>
        <p:nvSpPr>
          <p:cNvPr id="9" name="Picture Placeholder 6"/>
          <p:cNvSpPr>
            <a:spLocks noGrp="1"/>
          </p:cNvSpPr>
          <p:nvPr>
            <p:ph type="pic" sz="quarter" idx="15"/>
          </p:nvPr>
        </p:nvSpPr>
        <p:spPr>
          <a:xfrm>
            <a:off x="8126942" y="2916689"/>
            <a:ext cx="1215867" cy="1216307"/>
          </a:xfrm>
          <a:prstGeom prst="ellipse">
            <a:avLst/>
          </a:prstGeom>
          <a:ln w="31750">
            <a:solidFill>
              <a:schemeClr val="accent4"/>
            </a:solidFill>
          </a:ln>
        </p:spPr>
        <p:txBody>
          <a:bodyPr>
            <a:normAutofit/>
          </a:bodyPr>
          <a:lstStyle>
            <a:lvl1pPr>
              <a:defRPr sz="1050"/>
            </a:lvl1pPr>
          </a:lstStyle>
          <a:p>
            <a:endParaRPr lang="id-ID"/>
          </a:p>
        </p:txBody>
      </p:sp>
      <p:sp>
        <p:nvSpPr>
          <p:cNvPr id="12" name="Picture Placeholder 6"/>
          <p:cNvSpPr>
            <a:spLocks noGrp="1"/>
          </p:cNvSpPr>
          <p:nvPr>
            <p:ph type="pic" sz="quarter" idx="16"/>
          </p:nvPr>
        </p:nvSpPr>
        <p:spPr>
          <a:xfrm>
            <a:off x="673012" y="2916689"/>
            <a:ext cx="1215867" cy="1216307"/>
          </a:xfrm>
          <a:prstGeom prst="ellipse">
            <a:avLst/>
          </a:prstGeom>
          <a:ln w="31750">
            <a:solidFill>
              <a:schemeClr val="accent2"/>
            </a:solidFill>
          </a:ln>
        </p:spPr>
        <p:txBody>
          <a:bodyPr>
            <a:normAutofit/>
          </a:bodyPr>
          <a:lstStyle>
            <a:lvl1pPr>
              <a:defRPr sz="1050"/>
            </a:lvl1pPr>
          </a:lstStyle>
          <a:p>
            <a:endParaRPr lang="id-ID"/>
          </a:p>
        </p:txBody>
      </p:sp>
      <p:sp>
        <p:nvSpPr>
          <p:cNvPr id="13" name="Picture Placeholder 6"/>
          <p:cNvSpPr>
            <a:spLocks noGrp="1"/>
          </p:cNvSpPr>
          <p:nvPr>
            <p:ph type="pic" sz="quarter" idx="17"/>
          </p:nvPr>
        </p:nvSpPr>
        <p:spPr>
          <a:xfrm>
            <a:off x="4469818" y="4412236"/>
            <a:ext cx="1215867" cy="1216307"/>
          </a:xfrm>
          <a:prstGeom prst="ellipse">
            <a:avLst/>
          </a:prstGeom>
          <a:ln w="31750">
            <a:solidFill>
              <a:schemeClr val="accent3"/>
            </a:solidFill>
          </a:ln>
        </p:spPr>
        <p:txBody>
          <a:bodyPr>
            <a:normAutofit/>
          </a:bodyPr>
          <a:lstStyle>
            <a:lvl1pPr>
              <a:defRPr sz="1050"/>
            </a:lvl1pPr>
          </a:lstStyle>
          <a:p>
            <a:endParaRPr lang="id-ID"/>
          </a:p>
        </p:txBody>
      </p:sp>
      <p:sp>
        <p:nvSpPr>
          <p:cNvPr id="14" name="Picture Placeholder 6"/>
          <p:cNvSpPr>
            <a:spLocks noGrp="1"/>
          </p:cNvSpPr>
          <p:nvPr>
            <p:ph type="pic" sz="quarter" idx="18"/>
          </p:nvPr>
        </p:nvSpPr>
        <p:spPr>
          <a:xfrm>
            <a:off x="8126942" y="4412235"/>
            <a:ext cx="1215867" cy="1216307"/>
          </a:xfrm>
          <a:prstGeom prst="ellipse">
            <a:avLst/>
          </a:prstGeom>
          <a:ln w="31750">
            <a:solidFill>
              <a:schemeClr val="accent4"/>
            </a:solidFill>
          </a:ln>
        </p:spPr>
        <p:txBody>
          <a:bodyPr>
            <a:normAutofit/>
          </a:bodyPr>
          <a:lstStyle>
            <a:lvl1pPr>
              <a:defRPr sz="1050"/>
            </a:lvl1pPr>
          </a:lstStyle>
          <a:p>
            <a:endParaRPr lang="id-ID"/>
          </a:p>
        </p:txBody>
      </p:sp>
      <p:sp>
        <p:nvSpPr>
          <p:cNvPr id="15" name="Picture Placeholder 6"/>
          <p:cNvSpPr>
            <a:spLocks noGrp="1"/>
          </p:cNvSpPr>
          <p:nvPr>
            <p:ph type="pic" sz="quarter" idx="19"/>
          </p:nvPr>
        </p:nvSpPr>
        <p:spPr>
          <a:xfrm>
            <a:off x="673012" y="4412235"/>
            <a:ext cx="1215867" cy="1216307"/>
          </a:xfrm>
          <a:prstGeom prst="ellipse">
            <a:avLst/>
          </a:prstGeom>
          <a:ln w="31750">
            <a:solidFill>
              <a:schemeClr val="accent2"/>
            </a:solidFill>
          </a:ln>
        </p:spPr>
        <p:txBody>
          <a:bodyPr>
            <a:normAutofit/>
          </a:bodyPr>
          <a:lstStyle>
            <a:lvl1pPr>
              <a:defRPr sz="1050"/>
            </a:lvl1pPr>
          </a:lstStyle>
          <a:p>
            <a:endParaRPr lang="id-ID"/>
          </a:p>
        </p:txBody>
      </p:sp>
    </p:spTree>
    <p:extLst>
      <p:ext uri="{BB962C8B-B14F-4D97-AF65-F5344CB8AC3E}">
        <p14:creationId xmlns:p14="http://schemas.microsoft.com/office/powerpoint/2010/main" val="595871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iearchy / Structural 2">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0" name="Picture Placeholder 9"/>
          <p:cNvSpPr>
            <a:spLocks noGrp="1"/>
          </p:cNvSpPr>
          <p:nvPr>
            <p:ph type="pic" sz="quarter" idx="13"/>
          </p:nvPr>
        </p:nvSpPr>
        <p:spPr>
          <a:xfrm>
            <a:off x="743360" y="2277003"/>
            <a:ext cx="923805" cy="924139"/>
          </a:xfrm>
          <a:prstGeom prst="roundRect">
            <a:avLst/>
          </a:prstGeom>
        </p:spPr>
        <p:txBody>
          <a:bodyPr>
            <a:normAutofit/>
          </a:bodyPr>
          <a:lstStyle>
            <a:lvl1pPr>
              <a:defRPr sz="1200"/>
            </a:lvl1pPr>
          </a:lstStyle>
          <a:p>
            <a:endParaRPr lang="id-ID"/>
          </a:p>
        </p:txBody>
      </p:sp>
      <p:sp>
        <p:nvSpPr>
          <p:cNvPr id="25" name="Picture Placeholder 9"/>
          <p:cNvSpPr>
            <a:spLocks noGrp="1"/>
          </p:cNvSpPr>
          <p:nvPr>
            <p:ph type="pic" sz="quarter" idx="14"/>
          </p:nvPr>
        </p:nvSpPr>
        <p:spPr>
          <a:xfrm>
            <a:off x="4778198" y="2267170"/>
            <a:ext cx="923805" cy="924139"/>
          </a:xfrm>
          <a:prstGeom prst="roundRect">
            <a:avLst/>
          </a:prstGeom>
        </p:spPr>
        <p:txBody>
          <a:bodyPr>
            <a:normAutofit/>
          </a:bodyPr>
          <a:lstStyle>
            <a:lvl1pPr>
              <a:defRPr sz="1200"/>
            </a:lvl1pPr>
          </a:lstStyle>
          <a:p>
            <a:endParaRPr lang="id-ID"/>
          </a:p>
        </p:txBody>
      </p:sp>
      <p:sp>
        <p:nvSpPr>
          <p:cNvPr id="26" name="Picture Placeholder 9"/>
          <p:cNvSpPr>
            <a:spLocks noGrp="1"/>
          </p:cNvSpPr>
          <p:nvPr>
            <p:ph type="pic" sz="quarter" idx="15"/>
          </p:nvPr>
        </p:nvSpPr>
        <p:spPr>
          <a:xfrm>
            <a:off x="8637251" y="2277002"/>
            <a:ext cx="923805" cy="924139"/>
          </a:xfrm>
          <a:prstGeom prst="roundRect">
            <a:avLst/>
          </a:prstGeom>
        </p:spPr>
        <p:txBody>
          <a:bodyPr>
            <a:normAutofit/>
          </a:bodyPr>
          <a:lstStyle>
            <a:lvl1pPr>
              <a:defRPr sz="1200"/>
            </a:lvl1pPr>
          </a:lstStyle>
          <a:p>
            <a:endParaRPr lang="id-ID"/>
          </a:p>
        </p:txBody>
      </p:sp>
      <p:sp>
        <p:nvSpPr>
          <p:cNvPr id="27" name="Picture Placeholder 9"/>
          <p:cNvSpPr>
            <a:spLocks noGrp="1"/>
          </p:cNvSpPr>
          <p:nvPr>
            <p:ph type="pic" sz="quarter" idx="16"/>
          </p:nvPr>
        </p:nvSpPr>
        <p:spPr>
          <a:xfrm>
            <a:off x="1295738" y="3731404"/>
            <a:ext cx="866156" cy="866470"/>
          </a:xfrm>
          <a:prstGeom prst="roundRect">
            <a:avLst/>
          </a:prstGeom>
        </p:spPr>
        <p:txBody>
          <a:bodyPr>
            <a:normAutofit/>
          </a:bodyPr>
          <a:lstStyle>
            <a:lvl1pPr>
              <a:defRPr sz="1200"/>
            </a:lvl1pPr>
          </a:lstStyle>
          <a:p>
            <a:endParaRPr lang="id-ID"/>
          </a:p>
        </p:txBody>
      </p:sp>
      <p:sp>
        <p:nvSpPr>
          <p:cNvPr id="28" name="Picture Placeholder 9"/>
          <p:cNvSpPr>
            <a:spLocks noGrp="1"/>
          </p:cNvSpPr>
          <p:nvPr>
            <p:ph type="pic" sz="quarter" idx="17"/>
          </p:nvPr>
        </p:nvSpPr>
        <p:spPr>
          <a:xfrm>
            <a:off x="5330577" y="3721572"/>
            <a:ext cx="866156" cy="866470"/>
          </a:xfrm>
          <a:prstGeom prst="roundRect">
            <a:avLst/>
          </a:prstGeom>
        </p:spPr>
        <p:txBody>
          <a:bodyPr>
            <a:normAutofit/>
          </a:bodyPr>
          <a:lstStyle>
            <a:lvl1pPr>
              <a:defRPr sz="1200"/>
            </a:lvl1pPr>
          </a:lstStyle>
          <a:p>
            <a:endParaRPr lang="id-ID"/>
          </a:p>
        </p:txBody>
      </p:sp>
      <p:sp>
        <p:nvSpPr>
          <p:cNvPr id="29" name="Picture Placeholder 9"/>
          <p:cNvSpPr>
            <a:spLocks noGrp="1"/>
          </p:cNvSpPr>
          <p:nvPr>
            <p:ph type="pic" sz="quarter" idx="18"/>
          </p:nvPr>
        </p:nvSpPr>
        <p:spPr>
          <a:xfrm>
            <a:off x="9189629" y="3731403"/>
            <a:ext cx="866156" cy="866470"/>
          </a:xfrm>
          <a:prstGeom prst="roundRect">
            <a:avLst/>
          </a:prstGeom>
        </p:spPr>
        <p:txBody>
          <a:bodyPr>
            <a:normAutofit/>
          </a:bodyPr>
          <a:lstStyle>
            <a:lvl1pPr>
              <a:defRPr sz="1200"/>
            </a:lvl1pPr>
          </a:lstStyle>
          <a:p>
            <a:endParaRPr lang="id-ID"/>
          </a:p>
        </p:txBody>
      </p:sp>
      <p:sp>
        <p:nvSpPr>
          <p:cNvPr id="30" name="Picture Placeholder 9"/>
          <p:cNvSpPr>
            <a:spLocks noGrp="1"/>
          </p:cNvSpPr>
          <p:nvPr>
            <p:ph type="pic" sz="quarter" idx="19"/>
          </p:nvPr>
        </p:nvSpPr>
        <p:spPr>
          <a:xfrm>
            <a:off x="1295738" y="5081141"/>
            <a:ext cx="866156" cy="866470"/>
          </a:xfrm>
          <a:prstGeom prst="roundRect">
            <a:avLst/>
          </a:prstGeom>
        </p:spPr>
        <p:txBody>
          <a:bodyPr>
            <a:normAutofit/>
          </a:bodyPr>
          <a:lstStyle>
            <a:lvl1pPr>
              <a:defRPr sz="1200"/>
            </a:lvl1pPr>
          </a:lstStyle>
          <a:p>
            <a:endParaRPr lang="id-ID"/>
          </a:p>
        </p:txBody>
      </p:sp>
      <p:sp>
        <p:nvSpPr>
          <p:cNvPr id="31" name="Picture Placeholder 9"/>
          <p:cNvSpPr>
            <a:spLocks noGrp="1"/>
          </p:cNvSpPr>
          <p:nvPr>
            <p:ph type="pic" sz="quarter" idx="20"/>
          </p:nvPr>
        </p:nvSpPr>
        <p:spPr>
          <a:xfrm>
            <a:off x="5330577" y="5071308"/>
            <a:ext cx="866156" cy="866470"/>
          </a:xfrm>
          <a:prstGeom prst="roundRect">
            <a:avLst/>
          </a:prstGeom>
        </p:spPr>
        <p:txBody>
          <a:bodyPr>
            <a:normAutofit/>
          </a:bodyPr>
          <a:lstStyle>
            <a:lvl1pPr>
              <a:defRPr sz="1200"/>
            </a:lvl1pPr>
          </a:lstStyle>
          <a:p>
            <a:endParaRPr lang="id-ID"/>
          </a:p>
        </p:txBody>
      </p:sp>
      <p:sp>
        <p:nvSpPr>
          <p:cNvPr id="32" name="Picture Placeholder 9"/>
          <p:cNvSpPr>
            <a:spLocks noGrp="1"/>
          </p:cNvSpPr>
          <p:nvPr>
            <p:ph type="pic" sz="quarter" idx="21"/>
          </p:nvPr>
        </p:nvSpPr>
        <p:spPr>
          <a:xfrm>
            <a:off x="9189629" y="5081140"/>
            <a:ext cx="866156" cy="866470"/>
          </a:xfrm>
          <a:prstGeom prst="roundRect">
            <a:avLst/>
          </a:prstGeom>
        </p:spPr>
        <p:txBody>
          <a:bodyPr>
            <a:normAutofit/>
          </a:bodyPr>
          <a:lstStyle>
            <a:lvl1pPr>
              <a:defRPr sz="1200"/>
            </a:lvl1pPr>
          </a:lstStyle>
          <a:p>
            <a:endParaRPr lang="id-ID"/>
          </a:p>
        </p:txBody>
      </p:sp>
    </p:spTree>
    <p:extLst>
      <p:ext uri="{BB962C8B-B14F-4D97-AF65-F5344CB8AC3E}">
        <p14:creationId xmlns:p14="http://schemas.microsoft.com/office/powerpoint/2010/main" val="786185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earchy / Structural 3">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24" name="Picture Placeholder 6"/>
          <p:cNvSpPr>
            <a:spLocks noGrp="1"/>
          </p:cNvSpPr>
          <p:nvPr>
            <p:ph type="pic" sz="quarter" idx="13"/>
          </p:nvPr>
        </p:nvSpPr>
        <p:spPr>
          <a:xfrm>
            <a:off x="5557115" y="1638370"/>
            <a:ext cx="1215867" cy="1216307"/>
          </a:xfrm>
          <a:prstGeom prst="ellipse">
            <a:avLst/>
          </a:prstGeom>
          <a:ln w="31750">
            <a:solidFill>
              <a:schemeClr val="accent1"/>
            </a:solidFill>
          </a:ln>
        </p:spPr>
        <p:txBody>
          <a:bodyPr>
            <a:normAutofit/>
          </a:bodyPr>
          <a:lstStyle>
            <a:lvl1pPr>
              <a:defRPr sz="1050"/>
            </a:lvl1pPr>
          </a:lstStyle>
          <a:p>
            <a:endParaRPr lang="id-ID"/>
          </a:p>
        </p:txBody>
      </p:sp>
      <p:sp>
        <p:nvSpPr>
          <p:cNvPr id="25" name="Picture Placeholder 6"/>
          <p:cNvSpPr>
            <a:spLocks noGrp="1"/>
          </p:cNvSpPr>
          <p:nvPr>
            <p:ph type="pic" sz="quarter" idx="14"/>
          </p:nvPr>
        </p:nvSpPr>
        <p:spPr>
          <a:xfrm>
            <a:off x="5557115" y="3555763"/>
            <a:ext cx="1215867" cy="1216307"/>
          </a:xfrm>
          <a:prstGeom prst="ellipse">
            <a:avLst/>
          </a:prstGeom>
          <a:ln w="31750">
            <a:solidFill>
              <a:schemeClr val="accent3"/>
            </a:solidFill>
          </a:ln>
        </p:spPr>
        <p:txBody>
          <a:bodyPr>
            <a:normAutofit/>
          </a:bodyPr>
          <a:lstStyle>
            <a:lvl1pPr>
              <a:defRPr sz="1050"/>
            </a:lvl1pPr>
          </a:lstStyle>
          <a:p>
            <a:endParaRPr lang="id-ID"/>
          </a:p>
        </p:txBody>
      </p:sp>
      <p:sp>
        <p:nvSpPr>
          <p:cNvPr id="26" name="Picture Placeholder 6"/>
          <p:cNvSpPr>
            <a:spLocks noGrp="1"/>
          </p:cNvSpPr>
          <p:nvPr>
            <p:ph type="pic" sz="quarter" idx="15"/>
          </p:nvPr>
        </p:nvSpPr>
        <p:spPr>
          <a:xfrm>
            <a:off x="9214239" y="3555762"/>
            <a:ext cx="1215867" cy="1216307"/>
          </a:xfrm>
          <a:prstGeom prst="ellipse">
            <a:avLst/>
          </a:prstGeom>
          <a:ln w="31750">
            <a:solidFill>
              <a:schemeClr val="accent4"/>
            </a:solidFill>
          </a:ln>
        </p:spPr>
        <p:txBody>
          <a:bodyPr>
            <a:normAutofit/>
          </a:bodyPr>
          <a:lstStyle>
            <a:lvl1pPr>
              <a:defRPr sz="1050"/>
            </a:lvl1pPr>
          </a:lstStyle>
          <a:p>
            <a:endParaRPr lang="id-ID"/>
          </a:p>
        </p:txBody>
      </p:sp>
      <p:sp>
        <p:nvSpPr>
          <p:cNvPr id="27" name="Picture Placeholder 6"/>
          <p:cNvSpPr>
            <a:spLocks noGrp="1"/>
          </p:cNvSpPr>
          <p:nvPr>
            <p:ph type="pic" sz="quarter" idx="16"/>
          </p:nvPr>
        </p:nvSpPr>
        <p:spPr>
          <a:xfrm>
            <a:off x="1760308" y="3555762"/>
            <a:ext cx="1215867" cy="1216307"/>
          </a:xfrm>
          <a:prstGeom prst="ellipse">
            <a:avLst/>
          </a:prstGeom>
          <a:ln w="31750">
            <a:solidFill>
              <a:schemeClr val="accent2"/>
            </a:solidFill>
          </a:ln>
        </p:spPr>
        <p:txBody>
          <a:bodyPr>
            <a:normAutofit/>
          </a:bodyPr>
          <a:lstStyle>
            <a:lvl1pPr>
              <a:defRPr sz="1050"/>
            </a:lvl1pPr>
          </a:lstStyle>
          <a:p>
            <a:endParaRPr lang="id-ID"/>
          </a:p>
        </p:txBody>
      </p:sp>
    </p:spTree>
    <p:extLst>
      <p:ext uri="{BB962C8B-B14F-4D97-AF65-F5344CB8AC3E}">
        <p14:creationId xmlns:p14="http://schemas.microsoft.com/office/powerpoint/2010/main" val="7762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iearchy / Structural 4">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24" name="Picture Placeholder 6"/>
          <p:cNvSpPr>
            <a:spLocks noGrp="1"/>
          </p:cNvSpPr>
          <p:nvPr>
            <p:ph type="pic" sz="quarter" idx="13"/>
          </p:nvPr>
        </p:nvSpPr>
        <p:spPr>
          <a:xfrm>
            <a:off x="469839" y="3194480"/>
            <a:ext cx="899883" cy="900208"/>
          </a:xfrm>
          <a:prstGeom prst="roundRect">
            <a:avLst/>
          </a:prstGeom>
          <a:ln w="53975">
            <a:solidFill>
              <a:schemeClr val="accent1"/>
            </a:solidFill>
          </a:ln>
        </p:spPr>
        <p:txBody>
          <a:bodyPr>
            <a:normAutofit/>
          </a:bodyPr>
          <a:lstStyle>
            <a:lvl1pPr>
              <a:defRPr sz="1050"/>
            </a:lvl1pPr>
          </a:lstStyle>
          <a:p>
            <a:endParaRPr lang="id-ID"/>
          </a:p>
        </p:txBody>
      </p:sp>
      <p:sp>
        <p:nvSpPr>
          <p:cNvPr id="25" name="Picture Placeholder 6"/>
          <p:cNvSpPr>
            <a:spLocks noGrp="1"/>
          </p:cNvSpPr>
          <p:nvPr>
            <p:ph type="pic" sz="quarter" idx="14"/>
          </p:nvPr>
        </p:nvSpPr>
        <p:spPr>
          <a:xfrm>
            <a:off x="6283186" y="2389543"/>
            <a:ext cx="899883" cy="900208"/>
          </a:xfrm>
          <a:prstGeom prst="roundRect">
            <a:avLst/>
          </a:prstGeom>
          <a:ln w="53975">
            <a:solidFill>
              <a:schemeClr val="accent3"/>
            </a:solidFill>
          </a:ln>
        </p:spPr>
        <p:txBody>
          <a:bodyPr>
            <a:normAutofit/>
          </a:bodyPr>
          <a:lstStyle>
            <a:lvl1pPr>
              <a:defRPr sz="1050"/>
            </a:lvl1pPr>
          </a:lstStyle>
          <a:p>
            <a:endParaRPr lang="id-ID"/>
          </a:p>
        </p:txBody>
      </p:sp>
      <p:sp>
        <p:nvSpPr>
          <p:cNvPr id="26" name="Picture Placeholder 6"/>
          <p:cNvSpPr>
            <a:spLocks noGrp="1"/>
          </p:cNvSpPr>
          <p:nvPr>
            <p:ph type="pic" sz="quarter" idx="15"/>
          </p:nvPr>
        </p:nvSpPr>
        <p:spPr>
          <a:xfrm>
            <a:off x="6283186" y="4012154"/>
            <a:ext cx="899883" cy="900208"/>
          </a:xfrm>
          <a:prstGeom prst="roundRect">
            <a:avLst/>
          </a:prstGeom>
          <a:ln w="53975">
            <a:solidFill>
              <a:schemeClr val="accent4"/>
            </a:solidFill>
          </a:ln>
        </p:spPr>
        <p:txBody>
          <a:bodyPr>
            <a:normAutofit/>
          </a:bodyPr>
          <a:lstStyle>
            <a:lvl1pPr>
              <a:defRPr sz="1050"/>
            </a:lvl1pPr>
          </a:lstStyle>
          <a:p>
            <a:endParaRPr lang="id-ID"/>
          </a:p>
        </p:txBody>
      </p:sp>
      <p:sp>
        <p:nvSpPr>
          <p:cNvPr id="27" name="Picture Placeholder 6"/>
          <p:cNvSpPr>
            <a:spLocks noGrp="1"/>
          </p:cNvSpPr>
          <p:nvPr>
            <p:ph type="pic" sz="quarter" idx="16"/>
          </p:nvPr>
        </p:nvSpPr>
        <p:spPr>
          <a:xfrm>
            <a:off x="3376512" y="2389543"/>
            <a:ext cx="899883" cy="900208"/>
          </a:xfrm>
          <a:prstGeom prst="roundRect">
            <a:avLst/>
          </a:prstGeom>
          <a:ln w="53975">
            <a:solidFill>
              <a:schemeClr val="accent2"/>
            </a:solidFill>
          </a:ln>
        </p:spPr>
        <p:txBody>
          <a:bodyPr>
            <a:normAutofit/>
          </a:bodyPr>
          <a:lstStyle>
            <a:lvl1pPr>
              <a:defRPr sz="1050"/>
            </a:lvl1pPr>
          </a:lstStyle>
          <a:p>
            <a:endParaRPr lang="id-ID"/>
          </a:p>
        </p:txBody>
      </p:sp>
      <p:sp>
        <p:nvSpPr>
          <p:cNvPr id="14" name="Picture Placeholder 6"/>
          <p:cNvSpPr>
            <a:spLocks noGrp="1"/>
          </p:cNvSpPr>
          <p:nvPr>
            <p:ph type="pic" sz="quarter" idx="17"/>
          </p:nvPr>
        </p:nvSpPr>
        <p:spPr>
          <a:xfrm>
            <a:off x="3376512" y="4012154"/>
            <a:ext cx="899883" cy="900208"/>
          </a:xfrm>
          <a:prstGeom prst="roundRect">
            <a:avLst/>
          </a:prstGeom>
          <a:ln w="53975">
            <a:solidFill>
              <a:schemeClr val="accent2"/>
            </a:solidFill>
          </a:ln>
        </p:spPr>
        <p:txBody>
          <a:bodyPr>
            <a:normAutofit/>
          </a:bodyPr>
          <a:lstStyle>
            <a:lvl1pPr>
              <a:defRPr sz="1050"/>
            </a:lvl1pPr>
          </a:lstStyle>
          <a:p>
            <a:endParaRPr lang="id-ID"/>
          </a:p>
        </p:txBody>
      </p:sp>
      <p:sp>
        <p:nvSpPr>
          <p:cNvPr id="17" name="Picture Placeholder 6"/>
          <p:cNvSpPr>
            <a:spLocks noGrp="1"/>
          </p:cNvSpPr>
          <p:nvPr>
            <p:ph type="pic" sz="quarter" idx="18"/>
          </p:nvPr>
        </p:nvSpPr>
        <p:spPr>
          <a:xfrm>
            <a:off x="6283186" y="5083621"/>
            <a:ext cx="899883" cy="900208"/>
          </a:xfrm>
          <a:prstGeom prst="roundRect">
            <a:avLst/>
          </a:prstGeom>
          <a:ln w="53975">
            <a:solidFill>
              <a:schemeClr val="accent4"/>
            </a:solidFill>
          </a:ln>
        </p:spPr>
        <p:txBody>
          <a:bodyPr>
            <a:normAutofit/>
          </a:bodyPr>
          <a:lstStyle>
            <a:lvl1pPr>
              <a:defRPr sz="1050"/>
            </a:lvl1pPr>
          </a:lstStyle>
          <a:p>
            <a:endParaRPr lang="id-ID"/>
          </a:p>
        </p:txBody>
      </p:sp>
      <p:sp>
        <p:nvSpPr>
          <p:cNvPr id="19" name="Picture Placeholder 6"/>
          <p:cNvSpPr>
            <a:spLocks noGrp="1"/>
          </p:cNvSpPr>
          <p:nvPr>
            <p:ph type="pic" sz="quarter" idx="19"/>
          </p:nvPr>
        </p:nvSpPr>
        <p:spPr>
          <a:xfrm>
            <a:off x="6283186" y="1338543"/>
            <a:ext cx="899883" cy="900208"/>
          </a:xfrm>
          <a:prstGeom prst="roundRect">
            <a:avLst/>
          </a:prstGeom>
          <a:ln w="53975">
            <a:solidFill>
              <a:schemeClr val="accent3"/>
            </a:solidFill>
          </a:ln>
        </p:spPr>
        <p:txBody>
          <a:bodyPr>
            <a:normAutofit/>
          </a:bodyPr>
          <a:lstStyle>
            <a:lvl1pPr>
              <a:defRPr sz="1050"/>
            </a:lvl1pPr>
          </a:lstStyle>
          <a:p>
            <a:endParaRPr lang="id-ID"/>
          </a:p>
        </p:txBody>
      </p:sp>
      <p:sp>
        <p:nvSpPr>
          <p:cNvPr id="21" name="Picture Placeholder 6"/>
          <p:cNvSpPr>
            <a:spLocks noGrp="1"/>
          </p:cNvSpPr>
          <p:nvPr>
            <p:ph type="pic" sz="quarter" idx="20"/>
          </p:nvPr>
        </p:nvSpPr>
        <p:spPr>
          <a:xfrm>
            <a:off x="9016505" y="2389543"/>
            <a:ext cx="899883" cy="900208"/>
          </a:xfrm>
          <a:prstGeom prst="roundRect">
            <a:avLst/>
          </a:prstGeom>
          <a:ln w="53975">
            <a:solidFill>
              <a:schemeClr val="accent5"/>
            </a:solidFill>
          </a:ln>
        </p:spPr>
        <p:txBody>
          <a:bodyPr>
            <a:normAutofit/>
          </a:bodyPr>
          <a:lstStyle>
            <a:lvl1pPr>
              <a:defRPr sz="1050"/>
            </a:lvl1pPr>
          </a:lstStyle>
          <a:p>
            <a:endParaRPr lang="id-ID"/>
          </a:p>
        </p:txBody>
      </p:sp>
      <p:sp>
        <p:nvSpPr>
          <p:cNvPr id="23" name="Picture Placeholder 6"/>
          <p:cNvSpPr>
            <a:spLocks noGrp="1"/>
          </p:cNvSpPr>
          <p:nvPr>
            <p:ph type="pic" sz="quarter" idx="21"/>
          </p:nvPr>
        </p:nvSpPr>
        <p:spPr>
          <a:xfrm>
            <a:off x="9016505" y="4012154"/>
            <a:ext cx="899883" cy="900208"/>
          </a:xfrm>
          <a:prstGeom prst="roundRect">
            <a:avLst/>
          </a:prstGeom>
          <a:ln w="53975">
            <a:solidFill>
              <a:schemeClr val="accent6"/>
            </a:solidFill>
          </a:ln>
        </p:spPr>
        <p:txBody>
          <a:bodyPr>
            <a:normAutofit/>
          </a:bodyPr>
          <a:lstStyle>
            <a:lvl1pPr>
              <a:defRPr sz="1050"/>
            </a:lvl1pPr>
          </a:lstStyle>
          <a:p>
            <a:endParaRPr lang="id-ID"/>
          </a:p>
        </p:txBody>
      </p:sp>
    </p:spTree>
    <p:extLst>
      <p:ext uri="{BB962C8B-B14F-4D97-AF65-F5344CB8AC3E}">
        <p14:creationId xmlns:p14="http://schemas.microsoft.com/office/powerpoint/2010/main" val="47707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earchy / Structural 5">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24" name="Picture Placeholder 6"/>
          <p:cNvSpPr>
            <a:spLocks noGrp="1"/>
          </p:cNvSpPr>
          <p:nvPr>
            <p:ph type="pic" sz="quarter" idx="13"/>
          </p:nvPr>
        </p:nvSpPr>
        <p:spPr>
          <a:xfrm>
            <a:off x="9906297" y="1536745"/>
            <a:ext cx="1331827" cy="1332308"/>
          </a:xfrm>
          <a:prstGeom prst="rect">
            <a:avLst/>
          </a:prstGeom>
          <a:ln w="31750">
            <a:noFill/>
          </a:ln>
        </p:spPr>
        <p:txBody>
          <a:bodyPr>
            <a:normAutofit/>
          </a:bodyPr>
          <a:lstStyle>
            <a:lvl1pPr>
              <a:defRPr sz="1050"/>
            </a:lvl1pPr>
          </a:lstStyle>
          <a:p>
            <a:endParaRPr lang="id-ID"/>
          </a:p>
        </p:txBody>
      </p:sp>
      <p:sp>
        <p:nvSpPr>
          <p:cNvPr id="25" name="Picture Placeholder 6"/>
          <p:cNvSpPr>
            <a:spLocks noGrp="1"/>
          </p:cNvSpPr>
          <p:nvPr>
            <p:ph type="pic" sz="quarter" idx="14"/>
          </p:nvPr>
        </p:nvSpPr>
        <p:spPr>
          <a:xfrm>
            <a:off x="8472971" y="3124239"/>
            <a:ext cx="1331827" cy="1332308"/>
          </a:xfrm>
          <a:prstGeom prst="rect">
            <a:avLst/>
          </a:prstGeom>
          <a:ln w="31750">
            <a:noFill/>
          </a:ln>
        </p:spPr>
        <p:txBody>
          <a:bodyPr>
            <a:normAutofit/>
          </a:bodyPr>
          <a:lstStyle>
            <a:lvl1pPr>
              <a:defRPr sz="1050"/>
            </a:lvl1pPr>
          </a:lstStyle>
          <a:p>
            <a:endParaRPr lang="id-ID"/>
          </a:p>
        </p:txBody>
      </p:sp>
      <p:sp>
        <p:nvSpPr>
          <p:cNvPr id="26" name="Picture Placeholder 6"/>
          <p:cNvSpPr>
            <a:spLocks noGrp="1"/>
          </p:cNvSpPr>
          <p:nvPr>
            <p:ph type="pic" sz="quarter" idx="15"/>
          </p:nvPr>
        </p:nvSpPr>
        <p:spPr>
          <a:xfrm>
            <a:off x="9906297" y="3124239"/>
            <a:ext cx="1331827" cy="1332308"/>
          </a:xfrm>
          <a:prstGeom prst="rect">
            <a:avLst/>
          </a:prstGeom>
          <a:ln w="31750">
            <a:noFill/>
          </a:ln>
        </p:spPr>
        <p:txBody>
          <a:bodyPr>
            <a:normAutofit/>
          </a:bodyPr>
          <a:lstStyle>
            <a:lvl1pPr>
              <a:defRPr sz="1050"/>
            </a:lvl1pPr>
          </a:lstStyle>
          <a:p>
            <a:endParaRPr lang="id-ID"/>
          </a:p>
        </p:txBody>
      </p:sp>
      <p:sp>
        <p:nvSpPr>
          <p:cNvPr id="13" name="Picture Placeholder 6"/>
          <p:cNvSpPr>
            <a:spLocks noGrp="1"/>
          </p:cNvSpPr>
          <p:nvPr>
            <p:ph type="pic" sz="quarter" idx="16"/>
          </p:nvPr>
        </p:nvSpPr>
        <p:spPr>
          <a:xfrm>
            <a:off x="8472971" y="4728357"/>
            <a:ext cx="1331827" cy="1332308"/>
          </a:xfrm>
          <a:prstGeom prst="rect">
            <a:avLst/>
          </a:prstGeom>
          <a:ln w="31750">
            <a:noFill/>
          </a:ln>
        </p:spPr>
        <p:txBody>
          <a:bodyPr>
            <a:normAutofit/>
          </a:bodyPr>
          <a:lstStyle>
            <a:lvl1pPr>
              <a:defRPr sz="1050"/>
            </a:lvl1pPr>
          </a:lstStyle>
          <a:p>
            <a:endParaRPr lang="id-ID"/>
          </a:p>
        </p:txBody>
      </p:sp>
      <p:sp>
        <p:nvSpPr>
          <p:cNvPr id="14" name="Picture Placeholder 6"/>
          <p:cNvSpPr>
            <a:spLocks noGrp="1"/>
          </p:cNvSpPr>
          <p:nvPr>
            <p:ph type="pic" sz="quarter" idx="17"/>
          </p:nvPr>
        </p:nvSpPr>
        <p:spPr>
          <a:xfrm>
            <a:off x="9906297" y="4728357"/>
            <a:ext cx="1331827" cy="1332308"/>
          </a:xfrm>
          <a:prstGeom prst="rect">
            <a:avLst/>
          </a:prstGeom>
          <a:ln w="31750">
            <a:noFill/>
          </a:ln>
        </p:spPr>
        <p:txBody>
          <a:bodyPr>
            <a:normAutofit/>
          </a:bodyPr>
          <a:lstStyle>
            <a:lvl1pPr>
              <a:defRPr sz="1050"/>
            </a:lvl1pPr>
          </a:lstStyle>
          <a:p>
            <a:endParaRPr lang="id-ID"/>
          </a:p>
        </p:txBody>
      </p:sp>
      <p:sp>
        <p:nvSpPr>
          <p:cNvPr id="15" name="Picture Placeholder 6"/>
          <p:cNvSpPr>
            <a:spLocks noGrp="1"/>
          </p:cNvSpPr>
          <p:nvPr>
            <p:ph type="pic" sz="quarter" idx="18"/>
          </p:nvPr>
        </p:nvSpPr>
        <p:spPr>
          <a:xfrm>
            <a:off x="7034882" y="4728357"/>
            <a:ext cx="1331827" cy="1332308"/>
          </a:xfrm>
          <a:prstGeom prst="rect">
            <a:avLst/>
          </a:prstGeom>
          <a:ln w="31750">
            <a:noFill/>
          </a:ln>
        </p:spPr>
        <p:txBody>
          <a:bodyPr>
            <a:normAutofit/>
          </a:bodyPr>
          <a:lstStyle>
            <a:lvl1pPr>
              <a:defRPr sz="1050"/>
            </a:lvl1pPr>
          </a:lstStyle>
          <a:p>
            <a:endParaRPr lang="id-ID"/>
          </a:p>
        </p:txBody>
      </p:sp>
    </p:spTree>
    <p:extLst>
      <p:ext uri="{BB962C8B-B14F-4D97-AF65-F5344CB8AC3E}">
        <p14:creationId xmlns:p14="http://schemas.microsoft.com/office/powerpoint/2010/main" val="4192910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4" name="Slide Number Placeholder 3"/>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Tree>
    <p:extLst>
      <p:ext uri="{BB962C8B-B14F-4D97-AF65-F5344CB8AC3E}">
        <p14:creationId xmlns:p14="http://schemas.microsoft.com/office/powerpoint/2010/main" val="1762901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ockup">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6" name="Picture Placeholder 6"/>
          <p:cNvSpPr>
            <a:spLocks noGrp="1"/>
          </p:cNvSpPr>
          <p:nvPr>
            <p:ph type="pic" sz="quarter" idx="13"/>
          </p:nvPr>
        </p:nvSpPr>
        <p:spPr>
          <a:xfrm>
            <a:off x="4695214" y="2143622"/>
            <a:ext cx="2742843" cy="3610811"/>
          </a:xfrm>
          <a:prstGeom prst="rect">
            <a:avLst/>
          </a:prstGeom>
        </p:spPr>
        <p:txBody>
          <a:bodyPr/>
          <a:lstStyle/>
          <a:p>
            <a:endParaRPr lang="id-ID"/>
          </a:p>
        </p:txBody>
      </p:sp>
    </p:spTree>
    <p:extLst>
      <p:ext uri="{BB962C8B-B14F-4D97-AF65-F5344CB8AC3E}">
        <p14:creationId xmlns:p14="http://schemas.microsoft.com/office/powerpoint/2010/main" val="281987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Mockup">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7" name="Picture Placeholder 6"/>
          <p:cNvSpPr>
            <a:spLocks noGrp="1"/>
          </p:cNvSpPr>
          <p:nvPr>
            <p:ph type="pic" sz="quarter" idx="13"/>
          </p:nvPr>
        </p:nvSpPr>
        <p:spPr>
          <a:xfrm>
            <a:off x="7678667" y="1933484"/>
            <a:ext cx="2621610" cy="2748388"/>
          </a:xfrm>
          <a:custGeom>
            <a:avLst/>
            <a:gdLst>
              <a:gd name="connsiteX0" fmla="*/ 0 w 1397000"/>
              <a:gd name="connsiteY0" fmla="*/ 0 h 2730500"/>
              <a:gd name="connsiteX1" fmla="*/ 1397000 w 1397000"/>
              <a:gd name="connsiteY1" fmla="*/ 0 h 2730500"/>
              <a:gd name="connsiteX2" fmla="*/ 1397000 w 1397000"/>
              <a:gd name="connsiteY2" fmla="*/ 2730500 h 2730500"/>
              <a:gd name="connsiteX3" fmla="*/ 0 w 1397000"/>
              <a:gd name="connsiteY3" fmla="*/ 2730500 h 2730500"/>
              <a:gd name="connsiteX4" fmla="*/ 0 w 1397000"/>
              <a:gd name="connsiteY4" fmla="*/ 0 h 2730500"/>
              <a:gd name="connsiteX0" fmla="*/ 0 w 2414917"/>
              <a:gd name="connsiteY0" fmla="*/ 0 h 2730500"/>
              <a:gd name="connsiteX1" fmla="*/ 1397000 w 2414917"/>
              <a:gd name="connsiteY1" fmla="*/ 0 h 2730500"/>
              <a:gd name="connsiteX2" fmla="*/ 2414917 w 2414917"/>
              <a:gd name="connsiteY2" fmla="*/ 2316432 h 2730500"/>
              <a:gd name="connsiteX3" fmla="*/ 0 w 2414917"/>
              <a:gd name="connsiteY3" fmla="*/ 2730500 h 2730500"/>
              <a:gd name="connsiteX4" fmla="*/ 0 w 2414917"/>
              <a:gd name="connsiteY4" fmla="*/ 0 h 2730500"/>
              <a:gd name="connsiteX0" fmla="*/ 0 w 2414917"/>
              <a:gd name="connsiteY0" fmla="*/ 86264 h 2816764"/>
              <a:gd name="connsiteX1" fmla="*/ 1095076 w 2414917"/>
              <a:gd name="connsiteY1" fmla="*/ 0 h 2816764"/>
              <a:gd name="connsiteX2" fmla="*/ 2414917 w 2414917"/>
              <a:gd name="connsiteY2" fmla="*/ 2402696 h 2816764"/>
              <a:gd name="connsiteX3" fmla="*/ 0 w 2414917"/>
              <a:gd name="connsiteY3" fmla="*/ 2816764 h 2816764"/>
              <a:gd name="connsiteX4" fmla="*/ 0 w 2414917"/>
              <a:gd name="connsiteY4" fmla="*/ 86264 h 2816764"/>
              <a:gd name="connsiteX0" fmla="*/ 0 w 2621951"/>
              <a:gd name="connsiteY0" fmla="*/ 258792 h 2816764"/>
              <a:gd name="connsiteX1" fmla="*/ 1302110 w 2621951"/>
              <a:gd name="connsiteY1" fmla="*/ 0 h 2816764"/>
              <a:gd name="connsiteX2" fmla="*/ 2621951 w 2621951"/>
              <a:gd name="connsiteY2" fmla="*/ 2402696 h 2816764"/>
              <a:gd name="connsiteX3" fmla="*/ 207034 w 2621951"/>
              <a:gd name="connsiteY3" fmla="*/ 2816764 h 2816764"/>
              <a:gd name="connsiteX4" fmla="*/ 0 w 2621951"/>
              <a:gd name="connsiteY4" fmla="*/ 258792 h 2816764"/>
              <a:gd name="connsiteX0" fmla="*/ 0 w 2621951"/>
              <a:gd name="connsiteY0" fmla="*/ 258792 h 2747752"/>
              <a:gd name="connsiteX1" fmla="*/ 1302110 w 2621951"/>
              <a:gd name="connsiteY1" fmla="*/ 0 h 2747752"/>
              <a:gd name="connsiteX2" fmla="*/ 2621951 w 2621951"/>
              <a:gd name="connsiteY2" fmla="*/ 2402696 h 2747752"/>
              <a:gd name="connsiteX3" fmla="*/ 1337094 w 2621951"/>
              <a:gd name="connsiteY3" fmla="*/ 2747752 h 2747752"/>
              <a:gd name="connsiteX4" fmla="*/ 0 w 2621951"/>
              <a:gd name="connsiteY4" fmla="*/ 258792 h 2747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951" h="2747752">
                <a:moveTo>
                  <a:pt x="0" y="258792"/>
                </a:moveTo>
                <a:lnTo>
                  <a:pt x="1302110" y="0"/>
                </a:lnTo>
                <a:lnTo>
                  <a:pt x="2621951" y="2402696"/>
                </a:lnTo>
                <a:lnTo>
                  <a:pt x="1337094" y="2747752"/>
                </a:lnTo>
                <a:lnTo>
                  <a:pt x="0" y="258792"/>
                </a:lnTo>
                <a:close/>
              </a:path>
            </a:pathLst>
          </a:custGeom>
        </p:spPr>
        <p:txBody>
          <a:bodyPr/>
          <a:lstStyle>
            <a:lvl1pPr>
              <a:defRPr sz="1800"/>
            </a:lvl1pPr>
          </a:lstStyle>
          <a:p>
            <a:endParaRPr lang="id-ID" dirty="0"/>
          </a:p>
        </p:txBody>
      </p:sp>
    </p:spTree>
    <p:extLst>
      <p:ext uri="{BB962C8B-B14F-4D97-AF65-F5344CB8AC3E}">
        <p14:creationId xmlns:p14="http://schemas.microsoft.com/office/powerpoint/2010/main" val="2986309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Mockup">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8" name="Picture Placeholder 6"/>
          <p:cNvSpPr>
            <a:spLocks noGrp="1"/>
          </p:cNvSpPr>
          <p:nvPr>
            <p:ph type="pic" sz="quarter" idx="13"/>
          </p:nvPr>
        </p:nvSpPr>
        <p:spPr>
          <a:xfrm>
            <a:off x="533331" y="1803824"/>
            <a:ext cx="1701578" cy="2523122"/>
          </a:xfrm>
          <a:prstGeom prst="rect">
            <a:avLst/>
          </a:prstGeom>
        </p:spPr>
        <p:txBody>
          <a:bodyPr/>
          <a:lstStyle/>
          <a:p>
            <a:endParaRPr lang="id-ID"/>
          </a:p>
        </p:txBody>
      </p:sp>
      <p:sp>
        <p:nvSpPr>
          <p:cNvPr id="9" name="Picture Placeholder 6"/>
          <p:cNvSpPr>
            <a:spLocks noGrp="1"/>
          </p:cNvSpPr>
          <p:nvPr>
            <p:ph type="pic" sz="quarter" idx="14"/>
          </p:nvPr>
        </p:nvSpPr>
        <p:spPr>
          <a:xfrm>
            <a:off x="2201047" y="1930853"/>
            <a:ext cx="1659250" cy="2988897"/>
          </a:xfrm>
          <a:prstGeom prst="rect">
            <a:avLst/>
          </a:prstGeom>
        </p:spPr>
        <p:txBody>
          <a:bodyPr/>
          <a:lstStyle/>
          <a:p>
            <a:endParaRPr lang="id-ID"/>
          </a:p>
        </p:txBody>
      </p:sp>
    </p:spTree>
    <p:extLst>
      <p:ext uri="{BB962C8B-B14F-4D97-AF65-F5344CB8AC3E}">
        <p14:creationId xmlns:p14="http://schemas.microsoft.com/office/powerpoint/2010/main" val="1252691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Mockup">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0" name="Picture Placeholder 2"/>
          <p:cNvSpPr>
            <a:spLocks noGrp="1"/>
          </p:cNvSpPr>
          <p:nvPr>
            <p:ph type="pic" sz="quarter" idx="15"/>
          </p:nvPr>
        </p:nvSpPr>
        <p:spPr>
          <a:xfrm>
            <a:off x="7887728" y="1746525"/>
            <a:ext cx="1925944" cy="2873890"/>
          </a:xfrm>
        </p:spPr>
        <p:txBody>
          <a:bodyPr/>
          <a:lstStyle/>
          <a:p>
            <a:endParaRPr lang="id-ID"/>
          </a:p>
        </p:txBody>
      </p:sp>
    </p:spTree>
    <p:extLst>
      <p:ext uri="{BB962C8B-B14F-4D97-AF65-F5344CB8AC3E}">
        <p14:creationId xmlns:p14="http://schemas.microsoft.com/office/powerpoint/2010/main" val="805995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Mockup">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7" name="Picture Placeholder 2"/>
          <p:cNvSpPr>
            <a:spLocks noGrp="1"/>
          </p:cNvSpPr>
          <p:nvPr>
            <p:ph type="pic" sz="quarter" idx="13"/>
          </p:nvPr>
        </p:nvSpPr>
        <p:spPr>
          <a:xfrm>
            <a:off x="1307931" y="1987269"/>
            <a:ext cx="2907921" cy="3928819"/>
          </a:xfrm>
        </p:spPr>
        <p:txBody>
          <a:bodyPr/>
          <a:lstStyle/>
          <a:p>
            <a:endParaRPr lang="id-ID"/>
          </a:p>
        </p:txBody>
      </p:sp>
    </p:spTree>
    <p:extLst>
      <p:ext uri="{BB962C8B-B14F-4D97-AF65-F5344CB8AC3E}">
        <p14:creationId xmlns:p14="http://schemas.microsoft.com/office/powerpoint/2010/main" val="7513761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Mockup">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0" name="Picture Placeholder 8"/>
          <p:cNvSpPr>
            <a:spLocks noGrp="1"/>
          </p:cNvSpPr>
          <p:nvPr>
            <p:ph type="pic" sz="quarter" idx="15"/>
          </p:nvPr>
        </p:nvSpPr>
        <p:spPr>
          <a:xfrm>
            <a:off x="7465232" y="3087236"/>
            <a:ext cx="4229946" cy="3212256"/>
          </a:xfrm>
        </p:spPr>
        <p:txBody>
          <a:bodyPr/>
          <a:lstStyle/>
          <a:p>
            <a:endParaRPr lang="id-ID"/>
          </a:p>
        </p:txBody>
      </p:sp>
      <p:sp>
        <p:nvSpPr>
          <p:cNvPr id="11" name="Picture Placeholder 8"/>
          <p:cNvSpPr>
            <a:spLocks noGrp="1"/>
          </p:cNvSpPr>
          <p:nvPr>
            <p:ph type="pic" sz="quarter" idx="16"/>
          </p:nvPr>
        </p:nvSpPr>
        <p:spPr>
          <a:xfrm>
            <a:off x="5491132" y="1691079"/>
            <a:ext cx="4457120" cy="3364691"/>
          </a:xfrm>
        </p:spPr>
        <p:txBody>
          <a:bodyPr/>
          <a:lstStyle/>
          <a:p>
            <a:endParaRPr lang="id-ID"/>
          </a:p>
        </p:txBody>
      </p:sp>
    </p:spTree>
    <p:extLst>
      <p:ext uri="{BB962C8B-B14F-4D97-AF65-F5344CB8AC3E}">
        <p14:creationId xmlns:p14="http://schemas.microsoft.com/office/powerpoint/2010/main" val="576738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6" name="Picture Placeholder 2"/>
          <p:cNvSpPr>
            <a:spLocks noGrp="1"/>
          </p:cNvSpPr>
          <p:nvPr>
            <p:ph type="pic" sz="quarter" idx="13"/>
          </p:nvPr>
        </p:nvSpPr>
        <p:spPr>
          <a:xfrm>
            <a:off x="1222216" y="1624071"/>
            <a:ext cx="3106334" cy="2016678"/>
          </a:xfrm>
          <a:prstGeom prst="rect">
            <a:avLst/>
          </a:prstGeom>
        </p:spPr>
        <p:txBody>
          <a:bodyPr>
            <a:normAutofit/>
          </a:bodyPr>
          <a:lstStyle>
            <a:lvl1pPr>
              <a:defRPr sz="1800">
                <a:solidFill>
                  <a:schemeClr val="tx2"/>
                </a:solidFill>
              </a:defRPr>
            </a:lvl1pPr>
          </a:lstStyle>
          <a:p>
            <a:endParaRPr lang="id-ID"/>
          </a:p>
        </p:txBody>
      </p:sp>
      <p:sp>
        <p:nvSpPr>
          <p:cNvPr id="7" name="Picture Placeholder 2"/>
          <p:cNvSpPr>
            <a:spLocks noGrp="1"/>
          </p:cNvSpPr>
          <p:nvPr>
            <p:ph type="pic" sz="quarter" idx="14"/>
          </p:nvPr>
        </p:nvSpPr>
        <p:spPr>
          <a:xfrm>
            <a:off x="4533196" y="1624071"/>
            <a:ext cx="3106334" cy="2016678"/>
          </a:xfrm>
          <a:prstGeom prst="rect">
            <a:avLst/>
          </a:prstGeom>
        </p:spPr>
        <p:txBody>
          <a:bodyPr>
            <a:normAutofit/>
          </a:bodyPr>
          <a:lstStyle>
            <a:lvl1pPr>
              <a:defRPr sz="1800">
                <a:solidFill>
                  <a:schemeClr val="tx2"/>
                </a:solidFill>
              </a:defRPr>
            </a:lvl1pPr>
          </a:lstStyle>
          <a:p>
            <a:endParaRPr lang="id-ID"/>
          </a:p>
        </p:txBody>
      </p:sp>
      <p:sp>
        <p:nvSpPr>
          <p:cNvPr id="8" name="Picture Placeholder 2"/>
          <p:cNvSpPr>
            <a:spLocks noGrp="1"/>
          </p:cNvSpPr>
          <p:nvPr>
            <p:ph type="pic" sz="quarter" idx="15"/>
          </p:nvPr>
        </p:nvSpPr>
        <p:spPr>
          <a:xfrm>
            <a:off x="7857025" y="1624071"/>
            <a:ext cx="3106334" cy="2016678"/>
          </a:xfrm>
          <a:prstGeom prst="rect">
            <a:avLst/>
          </a:prstGeom>
        </p:spPr>
        <p:txBody>
          <a:bodyPr>
            <a:normAutofit/>
          </a:bodyPr>
          <a:lstStyle>
            <a:lvl1pPr>
              <a:defRPr sz="1800">
                <a:solidFill>
                  <a:schemeClr val="tx2"/>
                </a:solidFill>
              </a:defRPr>
            </a:lvl1pPr>
          </a:lstStyle>
          <a:p>
            <a:endParaRPr lang="id-ID"/>
          </a:p>
        </p:txBody>
      </p:sp>
      <p:sp>
        <p:nvSpPr>
          <p:cNvPr id="9" name="Picture Placeholder 2"/>
          <p:cNvSpPr>
            <a:spLocks noGrp="1"/>
          </p:cNvSpPr>
          <p:nvPr>
            <p:ph type="pic" sz="quarter" idx="16"/>
          </p:nvPr>
        </p:nvSpPr>
        <p:spPr>
          <a:xfrm>
            <a:off x="1222216" y="3856502"/>
            <a:ext cx="3106334" cy="2016678"/>
          </a:xfrm>
          <a:prstGeom prst="rect">
            <a:avLst/>
          </a:prstGeom>
        </p:spPr>
        <p:txBody>
          <a:bodyPr>
            <a:normAutofit/>
          </a:bodyPr>
          <a:lstStyle>
            <a:lvl1pPr>
              <a:defRPr sz="1800">
                <a:solidFill>
                  <a:schemeClr val="tx2"/>
                </a:solidFill>
              </a:defRPr>
            </a:lvl1pPr>
          </a:lstStyle>
          <a:p>
            <a:endParaRPr lang="id-ID"/>
          </a:p>
        </p:txBody>
      </p:sp>
      <p:sp>
        <p:nvSpPr>
          <p:cNvPr id="10" name="Picture Placeholder 2"/>
          <p:cNvSpPr>
            <a:spLocks noGrp="1"/>
          </p:cNvSpPr>
          <p:nvPr>
            <p:ph type="pic" sz="quarter" idx="17"/>
          </p:nvPr>
        </p:nvSpPr>
        <p:spPr>
          <a:xfrm>
            <a:off x="4533196" y="3856502"/>
            <a:ext cx="3106334" cy="2016678"/>
          </a:xfrm>
          <a:prstGeom prst="rect">
            <a:avLst/>
          </a:prstGeom>
        </p:spPr>
        <p:txBody>
          <a:bodyPr>
            <a:normAutofit/>
          </a:bodyPr>
          <a:lstStyle>
            <a:lvl1pPr>
              <a:defRPr sz="1800">
                <a:solidFill>
                  <a:schemeClr val="tx2"/>
                </a:solidFill>
              </a:defRPr>
            </a:lvl1pPr>
          </a:lstStyle>
          <a:p>
            <a:endParaRPr lang="id-ID"/>
          </a:p>
        </p:txBody>
      </p:sp>
      <p:sp>
        <p:nvSpPr>
          <p:cNvPr id="11" name="Picture Placeholder 2"/>
          <p:cNvSpPr>
            <a:spLocks noGrp="1"/>
          </p:cNvSpPr>
          <p:nvPr>
            <p:ph type="pic" sz="quarter" idx="18"/>
          </p:nvPr>
        </p:nvSpPr>
        <p:spPr>
          <a:xfrm>
            <a:off x="7857025" y="3856502"/>
            <a:ext cx="3106334" cy="2016678"/>
          </a:xfrm>
          <a:prstGeom prst="rect">
            <a:avLst/>
          </a:prstGeom>
        </p:spPr>
        <p:txBody>
          <a:bodyPr>
            <a:normAutofit/>
          </a:bodyPr>
          <a:lstStyle>
            <a:lvl1pPr>
              <a:defRPr sz="1800">
                <a:solidFill>
                  <a:schemeClr val="tx2"/>
                </a:solidFill>
              </a:defRPr>
            </a:lvl1pPr>
          </a:lstStyle>
          <a:p>
            <a:endParaRPr lang="id-ID"/>
          </a:p>
        </p:txBody>
      </p:sp>
    </p:spTree>
    <p:extLst>
      <p:ext uri="{BB962C8B-B14F-4D97-AF65-F5344CB8AC3E}">
        <p14:creationId xmlns:p14="http://schemas.microsoft.com/office/powerpoint/2010/main" val="178104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2961" y="4407922"/>
            <a:ext cx="10361851" cy="1362391"/>
          </a:xfrm>
        </p:spPr>
        <p:txBody>
          <a:bodyPr anchor="t"/>
          <a:lstStyle>
            <a:lvl1pPr algn="l">
              <a:defRPr sz="4600" b="1" cap="all"/>
            </a:lvl1pPr>
          </a:lstStyle>
          <a:p>
            <a:r>
              <a:rPr lang="fr-FR"/>
              <a:t>Cliquez pour modifier le style du titre</a:t>
            </a:r>
          </a:p>
        </p:txBody>
      </p:sp>
      <p:sp>
        <p:nvSpPr>
          <p:cNvPr id="3" name="Espace réservé du texte 2"/>
          <p:cNvSpPr>
            <a:spLocks noGrp="1"/>
          </p:cNvSpPr>
          <p:nvPr>
            <p:ph type="body" idx="1"/>
          </p:nvPr>
        </p:nvSpPr>
        <p:spPr>
          <a:xfrm>
            <a:off x="962961" y="2907386"/>
            <a:ext cx="10361851" cy="1500535"/>
          </a:xfrm>
        </p:spPr>
        <p:txBody>
          <a:bodyPr anchor="b"/>
          <a:lstStyle>
            <a:lvl1pPr marL="0" indent="0">
              <a:buNone/>
              <a:defRPr sz="2300">
                <a:solidFill>
                  <a:schemeClr val="tx1">
                    <a:tint val="75000"/>
                  </a:schemeClr>
                </a:solidFill>
              </a:defRPr>
            </a:lvl1pPr>
            <a:lvl2pPr marL="521482" indent="0">
              <a:buNone/>
              <a:defRPr sz="2100">
                <a:solidFill>
                  <a:schemeClr val="tx1">
                    <a:tint val="75000"/>
                  </a:schemeClr>
                </a:solidFill>
              </a:defRPr>
            </a:lvl2pPr>
            <a:lvl3pPr marL="1042965" indent="0">
              <a:buNone/>
              <a:defRPr sz="1800">
                <a:solidFill>
                  <a:schemeClr val="tx1">
                    <a:tint val="75000"/>
                  </a:schemeClr>
                </a:solidFill>
              </a:defRPr>
            </a:lvl3pPr>
            <a:lvl4pPr marL="1564447" indent="0">
              <a:buNone/>
              <a:defRPr sz="1600">
                <a:solidFill>
                  <a:schemeClr val="tx1">
                    <a:tint val="75000"/>
                  </a:schemeClr>
                </a:solidFill>
              </a:defRPr>
            </a:lvl4pPr>
            <a:lvl5pPr marL="2085929" indent="0">
              <a:buNone/>
              <a:defRPr sz="1600">
                <a:solidFill>
                  <a:schemeClr val="tx1">
                    <a:tint val="75000"/>
                  </a:schemeClr>
                </a:solidFill>
              </a:defRPr>
            </a:lvl5pPr>
            <a:lvl6pPr marL="2607412" indent="0">
              <a:buNone/>
              <a:defRPr sz="1600">
                <a:solidFill>
                  <a:schemeClr val="tx1">
                    <a:tint val="75000"/>
                  </a:schemeClr>
                </a:solidFill>
              </a:defRPr>
            </a:lvl6pPr>
            <a:lvl7pPr marL="3128894" indent="0">
              <a:buNone/>
              <a:defRPr sz="1600">
                <a:solidFill>
                  <a:schemeClr val="tx1">
                    <a:tint val="75000"/>
                  </a:schemeClr>
                </a:solidFill>
              </a:defRPr>
            </a:lvl7pPr>
            <a:lvl8pPr marL="3650376" indent="0">
              <a:buNone/>
              <a:defRPr sz="1600">
                <a:solidFill>
                  <a:schemeClr val="tx1">
                    <a:tint val="75000"/>
                  </a:schemeClr>
                </a:solidFill>
              </a:defRPr>
            </a:lvl8pPr>
            <a:lvl9pPr marL="4171859"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2" name="Picture Placeholder 11"/>
          <p:cNvSpPr>
            <a:spLocks noGrp="1"/>
          </p:cNvSpPr>
          <p:nvPr>
            <p:ph type="pic" sz="quarter" idx="13"/>
          </p:nvPr>
        </p:nvSpPr>
        <p:spPr>
          <a:xfrm>
            <a:off x="915986" y="1657965"/>
            <a:ext cx="2231709" cy="3600834"/>
          </a:xfrm>
          <a:prstGeom prst="rect">
            <a:avLst/>
          </a:prstGeom>
        </p:spPr>
        <p:txBody>
          <a:bodyPr/>
          <a:lstStyle/>
          <a:p>
            <a:endParaRPr lang="id-ID"/>
          </a:p>
        </p:txBody>
      </p:sp>
      <p:sp>
        <p:nvSpPr>
          <p:cNvPr id="13" name="Picture Placeholder 11"/>
          <p:cNvSpPr>
            <a:spLocks noGrp="1"/>
          </p:cNvSpPr>
          <p:nvPr>
            <p:ph type="pic" sz="quarter" idx="14"/>
          </p:nvPr>
        </p:nvSpPr>
        <p:spPr>
          <a:xfrm>
            <a:off x="3619392" y="1657965"/>
            <a:ext cx="2231709" cy="3600834"/>
          </a:xfrm>
          <a:prstGeom prst="rect">
            <a:avLst/>
          </a:prstGeom>
        </p:spPr>
        <p:txBody>
          <a:bodyPr/>
          <a:lstStyle/>
          <a:p>
            <a:endParaRPr lang="id-ID"/>
          </a:p>
        </p:txBody>
      </p:sp>
      <p:sp>
        <p:nvSpPr>
          <p:cNvPr id="14" name="Picture Placeholder 11"/>
          <p:cNvSpPr>
            <a:spLocks noGrp="1"/>
          </p:cNvSpPr>
          <p:nvPr>
            <p:ph type="pic" sz="quarter" idx="15"/>
          </p:nvPr>
        </p:nvSpPr>
        <p:spPr>
          <a:xfrm>
            <a:off x="6312784" y="1657965"/>
            <a:ext cx="2231709" cy="3600834"/>
          </a:xfrm>
          <a:prstGeom prst="rect">
            <a:avLst/>
          </a:prstGeom>
        </p:spPr>
        <p:txBody>
          <a:bodyPr/>
          <a:lstStyle/>
          <a:p>
            <a:endParaRPr lang="id-ID"/>
          </a:p>
        </p:txBody>
      </p:sp>
      <p:sp>
        <p:nvSpPr>
          <p:cNvPr id="15" name="Picture Placeholder 11"/>
          <p:cNvSpPr>
            <a:spLocks noGrp="1"/>
          </p:cNvSpPr>
          <p:nvPr>
            <p:ph type="pic" sz="quarter" idx="16"/>
          </p:nvPr>
        </p:nvSpPr>
        <p:spPr>
          <a:xfrm>
            <a:off x="9018055" y="1657965"/>
            <a:ext cx="2231709" cy="3600834"/>
          </a:xfrm>
          <a:prstGeom prst="rect">
            <a:avLst/>
          </a:prstGeom>
        </p:spPr>
        <p:txBody>
          <a:bodyPr/>
          <a:lstStyle/>
          <a:p>
            <a:endParaRPr lang="id-ID"/>
          </a:p>
        </p:txBody>
      </p:sp>
    </p:spTree>
    <p:extLst>
      <p:ext uri="{BB962C8B-B14F-4D97-AF65-F5344CB8AC3E}">
        <p14:creationId xmlns:p14="http://schemas.microsoft.com/office/powerpoint/2010/main" val="25938762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0" name="Picture Placeholder 6"/>
          <p:cNvSpPr>
            <a:spLocks noGrp="1"/>
          </p:cNvSpPr>
          <p:nvPr>
            <p:ph type="pic" sz="quarter" idx="13"/>
          </p:nvPr>
        </p:nvSpPr>
        <p:spPr>
          <a:xfrm>
            <a:off x="6304274" y="1834696"/>
            <a:ext cx="4931358" cy="3600834"/>
          </a:xfrm>
          <a:prstGeom prst="rect">
            <a:avLst/>
          </a:prstGeom>
        </p:spPr>
      </p:sp>
      <p:sp>
        <p:nvSpPr>
          <p:cNvPr id="11" name="Picture Placeholder 7"/>
          <p:cNvSpPr>
            <a:spLocks noGrp="1"/>
          </p:cNvSpPr>
          <p:nvPr>
            <p:ph type="pic" sz="quarter" idx="14"/>
          </p:nvPr>
        </p:nvSpPr>
        <p:spPr>
          <a:xfrm>
            <a:off x="901414" y="1834696"/>
            <a:ext cx="4931358" cy="3600834"/>
          </a:xfrm>
          <a:prstGeom prst="rect">
            <a:avLst/>
          </a:prstGeom>
        </p:spPr>
      </p:sp>
    </p:spTree>
    <p:extLst>
      <p:ext uri="{BB962C8B-B14F-4D97-AF65-F5344CB8AC3E}">
        <p14:creationId xmlns:p14="http://schemas.microsoft.com/office/powerpoint/2010/main" val="3154885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9" name="Picture Placeholder 2"/>
          <p:cNvSpPr>
            <a:spLocks noGrp="1"/>
          </p:cNvSpPr>
          <p:nvPr>
            <p:ph type="pic" sz="quarter" idx="41"/>
          </p:nvPr>
        </p:nvSpPr>
        <p:spPr>
          <a:xfrm>
            <a:off x="731305" y="1613272"/>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
        <p:nvSpPr>
          <p:cNvPr id="21" name="Picture Placeholder 2"/>
          <p:cNvSpPr>
            <a:spLocks noGrp="1"/>
          </p:cNvSpPr>
          <p:nvPr>
            <p:ph type="pic" sz="quarter" idx="43"/>
          </p:nvPr>
        </p:nvSpPr>
        <p:spPr>
          <a:xfrm>
            <a:off x="2996538" y="1613273"/>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
        <p:nvSpPr>
          <p:cNvPr id="23" name="Picture Placeholder 2"/>
          <p:cNvSpPr>
            <a:spLocks noGrp="1"/>
          </p:cNvSpPr>
          <p:nvPr>
            <p:ph type="pic" sz="quarter" idx="45"/>
          </p:nvPr>
        </p:nvSpPr>
        <p:spPr>
          <a:xfrm>
            <a:off x="5227507" y="1613273"/>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
        <p:nvSpPr>
          <p:cNvPr id="25" name="Picture Placeholder 2"/>
          <p:cNvSpPr>
            <a:spLocks noGrp="1"/>
          </p:cNvSpPr>
          <p:nvPr>
            <p:ph type="pic" sz="quarter" idx="47"/>
          </p:nvPr>
        </p:nvSpPr>
        <p:spPr>
          <a:xfrm>
            <a:off x="7414859" y="1613273"/>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
        <p:nvSpPr>
          <p:cNvPr id="27" name="Picture Placeholder 2"/>
          <p:cNvSpPr>
            <a:spLocks noGrp="1"/>
          </p:cNvSpPr>
          <p:nvPr>
            <p:ph type="pic" sz="quarter" idx="49"/>
          </p:nvPr>
        </p:nvSpPr>
        <p:spPr>
          <a:xfrm>
            <a:off x="731305" y="3902730"/>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
        <p:nvSpPr>
          <p:cNvPr id="29" name="Picture Placeholder 2"/>
          <p:cNvSpPr>
            <a:spLocks noGrp="1"/>
          </p:cNvSpPr>
          <p:nvPr>
            <p:ph type="pic" sz="quarter" idx="51"/>
          </p:nvPr>
        </p:nvSpPr>
        <p:spPr>
          <a:xfrm>
            <a:off x="2996538" y="3902730"/>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
        <p:nvSpPr>
          <p:cNvPr id="31" name="Picture Placeholder 2"/>
          <p:cNvSpPr>
            <a:spLocks noGrp="1"/>
          </p:cNvSpPr>
          <p:nvPr>
            <p:ph type="pic" sz="quarter" idx="53"/>
          </p:nvPr>
        </p:nvSpPr>
        <p:spPr>
          <a:xfrm>
            <a:off x="5227507" y="3902730"/>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
        <p:nvSpPr>
          <p:cNvPr id="33" name="Picture Placeholder 2"/>
          <p:cNvSpPr>
            <a:spLocks noGrp="1"/>
          </p:cNvSpPr>
          <p:nvPr>
            <p:ph type="pic" sz="quarter" idx="55"/>
          </p:nvPr>
        </p:nvSpPr>
        <p:spPr>
          <a:xfrm>
            <a:off x="7414859" y="3902730"/>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
        <p:nvSpPr>
          <p:cNvPr id="35" name="Picture Placeholder 2"/>
          <p:cNvSpPr>
            <a:spLocks noGrp="1"/>
          </p:cNvSpPr>
          <p:nvPr>
            <p:ph type="pic" sz="quarter" idx="57"/>
          </p:nvPr>
        </p:nvSpPr>
        <p:spPr>
          <a:xfrm>
            <a:off x="9605405" y="1613273"/>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
        <p:nvSpPr>
          <p:cNvPr id="37" name="Picture Placeholder 2"/>
          <p:cNvSpPr>
            <a:spLocks noGrp="1"/>
          </p:cNvSpPr>
          <p:nvPr>
            <p:ph type="pic" sz="quarter" idx="59"/>
          </p:nvPr>
        </p:nvSpPr>
        <p:spPr>
          <a:xfrm>
            <a:off x="9605405" y="3902730"/>
            <a:ext cx="1644436" cy="1645031"/>
          </a:xfrm>
          <a:prstGeom prst="ellipse">
            <a:avLst/>
          </a:prstGeom>
          <a:ln w="28575">
            <a:solidFill>
              <a:schemeClr val="tx2"/>
            </a:solidFill>
          </a:ln>
        </p:spPr>
        <p:txBody>
          <a:bodyPr anchor="ctr">
            <a:normAutofit/>
          </a:bodyPr>
          <a:lstStyle>
            <a:lvl1pPr marL="0" indent="0" algn="ctr">
              <a:buNone/>
              <a:defRPr sz="1200">
                <a:solidFill>
                  <a:schemeClr val="tx2"/>
                </a:solidFill>
              </a:defRPr>
            </a:lvl1pPr>
          </a:lstStyle>
          <a:p>
            <a:endParaRPr lang="en-US"/>
          </a:p>
        </p:txBody>
      </p:sp>
    </p:spTree>
    <p:extLst>
      <p:ext uri="{BB962C8B-B14F-4D97-AF65-F5344CB8AC3E}">
        <p14:creationId xmlns:p14="http://schemas.microsoft.com/office/powerpoint/2010/main" val="36464103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6" name="Picture Placeholder 22"/>
          <p:cNvSpPr>
            <a:spLocks noGrp="1"/>
          </p:cNvSpPr>
          <p:nvPr>
            <p:ph type="pic" sz="quarter" idx="13"/>
          </p:nvPr>
        </p:nvSpPr>
        <p:spPr>
          <a:xfrm>
            <a:off x="889505" y="1633432"/>
            <a:ext cx="3599531" cy="2160500"/>
          </a:xfrm>
        </p:spPr>
        <p:txBody>
          <a:bodyPr/>
          <a:lstStyle/>
          <a:p>
            <a:endParaRPr lang="id-ID"/>
          </a:p>
        </p:txBody>
      </p:sp>
      <p:sp>
        <p:nvSpPr>
          <p:cNvPr id="17" name="Picture Placeholder 22"/>
          <p:cNvSpPr>
            <a:spLocks noGrp="1"/>
          </p:cNvSpPr>
          <p:nvPr>
            <p:ph type="pic" sz="quarter" idx="14"/>
          </p:nvPr>
        </p:nvSpPr>
        <p:spPr>
          <a:xfrm>
            <a:off x="889505" y="3914416"/>
            <a:ext cx="1727775" cy="1980458"/>
          </a:xfrm>
        </p:spPr>
        <p:txBody>
          <a:bodyPr/>
          <a:lstStyle/>
          <a:p>
            <a:endParaRPr lang="id-ID"/>
          </a:p>
        </p:txBody>
      </p:sp>
      <p:sp>
        <p:nvSpPr>
          <p:cNvPr id="18" name="Picture Placeholder 22"/>
          <p:cNvSpPr>
            <a:spLocks noGrp="1"/>
          </p:cNvSpPr>
          <p:nvPr>
            <p:ph type="pic" sz="quarter" idx="15"/>
          </p:nvPr>
        </p:nvSpPr>
        <p:spPr>
          <a:xfrm>
            <a:off x="2761283" y="3914416"/>
            <a:ext cx="1727775" cy="1980458"/>
          </a:xfrm>
        </p:spPr>
        <p:txBody>
          <a:bodyPr/>
          <a:lstStyle/>
          <a:p>
            <a:endParaRPr lang="id-ID"/>
          </a:p>
        </p:txBody>
      </p:sp>
      <p:sp>
        <p:nvSpPr>
          <p:cNvPr id="20" name="Picture Placeholder 22"/>
          <p:cNvSpPr>
            <a:spLocks noGrp="1"/>
          </p:cNvSpPr>
          <p:nvPr>
            <p:ph type="pic" sz="quarter" idx="16"/>
          </p:nvPr>
        </p:nvSpPr>
        <p:spPr>
          <a:xfrm>
            <a:off x="4624793" y="1604851"/>
            <a:ext cx="2879625" cy="4292107"/>
          </a:xfrm>
        </p:spPr>
        <p:txBody>
          <a:bodyPr/>
          <a:lstStyle/>
          <a:p>
            <a:endParaRPr lang="id-ID"/>
          </a:p>
        </p:txBody>
      </p:sp>
      <p:sp>
        <p:nvSpPr>
          <p:cNvPr id="24" name="Picture Placeholder 22"/>
          <p:cNvSpPr>
            <a:spLocks noGrp="1"/>
          </p:cNvSpPr>
          <p:nvPr>
            <p:ph type="pic" sz="quarter" idx="18"/>
          </p:nvPr>
        </p:nvSpPr>
        <p:spPr>
          <a:xfrm>
            <a:off x="7634859" y="1633432"/>
            <a:ext cx="1727775" cy="1980458"/>
          </a:xfrm>
        </p:spPr>
        <p:txBody>
          <a:bodyPr/>
          <a:lstStyle/>
          <a:p>
            <a:endParaRPr lang="id-ID"/>
          </a:p>
        </p:txBody>
      </p:sp>
      <p:sp>
        <p:nvSpPr>
          <p:cNvPr id="26" name="Picture Placeholder 22"/>
          <p:cNvSpPr>
            <a:spLocks noGrp="1"/>
          </p:cNvSpPr>
          <p:nvPr>
            <p:ph type="pic" sz="quarter" idx="19"/>
          </p:nvPr>
        </p:nvSpPr>
        <p:spPr>
          <a:xfrm>
            <a:off x="9508529" y="1633432"/>
            <a:ext cx="1727775" cy="1980458"/>
          </a:xfrm>
        </p:spPr>
        <p:txBody>
          <a:bodyPr/>
          <a:lstStyle/>
          <a:p>
            <a:endParaRPr lang="id-ID"/>
          </a:p>
        </p:txBody>
      </p:sp>
    </p:spTree>
    <p:extLst>
      <p:ext uri="{BB962C8B-B14F-4D97-AF65-F5344CB8AC3E}">
        <p14:creationId xmlns:p14="http://schemas.microsoft.com/office/powerpoint/2010/main" val="33663143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3" name="Picture Placeholder 22"/>
          <p:cNvSpPr>
            <a:spLocks noGrp="1"/>
          </p:cNvSpPr>
          <p:nvPr>
            <p:ph type="pic" sz="quarter" idx="13"/>
          </p:nvPr>
        </p:nvSpPr>
        <p:spPr>
          <a:xfrm>
            <a:off x="1067282" y="1773164"/>
            <a:ext cx="6614913" cy="4261443"/>
          </a:xfrm>
        </p:spPr>
        <p:txBody>
          <a:bodyPr/>
          <a:lstStyle/>
          <a:p>
            <a:endParaRPr lang="id-ID"/>
          </a:p>
        </p:txBody>
      </p:sp>
    </p:spTree>
    <p:extLst>
      <p:ext uri="{BB962C8B-B14F-4D97-AF65-F5344CB8AC3E}">
        <p14:creationId xmlns:p14="http://schemas.microsoft.com/office/powerpoint/2010/main" val="39540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7" name="Picture Placeholder 4"/>
          <p:cNvSpPr>
            <a:spLocks noGrp="1"/>
          </p:cNvSpPr>
          <p:nvPr>
            <p:ph type="pic" sz="quarter" idx="13"/>
          </p:nvPr>
        </p:nvSpPr>
        <p:spPr>
          <a:xfrm>
            <a:off x="474538" y="1571181"/>
            <a:ext cx="3563536" cy="4321000"/>
          </a:xfrm>
        </p:spPr>
      </p:sp>
      <p:sp>
        <p:nvSpPr>
          <p:cNvPr id="8" name="Picture Placeholder 7"/>
          <p:cNvSpPr>
            <a:spLocks noGrp="1"/>
          </p:cNvSpPr>
          <p:nvPr>
            <p:ph type="pic" sz="quarter" idx="14"/>
          </p:nvPr>
        </p:nvSpPr>
        <p:spPr>
          <a:xfrm>
            <a:off x="4177756" y="1570402"/>
            <a:ext cx="2641256" cy="2088483"/>
          </a:xfrm>
        </p:spPr>
        <p:txBody>
          <a:bodyPr/>
          <a:lstStyle/>
          <a:p>
            <a:endParaRPr lang="id-ID"/>
          </a:p>
        </p:txBody>
      </p:sp>
      <p:sp>
        <p:nvSpPr>
          <p:cNvPr id="10" name="Picture Placeholder 7"/>
          <p:cNvSpPr>
            <a:spLocks noGrp="1"/>
          </p:cNvSpPr>
          <p:nvPr>
            <p:ph type="pic" sz="quarter" idx="15"/>
          </p:nvPr>
        </p:nvSpPr>
        <p:spPr>
          <a:xfrm>
            <a:off x="4177756" y="3797784"/>
            <a:ext cx="2641256" cy="2088483"/>
          </a:xfrm>
        </p:spPr>
        <p:txBody>
          <a:bodyPr/>
          <a:lstStyle/>
          <a:p>
            <a:endParaRPr lang="id-ID"/>
          </a:p>
        </p:txBody>
      </p:sp>
      <p:sp>
        <p:nvSpPr>
          <p:cNvPr id="11" name="Picture Placeholder 10"/>
          <p:cNvSpPr>
            <a:spLocks noGrp="1"/>
          </p:cNvSpPr>
          <p:nvPr>
            <p:ph type="pic" sz="quarter" idx="16"/>
          </p:nvPr>
        </p:nvSpPr>
        <p:spPr>
          <a:xfrm>
            <a:off x="6920599" y="1570402"/>
            <a:ext cx="4203153" cy="2088045"/>
          </a:xfrm>
        </p:spPr>
        <p:txBody>
          <a:bodyPr/>
          <a:lstStyle/>
          <a:p>
            <a:endParaRPr lang="id-ID"/>
          </a:p>
        </p:txBody>
      </p:sp>
    </p:spTree>
    <p:extLst>
      <p:ext uri="{BB962C8B-B14F-4D97-AF65-F5344CB8AC3E}">
        <p14:creationId xmlns:p14="http://schemas.microsoft.com/office/powerpoint/2010/main" val="3798487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8" name="Picture Placeholder 7"/>
          <p:cNvSpPr>
            <a:spLocks noGrp="1"/>
          </p:cNvSpPr>
          <p:nvPr>
            <p:ph type="pic" sz="quarter" idx="14"/>
          </p:nvPr>
        </p:nvSpPr>
        <p:spPr>
          <a:xfrm>
            <a:off x="4177756" y="1570401"/>
            <a:ext cx="2641256" cy="2124492"/>
          </a:xfrm>
        </p:spPr>
        <p:txBody>
          <a:bodyPr/>
          <a:lstStyle/>
          <a:p>
            <a:endParaRPr lang="id-ID"/>
          </a:p>
        </p:txBody>
      </p:sp>
      <p:sp>
        <p:nvSpPr>
          <p:cNvPr id="10" name="Picture Placeholder 7"/>
          <p:cNvSpPr>
            <a:spLocks noGrp="1"/>
          </p:cNvSpPr>
          <p:nvPr>
            <p:ph type="pic" sz="quarter" idx="15"/>
          </p:nvPr>
        </p:nvSpPr>
        <p:spPr>
          <a:xfrm>
            <a:off x="8482496" y="3798003"/>
            <a:ext cx="2641256" cy="2124492"/>
          </a:xfrm>
        </p:spPr>
        <p:txBody>
          <a:bodyPr/>
          <a:lstStyle/>
          <a:p>
            <a:endParaRPr lang="id-ID"/>
          </a:p>
        </p:txBody>
      </p:sp>
      <p:sp>
        <p:nvSpPr>
          <p:cNvPr id="11" name="Picture Placeholder 10"/>
          <p:cNvSpPr>
            <a:spLocks noGrp="1"/>
          </p:cNvSpPr>
          <p:nvPr>
            <p:ph type="pic" sz="quarter" idx="16"/>
          </p:nvPr>
        </p:nvSpPr>
        <p:spPr>
          <a:xfrm>
            <a:off x="6920599" y="1570401"/>
            <a:ext cx="4203153" cy="2124492"/>
          </a:xfrm>
        </p:spPr>
        <p:txBody>
          <a:bodyPr/>
          <a:lstStyle/>
          <a:p>
            <a:endParaRPr lang="id-ID"/>
          </a:p>
        </p:txBody>
      </p:sp>
      <p:sp>
        <p:nvSpPr>
          <p:cNvPr id="12" name="Picture Placeholder 10"/>
          <p:cNvSpPr>
            <a:spLocks noGrp="1"/>
          </p:cNvSpPr>
          <p:nvPr>
            <p:ph type="pic" sz="quarter" idx="17"/>
          </p:nvPr>
        </p:nvSpPr>
        <p:spPr>
          <a:xfrm>
            <a:off x="4177756" y="3798003"/>
            <a:ext cx="4203153" cy="2124492"/>
          </a:xfrm>
        </p:spPr>
        <p:txBody>
          <a:bodyPr/>
          <a:lstStyle/>
          <a:p>
            <a:endParaRPr lang="id-ID"/>
          </a:p>
        </p:txBody>
      </p:sp>
    </p:spTree>
    <p:extLst>
      <p:ext uri="{BB962C8B-B14F-4D97-AF65-F5344CB8AC3E}">
        <p14:creationId xmlns:p14="http://schemas.microsoft.com/office/powerpoint/2010/main" val="28619982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ortrait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3" name="Picture Placeholder 3"/>
          <p:cNvSpPr>
            <a:spLocks noGrp="1"/>
          </p:cNvSpPr>
          <p:nvPr>
            <p:ph type="pic" sz="quarter" idx="18"/>
          </p:nvPr>
        </p:nvSpPr>
        <p:spPr>
          <a:xfrm>
            <a:off x="685711" y="1653729"/>
            <a:ext cx="2519409" cy="3639162"/>
          </a:xfrm>
          <a:prstGeom prst="rect">
            <a:avLst/>
          </a:prstGeom>
        </p:spPr>
        <p:txBody>
          <a:bodyPr>
            <a:normAutofit/>
          </a:bodyPr>
          <a:lstStyle>
            <a:lvl1pPr>
              <a:defRPr sz="1600">
                <a:solidFill>
                  <a:schemeClr val="tx2"/>
                </a:solidFill>
              </a:defRPr>
            </a:lvl1pPr>
          </a:lstStyle>
          <a:p>
            <a:endParaRPr lang="id-ID" dirty="0"/>
          </a:p>
        </p:txBody>
      </p:sp>
    </p:spTree>
    <p:extLst>
      <p:ext uri="{BB962C8B-B14F-4D97-AF65-F5344CB8AC3E}">
        <p14:creationId xmlns:p14="http://schemas.microsoft.com/office/powerpoint/2010/main" val="15458730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file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3" name="Picture Placeholder 4"/>
          <p:cNvSpPr>
            <a:spLocks noGrp="1"/>
          </p:cNvSpPr>
          <p:nvPr>
            <p:ph type="pic" sz="quarter" idx="13"/>
          </p:nvPr>
        </p:nvSpPr>
        <p:spPr>
          <a:xfrm>
            <a:off x="6738063" y="1587336"/>
            <a:ext cx="1403817" cy="1404325"/>
          </a:xfrm>
          <a:prstGeom prst="rect">
            <a:avLst/>
          </a:prstGeom>
        </p:spPr>
        <p:txBody>
          <a:bodyPr/>
          <a:lstStyle>
            <a:lvl1pPr>
              <a:defRPr sz="1600"/>
            </a:lvl1pPr>
          </a:lstStyle>
          <a:p>
            <a:endParaRPr lang="id-ID"/>
          </a:p>
        </p:txBody>
      </p:sp>
      <p:sp>
        <p:nvSpPr>
          <p:cNvPr id="14" name="Picture Placeholder 4"/>
          <p:cNvSpPr>
            <a:spLocks noGrp="1"/>
          </p:cNvSpPr>
          <p:nvPr>
            <p:ph type="pic" sz="quarter" idx="14"/>
          </p:nvPr>
        </p:nvSpPr>
        <p:spPr>
          <a:xfrm>
            <a:off x="8160276" y="1587336"/>
            <a:ext cx="1403817" cy="1404325"/>
          </a:xfrm>
          <a:prstGeom prst="rect">
            <a:avLst/>
          </a:prstGeom>
        </p:spPr>
        <p:txBody>
          <a:bodyPr/>
          <a:lstStyle>
            <a:lvl1pPr>
              <a:defRPr sz="1600"/>
            </a:lvl1pPr>
          </a:lstStyle>
          <a:p>
            <a:endParaRPr lang="id-ID"/>
          </a:p>
        </p:txBody>
      </p:sp>
      <p:sp>
        <p:nvSpPr>
          <p:cNvPr id="15" name="Picture Placeholder 4"/>
          <p:cNvSpPr>
            <a:spLocks noGrp="1"/>
          </p:cNvSpPr>
          <p:nvPr>
            <p:ph type="pic" sz="quarter" idx="15"/>
          </p:nvPr>
        </p:nvSpPr>
        <p:spPr>
          <a:xfrm>
            <a:off x="9582488" y="1587336"/>
            <a:ext cx="1403817" cy="1404325"/>
          </a:xfrm>
          <a:prstGeom prst="rect">
            <a:avLst/>
          </a:prstGeom>
        </p:spPr>
        <p:txBody>
          <a:bodyPr/>
          <a:lstStyle>
            <a:lvl1pPr>
              <a:defRPr sz="1600"/>
            </a:lvl1pPr>
          </a:lstStyle>
          <a:p>
            <a:endParaRPr lang="id-ID"/>
          </a:p>
        </p:txBody>
      </p:sp>
      <p:sp>
        <p:nvSpPr>
          <p:cNvPr id="16" name="Picture Placeholder 4"/>
          <p:cNvSpPr>
            <a:spLocks noGrp="1"/>
          </p:cNvSpPr>
          <p:nvPr>
            <p:ph type="pic" sz="quarter" idx="16"/>
          </p:nvPr>
        </p:nvSpPr>
        <p:spPr>
          <a:xfrm>
            <a:off x="6738064" y="3010064"/>
            <a:ext cx="1403817" cy="1404325"/>
          </a:xfrm>
          <a:prstGeom prst="rect">
            <a:avLst/>
          </a:prstGeom>
        </p:spPr>
        <p:txBody>
          <a:bodyPr/>
          <a:lstStyle>
            <a:lvl1pPr>
              <a:defRPr sz="1600"/>
            </a:lvl1pPr>
          </a:lstStyle>
          <a:p>
            <a:endParaRPr lang="id-ID"/>
          </a:p>
        </p:txBody>
      </p:sp>
      <p:sp>
        <p:nvSpPr>
          <p:cNvPr id="17" name="Picture Placeholder 4"/>
          <p:cNvSpPr>
            <a:spLocks noGrp="1"/>
          </p:cNvSpPr>
          <p:nvPr>
            <p:ph type="pic" sz="quarter" idx="17"/>
          </p:nvPr>
        </p:nvSpPr>
        <p:spPr>
          <a:xfrm>
            <a:off x="8160277" y="3010064"/>
            <a:ext cx="1403817" cy="1404325"/>
          </a:xfrm>
          <a:prstGeom prst="rect">
            <a:avLst/>
          </a:prstGeom>
        </p:spPr>
        <p:txBody>
          <a:bodyPr/>
          <a:lstStyle>
            <a:lvl1pPr>
              <a:defRPr sz="1600"/>
            </a:lvl1pPr>
          </a:lstStyle>
          <a:p>
            <a:endParaRPr lang="id-ID"/>
          </a:p>
        </p:txBody>
      </p:sp>
      <p:sp>
        <p:nvSpPr>
          <p:cNvPr id="18" name="Picture Placeholder 4"/>
          <p:cNvSpPr>
            <a:spLocks noGrp="1"/>
          </p:cNvSpPr>
          <p:nvPr>
            <p:ph type="pic" sz="quarter" idx="18"/>
          </p:nvPr>
        </p:nvSpPr>
        <p:spPr>
          <a:xfrm>
            <a:off x="9582489" y="3010064"/>
            <a:ext cx="1403817" cy="1404325"/>
          </a:xfrm>
          <a:prstGeom prst="rect">
            <a:avLst/>
          </a:prstGeom>
        </p:spPr>
        <p:txBody>
          <a:bodyPr/>
          <a:lstStyle>
            <a:lvl1pPr>
              <a:defRPr sz="1600"/>
            </a:lvl1pPr>
          </a:lstStyle>
          <a:p>
            <a:endParaRPr lang="id-ID"/>
          </a:p>
        </p:txBody>
      </p:sp>
      <p:sp>
        <p:nvSpPr>
          <p:cNvPr id="19" name="Picture Placeholder 4"/>
          <p:cNvSpPr>
            <a:spLocks noGrp="1"/>
          </p:cNvSpPr>
          <p:nvPr>
            <p:ph type="pic" sz="quarter" idx="19"/>
          </p:nvPr>
        </p:nvSpPr>
        <p:spPr>
          <a:xfrm>
            <a:off x="6738064" y="4432791"/>
            <a:ext cx="1403817" cy="1404325"/>
          </a:xfrm>
          <a:prstGeom prst="rect">
            <a:avLst/>
          </a:prstGeom>
        </p:spPr>
        <p:txBody>
          <a:bodyPr/>
          <a:lstStyle>
            <a:lvl1pPr>
              <a:defRPr sz="1600"/>
            </a:lvl1pPr>
          </a:lstStyle>
          <a:p>
            <a:endParaRPr lang="id-ID"/>
          </a:p>
        </p:txBody>
      </p:sp>
      <p:sp>
        <p:nvSpPr>
          <p:cNvPr id="20" name="Picture Placeholder 4"/>
          <p:cNvSpPr>
            <a:spLocks noGrp="1"/>
          </p:cNvSpPr>
          <p:nvPr>
            <p:ph type="pic" sz="quarter" idx="20"/>
          </p:nvPr>
        </p:nvSpPr>
        <p:spPr>
          <a:xfrm>
            <a:off x="8160277" y="4432791"/>
            <a:ext cx="1403817" cy="1404325"/>
          </a:xfrm>
          <a:prstGeom prst="rect">
            <a:avLst/>
          </a:prstGeom>
        </p:spPr>
        <p:txBody>
          <a:bodyPr/>
          <a:lstStyle>
            <a:lvl1pPr>
              <a:defRPr sz="1600"/>
            </a:lvl1pPr>
          </a:lstStyle>
          <a:p>
            <a:endParaRPr lang="id-ID"/>
          </a:p>
        </p:txBody>
      </p:sp>
      <p:sp>
        <p:nvSpPr>
          <p:cNvPr id="21" name="Picture Placeholder 4"/>
          <p:cNvSpPr>
            <a:spLocks noGrp="1"/>
          </p:cNvSpPr>
          <p:nvPr>
            <p:ph type="pic" sz="quarter" idx="21"/>
          </p:nvPr>
        </p:nvSpPr>
        <p:spPr>
          <a:xfrm>
            <a:off x="9582489" y="4432791"/>
            <a:ext cx="1403817" cy="1404325"/>
          </a:xfrm>
          <a:prstGeom prst="rect">
            <a:avLst/>
          </a:prstGeom>
        </p:spPr>
        <p:txBody>
          <a:bodyPr/>
          <a:lstStyle>
            <a:lvl1pPr>
              <a:defRPr sz="1600"/>
            </a:lvl1pPr>
          </a:lstStyle>
          <a:p>
            <a:endParaRPr lang="id-ID"/>
          </a:p>
        </p:txBody>
      </p:sp>
    </p:spTree>
    <p:extLst>
      <p:ext uri="{BB962C8B-B14F-4D97-AF65-F5344CB8AC3E}">
        <p14:creationId xmlns:p14="http://schemas.microsoft.com/office/powerpoint/2010/main" val="19685163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Circ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3" name="Picture Placeholder 2"/>
          <p:cNvSpPr>
            <a:spLocks noGrp="1"/>
          </p:cNvSpPr>
          <p:nvPr>
            <p:ph type="pic" sz="quarter" idx="14"/>
          </p:nvPr>
        </p:nvSpPr>
        <p:spPr>
          <a:xfrm>
            <a:off x="1036001" y="3956574"/>
            <a:ext cx="1799766" cy="1800417"/>
          </a:xfrm>
          <a:prstGeom prst="ellipse">
            <a:avLst/>
          </a:prstGeom>
        </p:spPr>
        <p:txBody>
          <a:bodyPr>
            <a:normAutofit/>
          </a:bodyPr>
          <a:lstStyle>
            <a:lvl1pPr>
              <a:defRPr sz="1600"/>
            </a:lvl1pPr>
          </a:lstStyle>
          <a:p>
            <a:endParaRPr lang="id-ID"/>
          </a:p>
        </p:txBody>
      </p:sp>
      <p:sp>
        <p:nvSpPr>
          <p:cNvPr id="14" name="Picture Placeholder 2"/>
          <p:cNvSpPr>
            <a:spLocks noGrp="1"/>
          </p:cNvSpPr>
          <p:nvPr>
            <p:ph type="pic" sz="quarter" idx="15"/>
          </p:nvPr>
        </p:nvSpPr>
        <p:spPr>
          <a:xfrm>
            <a:off x="6492760" y="1705223"/>
            <a:ext cx="1799766" cy="1800417"/>
          </a:xfrm>
          <a:prstGeom prst="ellipse">
            <a:avLst/>
          </a:prstGeom>
        </p:spPr>
        <p:txBody>
          <a:bodyPr>
            <a:normAutofit/>
          </a:bodyPr>
          <a:lstStyle>
            <a:lvl1pPr>
              <a:defRPr sz="1600"/>
            </a:lvl1pPr>
          </a:lstStyle>
          <a:p>
            <a:endParaRPr lang="id-ID"/>
          </a:p>
        </p:txBody>
      </p:sp>
      <p:sp>
        <p:nvSpPr>
          <p:cNvPr id="15" name="Picture Placeholder 2"/>
          <p:cNvSpPr>
            <a:spLocks noGrp="1"/>
          </p:cNvSpPr>
          <p:nvPr>
            <p:ph type="pic" sz="quarter" idx="16"/>
          </p:nvPr>
        </p:nvSpPr>
        <p:spPr>
          <a:xfrm>
            <a:off x="6492760" y="4001425"/>
            <a:ext cx="1799766" cy="1800417"/>
          </a:xfrm>
          <a:prstGeom prst="ellipse">
            <a:avLst/>
          </a:prstGeom>
        </p:spPr>
        <p:txBody>
          <a:bodyPr>
            <a:normAutofit/>
          </a:bodyPr>
          <a:lstStyle>
            <a:lvl1pPr>
              <a:defRPr sz="1600"/>
            </a:lvl1pPr>
          </a:lstStyle>
          <a:p>
            <a:endParaRPr lang="id-ID"/>
          </a:p>
        </p:txBody>
      </p:sp>
      <p:sp>
        <p:nvSpPr>
          <p:cNvPr id="16" name="Picture Placeholder 2"/>
          <p:cNvSpPr>
            <a:spLocks noGrp="1"/>
          </p:cNvSpPr>
          <p:nvPr>
            <p:ph type="pic" sz="quarter" idx="13"/>
          </p:nvPr>
        </p:nvSpPr>
        <p:spPr>
          <a:xfrm>
            <a:off x="1036001" y="1705223"/>
            <a:ext cx="1799766" cy="1800417"/>
          </a:xfrm>
          <a:prstGeom prst="ellipse">
            <a:avLst/>
          </a:prstGeom>
        </p:spPr>
        <p:txBody>
          <a:bodyPr>
            <a:normAutofit/>
          </a:bodyPr>
          <a:lstStyle>
            <a:lvl1pPr>
              <a:defRPr sz="1600"/>
            </a:lvl1pPr>
          </a:lstStyle>
          <a:p>
            <a:endParaRPr lang="id-ID"/>
          </a:p>
        </p:txBody>
      </p:sp>
    </p:spTree>
    <p:extLst>
      <p:ext uri="{BB962C8B-B14F-4D97-AF65-F5344CB8AC3E}">
        <p14:creationId xmlns:p14="http://schemas.microsoft.com/office/powerpoint/2010/main" val="64153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609522" y="1600571"/>
            <a:ext cx="5384099" cy="452701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6795" y="1600571"/>
            <a:ext cx="5384099" cy="452701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ortfolio Placeholder">
    <p:spTree>
      <p:nvGrpSpPr>
        <p:cNvPr id="1" name=""/>
        <p:cNvGrpSpPr/>
        <p:nvPr/>
      </p:nvGrpSpPr>
      <p:grpSpPr>
        <a:xfrm>
          <a:off x="0" y="0"/>
          <a:ext cx="0" cy="0"/>
          <a:chOff x="0" y="0"/>
          <a:chExt cx="0" cy="0"/>
        </a:xfrm>
      </p:grpSpPr>
      <p:sp>
        <p:nvSpPr>
          <p:cNvPr id="10" name="Picture Placeholder 46"/>
          <p:cNvSpPr>
            <a:spLocks noGrp="1"/>
          </p:cNvSpPr>
          <p:nvPr>
            <p:ph type="pic" sz="quarter" idx="10"/>
          </p:nvPr>
        </p:nvSpPr>
        <p:spPr>
          <a:xfrm>
            <a:off x="0" y="0"/>
            <a:ext cx="1526201" cy="1710396"/>
          </a:xfrm>
        </p:spPr>
        <p:txBody>
          <a:bodyPr>
            <a:normAutofit/>
          </a:bodyPr>
          <a:lstStyle>
            <a:lvl1pPr>
              <a:defRPr sz="900"/>
            </a:lvl1pPr>
          </a:lstStyle>
          <a:p>
            <a:endParaRPr lang="id-ID"/>
          </a:p>
        </p:txBody>
      </p:sp>
      <p:sp>
        <p:nvSpPr>
          <p:cNvPr id="11" name="Picture Placeholder 46"/>
          <p:cNvSpPr>
            <a:spLocks noGrp="1"/>
          </p:cNvSpPr>
          <p:nvPr>
            <p:ph type="pic" sz="quarter" idx="11"/>
          </p:nvPr>
        </p:nvSpPr>
        <p:spPr>
          <a:xfrm>
            <a:off x="0" y="1714897"/>
            <a:ext cx="1526201" cy="1710396"/>
          </a:xfrm>
        </p:spPr>
        <p:txBody>
          <a:bodyPr>
            <a:normAutofit/>
          </a:bodyPr>
          <a:lstStyle>
            <a:lvl1pPr>
              <a:defRPr sz="900"/>
            </a:lvl1pPr>
          </a:lstStyle>
          <a:p>
            <a:endParaRPr lang="id-ID"/>
          </a:p>
        </p:txBody>
      </p:sp>
      <p:sp>
        <p:nvSpPr>
          <p:cNvPr id="12" name="Picture Placeholder 46"/>
          <p:cNvSpPr>
            <a:spLocks noGrp="1"/>
          </p:cNvSpPr>
          <p:nvPr>
            <p:ph type="pic" sz="quarter" idx="12"/>
          </p:nvPr>
        </p:nvSpPr>
        <p:spPr>
          <a:xfrm>
            <a:off x="0" y="3434295"/>
            <a:ext cx="1526201" cy="1710396"/>
          </a:xfrm>
        </p:spPr>
        <p:txBody>
          <a:bodyPr>
            <a:normAutofit/>
          </a:bodyPr>
          <a:lstStyle>
            <a:lvl1pPr>
              <a:defRPr sz="900"/>
            </a:lvl1pPr>
          </a:lstStyle>
          <a:p>
            <a:endParaRPr lang="id-ID"/>
          </a:p>
        </p:txBody>
      </p:sp>
      <p:sp>
        <p:nvSpPr>
          <p:cNvPr id="17" name="Picture Placeholder 46"/>
          <p:cNvSpPr>
            <a:spLocks noGrp="1"/>
          </p:cNvSpPr>
          <p:nvPr>
            <p:ph type="pic" sz="quarter" idx="13"/>
          </p:nvPr>
        </p:nvSpPr>
        <p:spPr>
          <a:xfrm>
            <a:off x="0" y="5149192"/>
            <a:ext cx="1526201" cy="1710396"/>
          </a:xfrm>
        </p:spPr>
        <p:txBody>
          <a:bodyPr>
            <a:normAutofit/>
          </a:bodyPr>
          <a:lstStyle>
            <a:lvl1pPr>
              <a:defRPr sz="900"/>
            </a:lvl1pPr>
          </a:lstStyle>
          <a:p>
            <a:endParaRPr lang="id-ID"/>
          </a:p>
        </p:txBody>
      </p:sp>
      <p:sp>
        <p:nvSpPr>
          <p:cNvPr id="18" name="Picture Placeholder 46"/>
          <p:cNvSpPr>
            <a:spLocks noGrp="1"/>
          </p:cNvSpPr>
          <p:nvPr>
            <p:ph type="pic" sz="quarter" idx="14"/>
          </p:nvPr>
        </p:nvSpPr>
        <p:spPr>
          <a:xfrm>
            <a:off x="1523802" y="0"/>
            <a:ext cx="1526201" cy="1710396"/>
          </a:xfrm>
        </p:spPr>
        <p:txBody>
          <a:bodyPr>
            <a:normAutofit/>
          </a:bodyPr>
          <a:lstStyle>
            <a:lvl1pPr>
              <a:defRPr sz="900"/>
            </a:lvl1pPr>
          </a:lstStyle>
          <a:p>
            <a:endParaRPr lang="id-ID"/>
          </a:p>
        </p:txBody>
      </p:sp>
      <p:sp>
        <p:nvSpPr>
          <p:cNvPr id="19" name="Picture Placeholder 46"/>
          <p:cNvSpPr>
            <a:spLocks noGrp="1"/>
          </p:cNvSpPr>
          <p:nvPr>
            <p:ph type="pic" sz="quarter" idx="15"/>
          </p:nvPr>
        </p:nvSpPr>
        <p:spPr>
          <a:xfrm>
            <a:off x="1523802" y="1714897"/>
            <a:ext cx="1526201" cy="1710396"/>
          </a:xfrm>
        </p:spPr>
        <p:txBody>
          <a:bodyPr>
            <a:normAutofit/>
          </a:bodyPr>
          <a:lstStyle>
            <a:lvl1pPr>
              <a:defRPr sz="900"/>
            </a:lvl1pPr>
          </a:lstStyle>
          <a:p>
            <a:endParaRPr lang="id-ID"/>
          </a:p>
        </p:txBody>
      </p:sp>
      <p:sp>
        <p:nvSpPr>
          <p:cNvPr id="20" name="Picture Placeholder 46"/>
          <p:cNvSpPr>
            <a:spLocks noGrp="1"/>
          </p:cNvSpPr>
          <p:nvPr>
            <p:ph type="pic" sz="quarter" idx="16"/>
          </p:nvPr>
        </p:nvSpPr>
        <p:spPr>
          <a:xfrm>
            <a:off x="1523802" y="3434295"/>
            <a:ext cx="1526201" cy="1710396"/>
          </a:xfrm>
        </p:spPr>
        <p:txBody>
          <a:bodyPr>
            <a:normAutofit/>
          </a:bodyPr>
          <a:lstStyle>
            <a:lvl1pPr>
              <a:defRPr sz="900"/>
            </a:lvl1pPr>
          </a:lstStyle>
          <a:p>
            <a:endParaRPr lang="id-ID"/>
          </a:p>
        </p:txBody>
      </p:sp>
      <p:sp>
        <p:nvSpPr>
          <p:cNvPr id="21" name="Picture Placeholder 46"/>
          <p:cNvSpPr>
            <a:spLocks noGrp="1"/>
          </p:cNvSpPr>
          <p:nvPr>
            <p:ph type="pic" sz="quarter" idx="17"/>
          </p:nvPr>
        </p:nvSpPr>
        <p:spPr>
          <a:xfrm>
            <a:off x="1523802" y="5149192"/>
            <a:ext cx="1526201" cy="1710396"/>
          </a:xfrm>
        </p:spPr>
        <p:txBody>
          <a:bodyPr>
            <a:normAutofit/>
          </a:bodyPr>
          <a:lstStyle>
            <a:lvl1pPr>
              <a:defRPr sz="900"/>
            </a:lvl1pPr>
          </a:lstStyle>
          <a:p>
            <a:endParaRPr lang="id-ID"/>
          </a:p>
        </p:txBody>
      </p:sp>
      <p:sp>
        <p:nvSpPr>
          <p:cNvPr id="22" name="Picture Placeholder 46"/>
          <p:cNvSpPr>
            <a:spLocks noGrp="1"/>
          </p:cNvSpPr>
          <p:nvPr>
            <p:ph type="pic" sz="quarter" idx="18"/>
          </p:nvPr>
        </p:nvSpPr>
        <p:spPr>
          <a:xfrm>
            <a:off x="3047603" y="0"/>
            <a:ext cx="1526201" cy="1710396"/>
          </a:xfrm>
        </p:spPr>
        <p:txBody>
          <a:bodyPr>
            <a:normAutofit/>
          </a:bodyPr>
          <a:lstStyle>
            <a:lvl1pPr>
              <a:defRPr sz="900"/>
            </a:lvl1pPr>
          </a:lstStyle>
          <a:p>
            <a:endParaRPr lang="id-ID"/>
          </a:p>
        </p:txBody>
      </p:sp>
      <p:sp>
        <p:nvSpPr>
          <p:cNvPr id="23" name="Picture Placeholder 46"/>
          <p:cNvSpPr>
            <a:spLocks noGrp="1"/>
          </p:cNvSpPr>
          <p:nvPr>
            <p:ph type="pic" sz="quarter" idx="19"/>
          </p:nvPr>
        </p:nvSpPr>
        <p:spPr>
          <a:xfrm>
            <a:off x="3047603" y="1714897"/>
            <a:ext cx="1526201" cy="1710396"/>
          </a:xfrm>
        </p:spPr>
        <p:txBody>
          <a:bodyPr>
            <a:normAutofit/>
          </a:bodyPr>
          <a:lstStyle>
            <a:lvl1pPr>
              <a:defRPr sz="900"/>
            </a:lvl1pPr>
          </a:lstStyle>
          <a:p>
            <a:endParaRPr lang="id-ID"/>
          </a:p>
        </p:txBody>
      </p:sp>
      <p:sp>
        <p:nvSpPr>
          <p:cNvPr id="24" name="Picture Placeholder 46"/>
          <p:cNvSpPr>
            <a:spLocks noGrp="1"/>
          </p:cNvSpPr>
          <p:nvPr>
            <p:ph type="pic" sz="quarter" idx="20"/>
          </p:nvPr>
        </p:nvSpPr>
        <p:spPr>
          <a:xfrm>
            <a:off x="3047603" y="3434295"/>
            <a:ext cx="1526201" cy="1710396"/>
          </a:xfrm>
        </p:spPr>
        <p:txBody>
          <a:bodyPr>
            <a:normAutofit/>
          </a:bodyPr>
          <a:lstStyle>
            <a:lvl1pPr>
              <a:defRPr sz="900"/>
            </a:lvl1pPr>
          </a:lstStyle>
          <a:p>
            <a:endParaRPr lang="id-ID"/>
          </a:p>
        </p:txBody>
      </p:sp>
      <p:sp>
        <p:nvSpPr>
          <p:cNvPr id="25" name="Picture Placeholder 46"/>
          <p:cNvSpPr>
            <a:spLocks noGrp="1"/>
          </p:cNvSpPr>
          <p:nvPr>
            <p:ph type="pic" sz="quarter" idx="21"/>
          </p:nvPr>
        </p:nvSpPr>
        <p:spPr>
          <a:xfrm>
            <a:off x="3047603" y="5149192"/>
            <a:ext cx="1526201" cy="1710396"/>
          </a:xfrm>
        </p:spPr>
        <p:txBody>
          <a:bodyPr>
            <a:normAutofit/>
          </a:bodyPr>
          <a:lstStyle>
            <a:lvl1pPr>
              <a:defRPr sz="900"/>
            </a:lvl1pPr>
          </a:lstStyle>
          <a:p>
            <a:endParaRPr lang="id-ID"/>
          </a:p>
        </p:txBody>
      </p:sp>
      <p:sp>
        <p:nvSpPr>
          <p:cNvPr id="26" name="Picture Placeholder 46"/>
          <p:cNvSpPr>
            <a:spLocks noGrp="1"/>
          </p:cNvSpPr>
          <p:nvPr>
            <p:ph type="pic" sz="quarter" idx="22"/>
          </p:nvPr>
        </p:nvSpPr>
        <p:spPr>
          <a:xfrm>
            <a:off x="4571405" y="0"/>
            <a:ext cx="1526201" cy="1710396"/>
          </a:xfrm>
        </p:spPr>
        <p:txBody>
          <a:bodyPr>
            <a:normAutofit/>
          </a:bodyPr>
          <a:lstStyle>
            <a:lvl1pPr>
              <a:defRPr sz="900"/>
            </a:lvl1pPr>
          </a:lstStyle>
          <a:p>
            <a:endParaRPr lang="id-ID"/>
          </a:p>
        </p:txBody>
      </p:sp>
      <p:sp>
        <p:nvSpPr>
          <p:cNvPr id="27" name="Picture Placeholder 46"/>
          <p:cNvSpPr>
            <a:spLocks noGrp="1"/>
          </p:cNvSpPr>
          <p:nvPr>
            <p:ph type="pic" sz="quarter" idx="23"/>
          </p:nvPr>
        </p:nvSpPr>
        <p:spPr>
          <a:xfrm>
            <a:off x="4571405" y="1714897"/>
            <a:ext cx="1526201" cy="1710396"/>
          </a:xfrm>
        </p:spPr>
        <p:txBody>
          <a:bodyPr>
            <a:normAutofit/>
          </a:bodyPr>
          <a:lstStyle>
            <a:lvl1pPr>
              <a:defRPr sz="900"/>
            </a:lvl1pPr>
          </a:lstStyle>
          <a:p>
            <a:endParaRPr lang="id-ID"/>
          </a:p>
        </p:txBody>
      </p:sp>
      <p:sp>
        <p:nvSpPr>
          <p:cNvPr id="28" name="Picture Placeholder 46"/>
          <p:cNvSpPr>
            <a:spLocks noGrp="1"/>
          </p:cNvSpPr>
          <p:nvPr>
            <p:ph type="pic" sz="quarter" idx="24"/>
          </p:nvPr>
        </p:nvSpPr>
        <p:spPr>
          <a:xfrm>
            <a:off x="4571405" y="3434295"/>
            <a:ext cx="1526201" cy="1710396"/>
          </a:xfrm>
        </p:spPr>
        <p:txBody>
          <a:bodyPr>
            <a:normAutofit/>
          </a:bodyPr>
          <a:lstStyle>
            <a:lvl1pPr>
              <a:defRPr sz="900"/>
            </a:lvl1pPr>
          </a:lstStyle>
          <a:p>
            <a:endParaRPr lang="id-ID"/>
          </a:p>
        </p:txBody>
      </p:sp>
      <p:sp>
        <p:nvSpPr>
          <p:cNvPr id="29" name="Picture Placeholder 46"/>
          <p:cNvSpPr>
            <a:spLocks noGrp="1"/>
          </p:cNvSpPr>
          <p:nvPr>
            <p:ph type="pic" sz="quarter" idx="25"/>
          </p:nvPr>
        </p:nvSpPr>
        <p:spPr>
          <a:xfrm>
            <a:off x="4571405" y="5149192"/>
            <a:ext cx="1526201" cy="1710396"/>
          </a:xfrm>
        </p:spPr>
        <p:txBody>
          <a:bodyPr>
            <a:normAutofit/>
          </a:bodyPr>
          <a:lstStyle>
            <a:lvl1pPr>
              <a:defRPr sz="900"/>
            </a:lvl1pPr>
          </a:lstStyle>
          <a:p>
            <a:endParaRPr lang="id-ID"/>
          </a:p>
        </p:txBody>
      </p:sp>
      <p:sp>
        <p:nvSpPr>
          <p:cNvPr id="30" name="Picture Placeholder 46"/>
          <p:cNvSpPr>
            <a:spLocks noGrp="1"/>
          </p:cNvSpPr>
          <p:nvPr>
            <p:ph type="pic" sz="quarter" idx="26"/>
          </p:nvPr>
        </p:nvSpPr>
        <p:spPr>
          <a:xfrm>
            <a:off x="6104730" y="0"/>
            <a:ext cx="1526201" cy="1710396"/>
          </a:xfrm>
        </p:spPr>
        <p:txBody>
          <a:bodyPr>
            <a:normAutofit/>
          </a:bodyPr>
          <a:lstStyle>
            <a:lvl1pPr>
              <a:defRPr sz="900"/>
            </a:lvl1pPr>
          </a:lstStyle>
          <a:p>
            <a:endParaRPr lang="id-ID"/>
          </a:p>
        </p:txBody>
      </p:sp>
      <p:sp>
        <p:nvSpPr>
          <p:cNvPr id="31" name="Picture Placeholder 46"/>
          <p:cNvSpPr>
            <a:spLocks noGrp="1"/>
          </p:cNvSpPr>
          <p:nvPr>
            <p:ph type="pic" sz="quarter" idx="27"/>
          </p:nvPr>
        </p:nvSpPr>
        <p:spPr>
          <a:xfrm>
            <a:off x="6104730" y="1714897"/>
            <a:ext cx="1526201" cy="1710396"/>
          </a:xfrm>
        </p:spPr>
        <p:txBody>
          <a:bodyPr>
            <a:normAutofit/>
          </a:bodyPr>
          <a:lstStyle>
            <a:lvl1pPr>
              <a:defRPr sz="900"/>
            </a:lvl1pPr>
          </a:lstStyle>
          <a:p>
            <a:endParaRPr lang="id-ID"/>
          </a:p>
        </p:txBody>
      </p:sp>
      <p:sp>
        <p:nvSpPr>
          <p:cNvPr id="32" name="Picture Placeholder 46"/>
          <p:cNvSpPr>
            <a:spLocks noGrp="1"/>
          </p:cNvSpPr>
          <p:nvPr>
            <p:ph type="pic" sz="quarter" idx="28"/>
          </p:nvPr>
        </p:nvSpPr>
        <p:spPr>
          <a:xfrm>
            <a:off x="6104730" y="3434295"/>
            <a:ext cx="1526201" cy="1710396"/>
          </a:xfrm>
        </p:spPr>
        <p:txBody>
          <a:bodyPr>
            <a:normAutofit/>
          </a:bodyPr>
          <a:lstStyle>
            <a:lvl1pPr>
              <a:defRPr sz="900"/>
            </a:lvl1pPr>
          </a:lstStyle>
          <a:p>
            <a:endParaRPr lang="id-ID"/>
          </a:p>
        </p:txBody>
      </p:sp>
      <p:sp>
        <p:nvSpPr>
          <p:cNvPr id="33" name="Picture Placeholder 46"/>
          <p:cNvSpPr>
            <a:spLocks noGrp="1"/>
          </p:cNvSpPr>
          <p:nvPr>
            <p:ph type="pic" sz="quarter" idx="29"/>
          </p:nvPr>
        </p:nvSpPr>
        <p:spPr>
          <a:xfrm>
            <a:off x="6104730" y="5149192"/>
            <a:ext cx="1526201" cy="1710396"/>
          </a:xfrm>
        </p:spPr>
        <p:txBody>
          <a:bodyPr>
            <a:normAutofit/>
          </a:bodyPr>
          <a:lstStyle>
            <a:lvl1pPr>
              <a:defRPr sz="900"/>
            </a:lvl1pPr>
          </a:lstStyle>
          <a:p>
            <a:endParaRPr lang="id-ID"/>
          </a:p>
        </p:txBody>
      </p:sp>
      <p:sp>
        <p:nvSpPr>
          <p:cNvPr id="34" name="Picture Placeholder 46"/>
          <p:cNvSpPr>
            <a:spLocks noGrp="1"/>
          </p:cNvSpPr>
          <p:nvPr>
            <p:ph type="pic" sz="quarter" idx="30"/>
          </p:nvPr>
        </p:nvSpPr>
        <p:spPr>
          <a:xfrm>
            <a:off x="7628532" y="0"/>
            <a:ext cx="1526201" cy="1710396"/>
          </a:xfrm>
        </p:spPr>
        <p:txBody>
          <a:bodyPr>
            <a:normAutofit/>
          </a:bodyPr>
          <a:lstStyle>
            <a:lvl1pPr>
              <a:defRPr sz="900"/>
            </a:lvl1pPr>
          </a:lstStyle>
          <a:p>
            <a:endParaRPr lang="id-ID"/>
          </a:p>
        </p:txBody>
      </p:sp>
      <p:sp>
        <p:nvSpPr>
          <p:cNvPr id="35" name="Picture Placeholder 46"/>
          <p:cNvSpPr>
            <a:spLocks noGrp="1"/>
          </p:cNvSpPr>
          <p:nvPr>
            <p:ph type="pic" sz="quarter" idx="31"/>
          </p:nvPr>
        </p:nvSpPr>
        <p:spPr>
          <a:xfrm>
            <a:off x="7628532" y="1714897"/>
            <a:ext cx="1526201" cy="1710396"/>
          </a:xfrm>
        </p:spPr>
        <p:txBody>
          <a:bodyPr>
            <a:normAutofit/>
          </a:bodyPr>
          <a:lstStyle>
            <a:lvl1pPr>
              <a:defRPr sz="900"/>
            </a:lvl1pPr>
          </a:lstStyle>
          <a:p>
            <a:endParaRPr lang="id-ID"/>
          </a:p>
        </p:txBody>
      </p:sp>
      <p:sp>
        <p:nvSpPr>
          <p:cNvPr id="36" name="Picture Placeholder 46"/>
          <p:cNvSpPr>
            <a:spLocks noGrp="1"/>
          </p:cNvSpPr>
          <p:nvPr>
            <p:ph type="pic" sz="quarter" idx="32"/>
          </p:nvPr>
        </p:nvSpPr>
        <p:spPr>
          <a:xfrm>
            <a:off x="7628532" y="3434295"/>
            <a:ext cx="1526201" cy="1710396"/>
          </a:xfrm>
        </p:spPr>
        <p:txBody>
          <a:bodyPr>
            <a:normAutofit/>
          </a:bodyPr>
          <a:lstStyle>
            <a:lvl1pPr>
              <a:defRPr sz="900"/>
            </a:lvl1pPr>
          </a:lstStyle>
          <a:p>
            <a:endParaRPr lang="id-ID"/>
          </a:p>
        </p:txBody>
      </p:sp>
      <p:sp>
        <p:nvSpPr>
          <p:cNvPr id="37" name="Picture Placeholder 46"/>
          <p:cNvSpPr>
            <a:spLocks noGrp="1"/>
          </p:cNvSpPr>
          <p:nvPr>
            <p:ph type="pic" sz="quarter" idx="33"/>
          </p:nvPr>
        </p:nvSpPr>
        <p:spPr>
          <a:xfrm>
            <a:off x="7628532" y="5149192"/>
            <a:ext cx="1526201" cy="1710396"/>
          </a:xfrm>
        </p:spPr>
        <p:txBody>
          <a:bodyPr>
            <a:normAutofit/>
          </a:bodyPr>
          <a:lstStyle>
            <a:lvl1pPr>
              <a:defRPr sz="900"/>
            </a:lvl1pPr>
          </a:lstStyle>
          <a:p>
            <a:endParaRPr lang="id-ID"/>
          </a:p>
        </p:txBody>
      </p:sp>
      <p:sp>
        <p:nvSpPr>
          <p:cNvPr id="38" name="Picture Placeholder 46"/>
          <p:cNvSpPr>
            <a:spLocks noGrp="1"/>
          </p:cNvSpPr>
          <p:nvPr>
            <p:ph type="pic" sz="quarter" idx="34"/>
          </p:nvPr>
        </p:nvSpPr>
        <p:spPr>
          <a:xfrm>
            <a:off x="9152334" y="0"/>
            <a:ext cx="1526201" cy="1710396"/>
          </a:xfrm>
        </p:spPr>
        <p:txBody>
          <a:bodyPr>
            <a:normAutofit/>
          </a:bodyPr>
          <a:lstStyle>
            <a:lvl1pPr>
              <a:defRPr sz="900"/>
            </a:lvl1pPr>
          </a:lstStyle>
          <a:p>
            <a:endParaRPr lang="id-ID"/>
          </a:p>
        </p:txBody>
      </p:sp>
      <p:sp>
        <p:nvSpPr>
          <p:cNvPr id="39" name="Picture Placeholder 46"/>
          <p:cNvSpPr>
            <a:spLocks noGrp="1"/>
          </p:cNvSpPr>
          <p:nvPr>
            <p:ph type="pic" sz="quarter" idx="35"/>
          </p:nvPr>
        </p:nvSpPr>
        <p:spPr>
          <a:xfrm>
            <a:off x="9152334" y="1714897"/>
            <a:ext cx="1526201" cy="1710396"/>
          </a:xfrm>
        </p:spPr>
        <p:txBody>
          <a:bodyPr>
            <a:normAutofit/>
          </a:bodyPr>
          <a:lstStyle>
            <a:lvl1pPr>
              <a:defRPr sz="900"/>
            </a:lvl1pPr>
          </a:lstStyle>
          <a:p>
            <a:endParaRPr lang="id-ID"/>
          </a:p>
        </p:txBody>
      </p:sp>
      <p:sp>
        <p:nvSpPr>
          <p:cNvPr id="40" name="Picture Placeholder 46"/>
          <p:cNvSpPr>
            <a:spLocks noGrp="1"/>
          </p:cNvSpPr>
          <p:nvPr>
            <p:ph type="pic" sz="quarter" idx="36"/>
          </p:nvPr>
        </p:nvSpPr>
        <p:spPr>
          <a:xfrm>
            <a:off x="9152334" y="3434295"/>
            <a:ext cx="1526201" cy="1710396"/>
          </a:xfrm>
        </p:spPr>
        <p:txBody>
          <a:bodyPr>
            <a:normAutofit/>
          </a:bodyPr>
          <a:lstStyle>
            <a:lvl1pPr>
              <a:defRPr sz="900"/>
            </a:lvl1pPr>
          </a:lstStyle>
          <a:p>
            <a:endParaRPr lang="id-ID"/>
          </a:p>
        </p:txBody>
      </p:sp>
      <p:sp>
        <p:nvSpPr>
          <p:cNvPr id="41" name="Picture Placeholder 46"/>
          <p:cNvSpPr>
            <a:spLocks noGrp="1"/>
          </p:cNvSpPr>
          <p:nvPr>
            <p:ph type="pic" sz="quarter" idx="37"/>
          </p:nvPr>
        </p:nvSpPr>
        <p:spPr>
          <a:xfrm>
            <a:off x="9152334" y="5149192"/>
            <a:ext cx="1526201" cy="1710396"/>
          </a:xfrm>
        </p:spPr>
        <p:txBody>
          <a:bodyPr>
            <a:normAutofit/>
          </a:bodyPr>
          <a:lstStyle>
            <a:lvl1pPr>
              <a:defRPr sz="900"/>
            </a:lvl1pPr>
          </a:lstStyle>
          <a:p>
            <a:endParaRPr lang="id-ID"/>
          </a:p>
        </p:txBody>
      </p:sp>
      <p:sp>
        <p:nvSpPr>
          <p:cNvPr id="42" name="Picture Placeholder 46"/>
          <p:cNvSpPr>
            <a:spLocks noGrp="1"/>
          </p:cNvSpPr>
          <p:nvPr>
            <p:ph type="pic" sz="quarter" idx="38"/>
          </p:nvPr>
        </p:nvSpPr>
        <p:spPr>
          <a:xfrm>
            <a:off x="10676135" y="0"/>
            <a:ext cx="1526201" cy="1710396"/>
          </a:xfrm>
        </p:spPr>
        <p:txBody>
          <a:bodyPr>
            <a:normAutofit/>
          </a:bodyPr>
          <a:lstStyle>
            <a:lvl1pPr>
              <a:defRPr sz="900"/>
            </a:lvl1pPr>
          </a:lstStyle>
          <a:p>
            <a:endParaRPr lang="id-ID"/>
          </a:p>
        </p:txBody>
      </p:sp>
      <p:sp>
        <p:nvSpPr>
          <p:cNvPr id="43" name="Picture Placeholder 46"/>
          <p:cNvSpPr>
            <a:spLocks noGrp="1"/>
          </p:cNvSpPr>
          <p:nvPr>
            <p:ph type="pic" sz="quarter" idx="39"/>
          </p:nvPr>
        </p:nvSpPr>
        <p:spPr>
          <a:xfrm>
            <a:off x="10676135" y="1714897"/>
            <a:ext cx="1526201" cy="1710396"/>
          </a:xfrm>
        </p:spPr>
        <p:txBody>
          <a:bodyPr>
            <a:normAutofit/>
          </a:bodyPr>
          <a:lstStyle>
            <a:lvl1pPr>
              <a:defRPr sz="900"/>
            </a:lvl1pPr>
          </a:lstStyle>
          <a:p>
            <a:endParaRPr lang="id-ID"/>
          </a:p>
        </p:txBody>
      </p:sp>
      <p:sp>
        <p:nvSpPr>
          <p:cNvPr id="44" name="Picture Placeholder 46"/>
          <p:cNvSpPr>
            <a:spLocks noGrp="1"/>
          </p:cNvSpPr>
          <p:nvPr>
            <p:ph type="pic" sz="quarter" idx="40"/>
          </p:nvPr>
        </p:nvSpPr>
        <p:spPr>
          <a:xfrm>
            <a:off x="10676135" y="3434295"/>
            <a:ext cx="1526201" cy="1710396"/>
          </a:xfrm>
        </p:spPr>
        <p:txBody>
          <a:bodyPr>
            <a:normAutofit/>
          </a:bodyPr>
          <a:lstStyle>
            <a:lvl1pPr>
              <a:defRPr sz="900"/>
            </a:lvl1pPr>
          </a:lstStyle>
          <a:p>
            <a:endParaRPr lang="id-ID"/>
          </a:p>
        </p:txBody>
      </p:sp>
      <p:sp>
        <p:nvSpPr>
          <p:cNvPr id="45" name="Picture Placeholder 46"/>
          <p:cNvSpPr>
            <a:spLocks noGrp="1"/>
          </p:cNvSpPr>
          <p:nvPr>
            <p:ph type="pic" sz="quarter" idx="41"/>
          </p:nvPr>
        </p:nvSpPr>
        <p:spPr>
          <a:xfrm>
            <a:off x="10676135" y="5149192"/>
            <a:ext cx="1526201" cy="1710396"/>
          </a:xfrm>
        </p:spPr>
        <p:txBody>
          <a:bodyPr>
            <a:normAutofit/>
          </a:bodyPr>
          <a:lstStyle>
            <a:lvl1pPr>
              <a:defRPr sz="900"/>
            </a:lvl1pPr>
          </a:lstStyle>
          <a:p>
            <a:endParaRPr lang="id-ID"/>
          </a:p>
        </p:txBody>
      </p:sp>
    </p:spTree>
    <p:extLst>
      <p:ext uri="{BB962C8B-B14F-4D97-AF65-F5344CB8AC3E}">
        <p14:creationId xmlns:p14="http://schemas.microsoft.com/office/powerpoint/2010/main" val="12019342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Picture Profi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0" name="Picture Placeholder 11"/>
          <p:cNvSpPr>
            <a:spLocks noGrp="1"/>
          </p:cNvSpPr>
          <p:nvPr>
            <p:ph type="pic" sz="quarter" idx="13"/>
          </p:nvPr>
        </p:nvSpPr>
        <p:spPr>
          <a:xfrm>
            <a:off x="1058470" y="1953567"/>
            <a:ext cx="2879625" cy="2160500"/>
          </a:xfrm>
        </p:spPr>
        <p:txBody>
          <a:bodyPr/>
          <a:lstStyle/>
          <a:p>
            <a:endParaRPr lang="id-ID"/>
          </a:p>
        </p:txBody>
      </p:sp>
      <p:sp>
        <p:nvSpPr>
          <p:cNvPr id="11" name="Picture Placeholder 11"/>
          <p:cNvSpPr>
            <a:spLocks noGrp="1"/>
          </p:cNvSpPr>
          <p:nvPr>
            <p:ph type="pic" sz="quarter" idx="14"/>
          </p:nvPr>
        </p:nvSpPr>
        <p:spPr>
          <a:xfrm>
            <a:off x="4651649" y="1976555"/>
            <a:ext cx="2879625" cy="2160500"/>
          </a:xfrm>
        </p:spPr>
        <p:txBody>
          <a:bodyPr/>
          <a:lstStyle/>
          <a:p>
            <a:endParaRPr lang="id-ID"/>
          </a:p>
        </p:txBody>
      </p:sp>
      <p:sp>
        <p:nvSpPr>
          <p:cNvPr id="12" name="Picture Placeholder 11"/>
          <p:cNvSpPr>
            <a:spLocks noGrp="1"/>
          </p:cNvSpPr>
          <p:nvPr>
            <p:ph type="pic" sz="quarter" idx="15"/>
          </p:nvPr>
        </p:nvSpPr>
        <p:spPr>
          <a:xfrm>
            <a:off x="8282752" y="1976555"/>
            <a:ext cx="2879625" cy="2160500"/>
          </a:xfrm>
        </p:spPr>
        <p:txBody>
          <a:bodyPr/>
          <a:lstStyle/>
          <a:p>
            <a:endParaRPr lang="id-ID"/>
          </a:p>
        </p:txBody>
      </p:sp>
    </p:spTree>
    <p:extLst>
      <p:ext uri="{BB962C8B-B14F-4D97-AF65-F5344CB8AC3E}">
        <p14:creationId xmlns:p14="http://schemas.microsoft.com/office/powerpoint/2010/main" val="42642512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Picture Profi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10" name="Picture Placeholder 2"/>
          <p:cNvSpPr>
            <a:spLocks noGrp="1"/>
          </p:cNvSpPr>
          <p:nvPr>
            <p:ph type="pic" sz="quarter" idx="14"/>
          </p:nvPr>
        </p:nvSpPr>
        <p:spPr>
          <a:xfrm>
            <a:off x="3910838" y="1899086"/>
            <a:ext cx="1619789" cy="1620375"/>
          </a:xfrm>
          <a:prstGeom prst="ellipse">
            <a:avLst/>
          </a:prstGeom>
        </p:spPr>
        <p:txBody>
          <a:bodyPr>
            <a:normAutofit/>
          </a:bodyPr>
          <a:lstStyle>
            <a:lvl1pPr>
              <a:defRPr sz="1600"/>
            </a:lvl1pPr>
          </a:lstStyle>
          <a:p>
            <a:endParaRPr lang="id-ID"/>
          </a:p>
        </p:txBody>
      </p:sp>
      <p:sp>
        <p:nvSpPr>
          <p:cNvPr id="11" name="Picture Placeholder 2"/>
          <p:cNvSpPr>
            <a:spLocks noGrp="1"/>
          </p:cNvSpPr>
          <p:nvPr>
            <p:ph type="pic" sz="quarter" idx="15"/>
          </p:nvPr>
        </p:nvSpPr>
        <p:spPr>
          <a:xfrm>
            <a:off x="6640166" y="1899086"/>
            <a:ext cx="1619789" cy="1620375"/>
          </a:xfrm>
          <a:prstGeom prst="ellipse">
            <a:avLst/>
          </a:prstGeom>
        </p:spPr>
        <p:txBody>
          <a:bodyPr>
            <a:normAutofit/>
          </a:bodyPr>
          <a:lstStyle>
            <a:lvl1pPr>
              <a:defRPr sz="1600"/>
            </a:lvl1pPr>
          </a:lstStyle>
          <a:p>
            <a:endParaRPr lang="id-ID"/>
          </a:p>
        </p:txBody>
      </p:sp>
      <p:sp>
        <p:nvSpPr>
          <p:cNvPr id="12" name="Picture Placeholder 2"/>
          <p:cNvSpPr>
            <a:spLocks noGrp="1"/>
          </p:cNvSpPr>
          <p:nvPr>
            <p:ph type="pic" sz="quarter" idx="16"/>
          </p:nvPr>
        </p:nvSpPr>
        <p:spPr>
          <a:xfrm>
            <a:off x="9348214" y="1899086"/>
            <a:ext cx="1619789" cy="1620375"/>
          </a:xfrm>
          <a:prstGeom prst="ellipse">
            <a:avLst/>
          </a:prstGeom>
        </p:spPr>
        <p:txBody>
          <a:bodyPr>
            <a:normAutofit/>
          </a:bodyPr>
          <a:lstStyle>
            <a:lvl1pPr>
              <a:defRPr sz="1600"/>
            </a:lvl1pPr>
          </a:lstStyle>
          <a:p>
            <a:endParaRPr lang="id-ID"/>
          </a:p>
        </p:txBody>
      </p:sp>
      <p:sp>
        <p:nvSpPr>
          <p:cNvPr id="17" name="Picture Placeholder 2"/>
          <p:cNvSpPr>
            <a:spLocks noGrp="1"/>
          </p:cNvSpPr>
          <p:nvPr>
            <p:ph type="pic" sz="quarter" idx="13"/>
          </p:nvPr>
        </p:nvSpPr>
        <p:spPr>
          <a:xfrm>
            <a:off x="1282009" y="1899086"/>
            <a:ext cx="1619789" cy="1620375"/>
          </a:xfrm>
          <a:prstGeom prst="ellipse">
            <a:avLst/>
          </a:prstGeom>
        </p:spPr>
        <p:txBody>
          <a:bodyPr>
            <a:normAutofit/>
          </a:bodyPr>
          <a:lstStyle>
            <a:lvl1pPr>
              <a:defRPr sz="1600"/>
            </a:lvl1pPr>
          </a:lstStyle>
          <a:p>
            <a:endParaRPr lang="id-ID"/>
          </a:p>
        </p:txBody>
      </p:sp>
    </p:spTree>
    <p:extLst>
      <p:ext uri="{BB962C8B-B14F-4D97-AF65-F5344CB8AC3E}">
        <p14:creationId xmlns:p14="http://schemas.microsoft.com/office/powerpoint/2010/main" val="19775182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ll Picture Placeholder">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3735" cy="2286529"/>
          </a:xfrm>
        </p:spPr>
        <p:txBody>
          <a:bodyPr>
            <a:normAutofit/>
          </a:bodyPr>
          <a:lstStyle>
            <a:lvl1pPr>
              <a:defRPr sz="1200"/>
            </a:lvl1pPr>
          </a:lstStyle>
          <a:p>
            <a:endParaRPr lang="id-ID"/>
          </a:p>
        </p:txBody>
      </p:sp>
      <p:sp>
        <p:nvSpPr>
          <p:cNvPr id="7" name="Picture Placeholder 3"/>
          <p:cNvSpPr>
            <a:spLocks noGrp="1"/>
          </p:cNvSpPr>
          <p:nvPr>
            <p:ph type="pic" sz="quarter" idx="11"/>
          </p:nvPr>
        </p:nvSpPr>
        <p:spPr>
          <a:xfrm>
            <a:off x="0" y="2286530"/>
            <a:ext cx="2033735" cy="2286529"/>
          </a:xfrm>
        </p:spPr>
        <p:txBody>
          <a:bodyPr>
            <a:normAutofit/>
          </a:bodyPr>
          <a:lstStyle>
            <a:lvl1pPr>
              <a:defRPr sz="1200"/>
            </a:lvl1pPr>
          </a:lstStyle>
          <a:p>
            <a:endParaRPr lang="id-ID"/>
          </a:p>
        </p:txBody>
      </p:sp>
      <p:sp>
        <p:nvSpPr>
          <p:cNvPr id="8" name="Picture Placeholder 3"/>
          <p:cNvSpPr>
            <a:spLocks noGrp="1"/>
          </p:cNvSpPr>
          <p:nvPr>
            <p:ph type="pic" sz="quarter" idx="12"/>
          </p:nvPr>
        </p:nvSpPr>
        <p:spPr>
          <a:xfrm>
            <a:off x="0" y="4573059"/>
            <a:ext cx="2033735" cy="2286529"/>
          </a:xfrm>
        </p:spPr>
        <p:txBody>
          <a:bodyPr>
            <a:normAutofit/>
          </a:bodyPr>
          <a:lstStyle>
            <a:lvl1pPr>
              <a:defRPr sz="1200"/>
            </a:lvl1pPr>
          </a:lstStyle>
          <a:p>
            <a:endParaRPr lang="id-ID"/>
          </a:p>
        </p:txBody>
      </p:sp>
      <p:sp>
        <p:nvSpPr>
          <p:cNvPr id="9" name="Picture Placeholder 3"/>
          <p:cNvSpPr>
            <a:spLocks noGrp="1"/>
          </p:cNvSpPr>
          <p:nvPr>
            <p:ph type="pic" sz="quarter" idx="13"/>
          </p:nvPr>
        </p:nvSpPr>
        <p:spPr>
          <a:xfrm>
            <a:off x="2037054" y="0"/>
            <a:ext cx="2033735" cy="2286529"/>
          </a:xfrm>
        </p:spPr>
        <p:txBody>
          <a:bodyPr>
            <a:normAutofit/>
          </a:bodyPr>
          <a:lstStyle>
            <a:lvl1pPr>
              <a:defRPr sz="1200"/>
            </a:lvl1pPr>
          </a:lstStyle>
          <a:p>
            <a:endParaRPr lang="id-ID"/>
          </a:p>
        </p:txBody>
      </p:sp>
      <p:sp>
        <p:nvSpPr>
          <p:cNvPr id="10" name="Picture Placeholder 3"/>
          <p:cNvSpPr>
            <a:spLocks noGrp="1"/>
          </p:cNvSpPr>
          <p:nvPr>
            <p:ph type="pic" sz="quarter" idx="14"/>
          </p:nvPr>
        </p:nvSpPr>
        <p:spPr>
          <a:xfrm>
            <a:off x="2037054" y="2286530"/>
            <a:ext cx="2033735" cy="2286529"/>
          </a:xfrm>
        </p:spPr>
        <p:txBody>
          <a:bodyPr>
            <a:normAutofit/>
          </a:bodyPr>
          <a:lstStyle>
            <a:lvl1pPr>
              <a:defRPr sz="1200"/>
            </a:lvl1pPr>
          </a:lstStyle>
          <a:p>
            <a:endParaRPr lang="id-ID"/>
          </a:p>
        </p:txBody>
      </p:sp>
      <p:sp>
        <p:nvSpPr>
          <p:cNvPr id="11" name="Picture Placeholder 3"/>
          <p:cNvSpPr>
            <a:spLocks noGrp="1"/>
          </p:cNvSpPr>
          <p:nvPr>
            <p:ph type="pic" sz="quarter" idx="15"/>
          </p:nvPr>
        </p:nvSpPr>
        <p:spPr>
          <a:xfrm>
            <a:off x="2037054" y="4573059"/>
            <a:ext cx="2033735" cy="2286529"/>
          </a:xfrm>
        </p:spPr>
        <p:txBody>
          <a:bodyPr>
            <a:normAutofit/>
          </a:bodyPr>
          <a:lstStyle>
            <a:lvl1pPr>
              <a:defRPr sz="1200"/>
            </a:lvl1pPr>
          </a:lstStyle>
          <a:p>
            <a:endParaRPr lang="id-ID"/>
          </a:p>
        </p:txBody>
      </p:sp>
      <p:sp>
        <p:nvSpPr>
          <p:cNvPr id="12" name="Picture Placeholder 3"/>
          <p:cNvSpPr>
            <a:spLocks noGrp="1"/>
          </p:cNvSpPr>
          <p:nvPr>
            <p:ph type="pic" sz="quarter" idx="16"/>
          </p:nvPr>
        </p:nvSpPr>
        <p:spPr>
          <a:xfrm>
            <a:off x="4070789" y="0"/>
            <a:ext cx="2033735" cy="2286529"/>
          </a:xfrm>
        </p:spPr>
        <p:txBody>
          <a:bodyPr>
            <a:normAutofit/>
          </a:bodyPr>
          <a:lstStyle>
            <a:lvl1pPr>
              <a:defRPr sz="1200"/>
            </a:lvl1pPr>
          </a:lstStyle>
          <a:p>
            <a:endParaRPr lang="id-ID"/>
          </a:p>
        </p:txBody>
      </p:sp>
      <p:sp>
        <p:nvSpPr>
          <p:cNvPr id="13" name="Picture Placeholder 3"/>
          <p:cNvSpPr>
            <a:spLocks noGrp="1"/>
          </p:cNvSpPr>
          <p:nvPr>
            <p:ph type="pic" sz="quarter" idx="17"/>
          </p:nvPr>
        </p:nvSpPr>
        <p:spPr>
          <a:xfrm>
            <a:off x="4070789" y="2286530"/>
            <a:ext cx="2033735" cy="2286529"/>
          </a:xfrm>
        </p:spPr>
        <p:txBody>
          <a:bodyPr>
            <a:normAutofit/>
          </a:bodyPr>
          <a:lstStyle>
            <a:lvl1pPr>
              <a:defRPr sz="1200"/>
            </a:lvl1pPr>
          </a:lstStyle>
          <a:p>
            <a:endParaRPr lang="id-ID"/>
          </a:p>
        </p:txBody>
      </p:sp>
      <p:sp>
        <p:nvSpPr>
          <p:cNvPr id="14" name="Picture Placeholder 3"/>
          <p:cNvSpPr>
            <a:spLocks noGrp="1"/>
          </p:cNvSpPr>
          <p:nvPr>
            <p:ph type="pic" sz="quarter" idx="18"/>
          </p:nvPr>
        </p:nvSpPr>
        <p:spPr>
          <a:xfrm>
            <a:off x="4070789" y="4573059"/>
            <a:ext cx="2033735" cy="2286529"/>
          </a:xfrm>
        </p:spPr>
        <p:txBody>
          <a:bodyPr>
            <a:normAutofit/>
          </a:bodyPr>
          <a:lstStyle>
            <a:lvl1pPr>
              <a:defRPr sz="1200"/>
            </a:lvl1pPr>
          </a:lstStyle>
          <a:p>
            <a:endParaRPr lang="id-ID"/>
          </a:p>
        </p:txBody>
      </p:sp>
      <p:sp>
        <p:nvSpPr>
          <p:cNvPr id="15" name="Picture Placeholder 3"/>
          <p:cNvSpPr>
            <a:spLocks noGrp="1"/>
          </p:cNvSpPr>
          <p:nvPr>
            <p:ph type="pic" sz="quarter" idx="19"/>
          </p:nvPr>
        </p:nvSpPr>
        <p:spPr>
          <a:xfrm>
            <a:off x="6107843" y="0"/>
            <a:ext cx="2033735" cy="2286529"/>
          </a:xfrm>
        </p:spPr>
        <p:txBody>
          <a:bodyPr>
            <a:normAutofit/>
          </a:bodyPr>
          <a:lstStyle>
            <a:lvl1pPr>
              <a:defRPr sz="1200"/>
            </a:lvl1pPr>
          </a:lstStyle>
          <a:p>
            <a:endParaRPr lang="id-ID"/>
          </a:p>
        </p:txBody>
      </p:sp>
      <p:sp>
        <p:nvSpPr>
          <p:cNvPr id="16" name="Picture Placeholder 3"/>
          <p:cNvSpPr>
            <a:spLocks noGrp="1"/>
          </p:cNvSpPr>
          <p:nvPr>
            <p:ph type="pic" sz="quarter" idx="20"/>
          </p:nvPr>
        </p:nvSpPr>
        <p:spPr>
          <a:xfrm>
            <a:off x="6107843" y="2286530"/>
            <a:ext cx="2033735" cy="2286529"/>
          </a:xfrm>
        </p:spPr>
        <p:txBody>
          <a:bodyPr>
            <a:normAutofit/>
          </a:bodyPr>
          <a:lstStyle>
            <a:lvl1pPr>
              <a:defRPr sz="1200"/>
            </a:lvl1pPr>
          </a:lstStyle>
          <a:p>
            <a:endParaRPr lang="id-ID"/>
          </a:p>
        </p:txBody>
      </p:sp>
      <p:sp>
        <p:nvSpPr>
          <p:cNvPr id="17" name="Picture Placeholder 3"/>
          <p:cNvSpPr>
            <a:spLocks noGrp="1"/>
          </p:cNvSpPr>
          <p:nvPr>
            <p:ph type="pic" sz="quarter" idx="21"/>
          </p:nvPr>
        </p:nvSpPr>
        <p:spPr>
          <a:xfrm>
            <a:off x="6107843" y="4573059"/>
            <a:ext cx="2033735" cy="2286529"/>
          </a:xfrm>
        </p:spPr>
        <p:txBody>
          <a:bodyPr>
            <a:normAutofit/>
          </a:bodyPr>
          <a:lstStyle>
            <a:lvl1pPr>
              <a:defRPr sz="1200"/>
            </a:lvl1pPr>
          </a:lstStyle>
          <a:p>
            <a:endParaRPr lang="id-ID"/>
          </a:p>
        </p:txBody>
      </p:sp>
      <p:sp>
        <p:nvSpPr>
          <p:cNvPr id="18" name="Picture Placeholder 3"/>
          <p:cNvSpPr>
            <a:spLocks noGrp="1"/>
          </p:cNvSpPr>
          <p:nvPr>
            <p:ph type="pic" sz="quarter" idx="22"/>
          </p:nvPr>
        </p:nvSpPr>
        <p:spPr>
          <a:xfrm>
            <a:off x="8138260" y="0"/>
            <a:ext cx="2033735" cy="2286529"/>
          </a:xfrm>
        </p:spPr>
        <p:txBody>
          <a:bodyPr>
            <a:normAutofit/>
          </a:bodyPr>
          <a:lstStyle>
            <a:lvl1pPr>
              <a:defRPr sz="1200"/>
            </a:lvl1pPr>
          </a:lstStyle>
          <a:p>
            <a:endParaRPr lang="id-ID"/>
          </a:p>
        </p:txBody>
      </p:sp>
      <p:sp>
        <p:nvSpPr>
          <p:cNvPr id="19" name="Picture Placeholder 3"/>
          <p:cNvSpPr>
            <a:spLocks noGrp="1"/>
          </p:cNvSpPr>
          <p:nvPr>
            <p:ph type="pic" sz="quarter" idx="23"/>
          </p:nvPr>
        </p:nvSpPr>
        <p:spPr>
          <a:xfrm>
            <a:off x="8138260" y="2286530"/>
            <a:ext cx="2033735" cy="2286529"/>
          </a:xfrm>
        </p:spPr>
        <p:txBody>
          <a:bodyPr>
            <a:normAutofit/>
          </a:bodyPr>
          <a:lstStyle>
            <a:lvl1pPr>
              <a:defRPr sz="1200"/>
            </a:lvl1pPr>
          </a:lstStyle>
          <a:p>
            <a:endParaRPr lang="id-ID"/>
          </a:p>
        </p:txBody>
      </p:sp>
      <p:sp>
        <p:nvSpPr>
          <p:cNvPr id="20" name="Picture Placeholder 3"/>
          <p:cNvSpPr>
            <a:spLocks noGrp="1"/>
          </p:cNvSpPr>
          <p:nvPr>
            <p:ph type="pic" sz="quarter" idx="24"/>
          </p:nvPr>
        </p:nvSpPr>
        <p:spPr>
          <a:xfrm>
            <a:off x="8138260" y="4573059"/>
            <a:ext cx="2033735" cy="2286529"/>
          </a:xfrm>
        </p:spPr>
        <p:txBody>
          <a:bodyPr>
            <a:normAutofit/>
          </a:bodyPr>
          <a:lstStyle>
            <a:lvl1pPr>
              <a:defRPr sz="1200"/>
            </a:lvl1pPr>
          </a:lstStyle>
          <a:p>
            <a:endParaRPr lang="id-ID"/>
          </a:p>
        </p:txBody>
      </p:sp>
      <p:sp>
        <p:nvSpPr>
          <p:cNvPr id="21" name="Picture Placeholder 3"/>
          <p:cNvSpPr>
            <a:spLocks noGrp="1"/>
          </p:cNvSpPr>
          <p:nvPr>
            <p:ph type="pic" sz="quarter" idx="25"/>
          </p:nvPr>
        </p:nvSpPr>
        <p:spPr>
          <a:xfrm>
            <a:off x="10175313" y="0"/>
            <a:ext cx="2033735" cy="2286529"/>
          </a:xfrm>
        </p:spPr>
        <p:txBody>
          <a:bodyPr>
            <a:normAutofit/>
          </a:bodyPr>
          <a:lstStyle>
            <a:lvl1pPr>
              <a:defRPr sz="1200"/>
            </a:lvl1pPr>
          </a:lstStyle>
          <a:p>
            <a:endParaRPr lang="id-ID"/>
          </a:p>
        </p:txBody>
      </p:sp>
      <p:sp>
        <p:nvSpPr>
          <p:cNvPr id="22" name="Picture Placeholder 3"/>
          <p:cNvSpPr>
            <a:spLocks noGrp="1"/>
          </p:cNvSpPr>
          <p:nvPr>
            <p:ph type="pic" sz="quarter" idx="26"/>
          </p:nvPr>
        </p:nvSpPr>
        <p:spPr>
          <a:xfrm>
            <a:off x="10175313" y="2286530"/>
            <a:ext cx="2033735" cy="2286529"/>
          </a:xfrm>
        </p:spPr>
        <p:txBody>
          <a:bodyPr>
            <a:normAutofit/>
          </a:bodyPr>
          <a:lstStyle>
            <a:lvl1pPr>
              <a:defRPr sz="1200"/>
            </a:lvl1pPr>
          </a:lstStyle>
          <a:p>
            <a:endParaRPr lang="id-ID"/>
          </a:p>
        </p:txBody>
      </p:sp>
      <p:sp>
        <p:nvSpPr>
          <p:cNvPr id="23" name="Picture Placeholder 3"/>
          <p:cNvSpPr>
            <a:spLocks noGrp="1"/>
          </p:cNvSpPr>
          <p:nvPr>
            <p:ph type="pic" sz="quarter" idx="27"/>
          </p:nvPr>
        </p:nvSpPr>
        <p:spPr>
          <a:xfrm>
            <a:off x="10175313" y="4573059"/>
            <a:ext cx="2033735" cy="2286529"/>
          </a:xfrm>
        </p:spPr>
        <p:txBody>
          <a:bodyPr>
            <a:normAutofit/>
          </a:bodyPr>
          <a:lstStyle>
            <a:lvl1pPr>
              <a:defRPr sz="1200"/>
            </a:lvl1pPr>
          </a:lstStyle>
          <a:p>
            <a:endParaRPr lang="id-ID"/>
          </a:p>
        </p:txBody>
      </p:sp>
    </p:spTree>
    <p:extLst>
      <p:ext uri="{BB962C8B-B14F-4D97-AF65-F5344CB8AC3E}">
        <p14:creationId xmlns:p14="http://schemas.microsoft.com/office/powerpoint/2010/main" val="40549721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3"/>
          <p:cNvSpPr>
            <a:spLocks noGrp="1"/>
          </p:cNvSpPr>
          <p:nvPr>
            <p:ph type="pic" sz="quarter" idx="11"/>
          </p:nvPr>
        </p:nvSpPr>
        <p:spPr>
          <a:xfrm>
            <a:off x="0" y="2286530"/>
            <a:ext cx="2033735" cy="2286529"/>
          </a:xfrm>
        </p:spPr>
        <p:txBody>
          <a:bodyPr>
            <a:normAutofit/>
          </a:bodyPr>
          <a:lstStyle>
            <a:lvl1pPr>
              <a:defRPr sz="1200"/>
            </a:lvl1pPr>
          </a:lstStyle>
          <a:p>
            <a:endParaRPr lang="id-ID"/>
          </a:p>
        </p:txBody>
      </p:sp>
      <p:sp>
        <p:nvSpPr>
          <p:cNvPr id="9" name="Picture Placeholder 3"/>
          <p:cNvSpPr>
            <a:spLocks noGrp="1"/>
          </p:cNvSpPr>
          <p:nvPr>
            <p:ph type="pic" sz="quarter" idx="13"/>
          </p:nvPr>
        </p:nvSpPr>
        <p:spPr>
          <a:xfrm>
            <a:off x="2037054" y="0"/>
            <a:ext cx="2033735" cy="2286529"/>
          </a:xfrm>
        </p:spPr>
        <p:txBody>
          <a:bodyPr>
            <a:normAutofit/>
          </a:bodyPr>
          <a:lstStyle>
            <a:lvl1pPr>
              <a:defRPr sz="1200"/>
            </a:lvl1pPr>
          </a:lstStyle>
          <a:p>
            <a:endParaRPr lang="id-ID"/>
          </a:p>
        </p:txBody>
      </p:sp>
      <p:sp>
        <p:nvSpPr>
          <p:cNvPr id="11" name="Picture Placeholder 3"/>
          <p:cNvSpPr>
            <a:spLocks noGrp="1"/>
          </p:cNvSpPr>
          <p:nvPr>
            <p:ph type="pic" sz="quarter" idx="15"/>
          </p:nvPr>
        </p:nvSpPr>
        <p:spPr>
          <a:xfrm>
            <a:off x="2037054" y="4573059"/>
            <a:ext cx="2033735" cy="2286529"/>
          </a:xfrm>
        </p:spPr>
        <p:txBody>
          <a:bodyPr>
            <a:normAutofit/>
          </a:bodyPr>
          <a:lstStyle>
            <a:lvl1pPr>
              <a:defRPr sz="1200"/>
            </a:lvl1pPr>
          </a:lstStyle>
          <a:p>
            <a:endParaRPr lang="id-ID"/>
          </a:p>
        </p:txBody>
      </p:sp>
      <p:sp>
        <p:nvSpPr>
          <p:cNvPr id="13" name="Picture Placeholder 3"/>
          <p:cNvSpPr>
            <a:spLocks noGrp="1"/>
          </p:cNvSpPr>
          <p:nvPr>
            <p:ph type="pic" sz="quarter" idx="17"/>
          </p:nvPr>
        </p:nvSpPr>
        <p:spPr>
          <a:xfrm>
            <a:off x="4070789" y="2286530"/>
            <a:ext cx="2033735" cy="2286529"/>
          </a:xfrm>
        </p:spPr>
        <p:txBody>
          <a:bodyPr>
            <a:normAutofit/>
          </a:bodyPr>
          <a:lstStyle>
            <a:lvl1pPr>
              <a:defRPr sz="1200"/>
            </a:lvl1pPr>
          </a:lstStyle>
          <a:p>
            <a:endParaRPr lang="id-ID"/>
          </a:p>
        </p:txBody>
      </p:sp>
      <p:sp>
        <p:nvSpPr>
          <p:cNvPr id="15" name="Picture Placeholder 3"/>
          <p:cNvSpPr>
            <a:spLocks noGrp="1"/>
          </p:cNvSpPr>
          <p:nvPr>
            <p:ph type="pic" sz="quarter" idx="19"/>
          </p:nvPr>
        </p:nvSpPr>
        <p:spPr>
          <a:xfrm>
            <a:off x="6107843" y="0"/>
            <a:ext cx="2033735" cy="2286529"/>
          </a:xfrm>
        </p:spPr>
        <p:txBody>
          <a:bodyPr>
            <a:normAutofit/>
          </a:bodyPr>
          <a:lstStyle>
            <a:lvl1pPr>
              <a:defRPr sz="1200"/>
            </a:lvl1pPr>
          </a:lstStyle>
          <a:p>
            <a:endParaRPr lang="id-ID"/>
          </a:p>
        </p:txBody>
      </p:sp>
      <p:sp>
        <p:nvSpPr>
          <p:cNvPr id="17" name="Picture Placeholder 3"/>
          <p:cNvSpPr>
            <a:spLocks noGrp="1"/>
          </p:cNvSpPr>
          <p:nvPr>
            <p:ph type="pic" sz="quarter" idx="21"/>
          </p:nvPr>
        </p:nvSpPr>
        <p:spPr>
          <a:xfrm>
            <a:off x="6107843" y="4573059"/>
            <a:ext cx="2033735" cy="2286529"/>
          </a:xfrm>
        </p:spPr>
        <p:txBody>
          <a:bodyPr>
            <a:normAutofit/>
          </a:bodyPr>
          <a:lstStyle>
            <a:lvl1pPr>
              <a:defRPr sz="1200"/>
            </a:lvl1pPr>
          </a:lstStyle>
          <a:p>
            <a:endParaRPr lang="id-ID"/>
          </a:p>
        </p:txBody>
      </p:sp>
      <p:sp>
        <p:nvSpPr>
          <p:cNvPr id="19" name="Picture Placeholder 3"/>
          <p:cNvSpPr>
            <a:spLocks noGrp="1"/>
          </p:cNvSpPr>
          <p:nvPr>
            <p:ph type="pic" sz="quarter" idx="23"/>
          </p:nvPr>
        </p:nvSpPr>
        <p:spPr>
          <a:xfrm>
            <a:off x="8138260" y="2286530"/>
            <a:ext cx="2033735" cy="2286529"/>
          </a:xfrm>
        </p:spPr>
        <p:txBody>
          <a:bodyPr>
            <a:normAutofit/>
          </a:bodyPr>
          <a:lstStyle>
            <a:lvl1pPr>
              <a:defRPr sz="1200"/>
            </a:lvl1pPr>
          </a:lstStyle>
          <a:p>
            <a:endParaRPr lang="id-ID"/>
          </a:p>
        </p:txBody>
      </p:sp>
      <p:sp>
        <p:nvSpPr>
          <p:cNvPr id="21" name="Picture Placeholder 3"/>
          <p:cNvSpPr>
            <a:spLocks noGrp="1"/>
          </p:cNvSpPr>
          <p:nvPr>
            <p:ph type="pic" sz="quarter" idx="25"/>
          </p:nvPr>
        </p:nvSpPr>
        <p:spPr>
          <a:xfrm>
            <a:off x="10175313" y="0"/>
            <a:ext cx="2033735" cy="2286529"/>
          </a:xfrm>
        </p:spPr>
        <p:txBody>
          <a:bodyPr>
            <a:normAutofit/>
          </a:bodyPr>
          <a:lstStyle>
            <a:lvl1pPr>
              <a:defRPr sz="1200"/>
            </a:lvl1pPr>
          </a:lstStyle>
          <a:p>
            <a:endParaRPr lang="id-ID"/>
          </a:p>
        </p:txBody>
      </p:sp>
      <p:sp>
        <p:nvSpPr>
          <p:cNvPr id="23" name="Picture Placeholder 3"/>
          <p:cNvSpPr>
            <a:spLocks noGrp="1"/>
          </p:cNvSpPr>
          <p:nvPr>
            <p:ph type="pic" sz="quarter" idx="27"/>
          </p:nvPr>
        </p:nvSpPr>
        <p:spPr>
          <a:xfrm>
            <a:off x="10175313" y="4573059"/>
            <a:ext cx="2033735" cy="2286529"/>
          </a:xfrm>
        </p:spPr>
        <p:txBody>
          <a:bodyPr>
            <a:normAutofit/>
          </a:bodyPr>
          <a:lstStyle>
            <a:lvl1pPr>
              <a:defRPr sz="1200"/>
            </a:lvl1pPr>
          </a:lstStyle>
          <a:p>
            <a:endParaRPr lang="id-ID"/>
          </a:p>
        </p:txBody>
      </p:sp>
    </p:spTree>
    <p:extLst>
      <p:ext uri="{BB962C8B-B14F-4D97-AF65-F5344CB8AC3E}">
        <p14:creationId xmlns:p14="http://schemas.microsoft.com/office/powerpoint/2010/main" val="3926294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04D4E0-389E-484C-8A9A-BC4E16FEFA0F}" type="slidenum">
              <a:rPr lang="id-ID" smtClean="0">
                <a:solidFill>
                  <a:prstClr val="black">
                    <a:tint val="75000"/>
                  </a:prstClr>
                </a:solidFill>
              </a:rPr>
              <a:pPr/>
              <a:t>‹N°›</a:t>
            </a:fld>
            <a:endParaRPr lang="id-ID">
              <a:solidFill>
                <a:prstClr val="black">
                  <a:tint val="75000"/>
                </a:prstClr>
              </a:solidFill>
            </a:endParaRPr>
          </a:p>
        </p:txBody>
      </p:sp>
    </p:spTree>
    <p:extLst>
      <p:ext uri="{BB962C8B-B14F-4D97-AF65-F5344CB8AC3E}">
        <p14:creationId xmlns:p14="http://schemas.microsoft.com/office/powerpoint/2010/main" val="14326895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ient's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6" name="Picture Placeholder 21"/>
          <p:cNvSpPr>
            <a:spLocks noGrp="1"/>
          </p:cNvSpPr>
          <p:nvPr>
            <p:ph type="pic" sz="quarter" idx="13"/>
          </p:nvPr>
        </p:nvSpPr>
        <p:spPr>
          <a:xfrm>
            <a:off x="0" y="1216306"/>
            <a:ext cx="1220241" cy="1220683"/>
          </a:xfrm>
          <a:prstGeom prst="rect">
            <a:avLst/>
          </a:prstGeom>
        </p:spPr>
        <p:txBody>
          <a:bodyPr/>
          <a:lstStyle>
            <a:lvl1pPr>
              <a:defRPr sz="1400"/>
            </a:lvl1pPr>
          </a:lstStyle>
          <a:p>
            <a:endParaRPr lang="id-ID"/>
          </a:p>
        </p:txBody>
      </p:sp>
      <p:sp>
        <p:nvSpPr>
          <p:cNvPr id="7" name="Picture Placeholder 21"/>
          <p:cNvSpPr>
            <a:spLocks noGrp="1"/>
          </p:cNvSpPr>
          <p:nvPr>
            <p:ph type="pic" sz="quarter" idx="14"/>
          </p:nvPr>
        </p:nvSpPr>
        <p:spPr>
          <a:xfrm>
            <a:off x="1215867" y="1216306"/>
            <a:ext cx="1220241" cy="1220683"/>
          </a:xfrm>
          <a:prstGeom prst="rect">
            <a:avLst/>
          </a:prstGeom>
        </p:spPr>
        <p:txBody>
          <a:bodyPr/>
          <a:lstStyle>
            <a:lvl1pPr>
              <a:defRPr sz="1400"/>
            </a:lvl1pPr>
          </a:lstStyle>
          <a:p>
            <a:endParaRPr lang="id-ID"/>
          </a:p>
        </p:txBody>
      </p:sp>
      <p:sp>
        <p:nvSpPr>
          <p:cNvPr id="8" name="Picture Placeholder 21"/>
          <p:cNvSpPr>
            <a:spLocks noGrp="1"/>
          </p:cNvSpPr>
          <p:nvPr>
            <p:ph type="pic" sz="quarter" idx="15"/>
          </p:nvPr>
        </p:nvSpPr>
        <p:spPr>
          <a:xfrm>
            <a:off x="2439670" y="1216306"/>
            <a:ext cx="1220241" cy="1220683"/>
          </a:xfrm>
          <a:prstGeom prst="rect">
            <a:avLst/>
          </a:prstGeom>
        </p:spPr>
        <p:txBody>
          <a:bodyPr/>
          <a:lstStyle>
            <a:lvl1pPr>
              <a:defRPr sz="1400"/>
            </a:lvl1pPr>
          </a:lstStyle>
          <a:p>
            <a:endParaRPr lang="id-ID"/>
          </a:p>
        </p:txBody>
      </p:sp>
      <p:sp>
        <p:nvSpPr>
          <p:cNvPr id="9" name="Picture Placeholder 21"/>
          <p:cNvSpPr>
            <a:spLocks noGrp="1"/>
          </p:cNvSpPr>
          <p:nvPr>
            <p:ph type="pic" sz="quarter" idx="16"/>
          </p:nvPr>
        </p:nvSpPr>
        <p:spPr>
          <a:xfrm>
            <a:off x="3653949" y="1216306"/>
            <a:ext cx="1220241" cy="1220683"/>
          </a:xfrm>
          <a:prstGeom prst="rect">
            <a:avLst/>
          </a:prstGeom>
        </p:spPr>
        <p:txBody>
          <a:bodyPr/>
          <a:lstStyle>
            <a:lvl1pPr>
              <a:defRPr sz="1400"/>
            </a:lvl1pPr>
          </a:lstStyle>
          <a:p>
            <a:endParaRPr lang="id-ID"/>
          </a:p>
        </p:txBody>
      </p:sp>
      <p:sp>
        <p:nvSpPr>
          <p:cNvPr id="10" name="Picture Placeholder 21"/>
          <p:cNvSpPr>
            <a:spLocks noGrp="1"/>
          </p:cNvSpPr>
          <p:nvPr>
            <p:ph type="pic" sz="quarter" idx="17"/>
          </p:nvPr>
        </p:nvSpPr>
        <p:spPr>
          <a:xfrm>
            <a:off x="4879340" y="1216306"/>
            <a:ext cx="1220241" cy="1220683"/>
          </a:xfrm>
          <a:prstGeom prst="rect">
            <a:avLst/>
          </a:prstGeom>
        </p:spPr>
        <p:txBody>
          <a:bodyPr/>
          <a:lstStyle>
            <a:lvl1pPr>
              <a:defRPr sz="1400"/>
            </a:lvl1pPr>
          </a:lstStyle>
          <a:p>
            <a:endParaRPr lang="id-ID"/>
          </a:p>
        </p:txBody>
      </p:sp>
      <p:sp>
        <p:nvSpPr>
          <p:cNvPr id="11" name="Picture Placeholder 21"/>
          <p:cNvSpPr>
            <a:spLocks noGrp="1"/>
          </p:cNvSpPr>
          <p:nvPr>
            <p:ph type="pic" sz="quarter" idx="18"/>
          </p:nvPr>
        </p:nvSpPr>
        <p:spPr>
          <a:xfrm>
            <a:off x="6093620" y="1216306"/>
            <a:ext cx="1220241" cy="1220683"/>
          </a:xfrm>
          <a:prstGeom prst="rect">
            <a:avLst/>
          </a:prstGeom>
        </p:spPr>
        <p:txBody>
          <a:bodyPr/>
          <a:lstStyle>
            <a:lvl1pPr>
              <a:defRPr sz="1400"/>
            </a:lvl1pPr>
          </a:lstStyle>
          <a:p>
            <a:endParaRPr lang="id-ID"/>
          </a:p>
        </p:txBody>
      </p:sp>
      <p:sp>
        <p:nvSpPr>
          <p:cNvPr id="12" name="Picture Placeholder 21"/>
          <p:cNvSpPr>
            <a:spLocks noGrp="1"/>
          </p:cNvSpPr>
          <p:nvPr>
            <p:ph type="pic" sz="quarter" idx="19"/>
          </p:nvPr>
        </p:nvSpPr>
        <p:spPr>
          <a:xfrm>
            <a:off x="7317422" y="1216306"/>
            <a:ext cx="1220241" cy="1220683"/>
          </a:xfrm>
          <a:prstGeom prst="rect">
            <a:avLst/>
          </a:prstGeom>
        </p:spPr>
        <p:txBody>
          <a:bodyPr/>
          <a:lstStyle>
            <a:lvl1pPr>
              <a:defRPr sz="1400"/>
            </a:lvl1pPr>
          </a:lstStyle>
          <a:p>
            <a:endParaRPr lang="id-ID"/>
          </a:p>
        </p:txBody>
      </p:sp>
      <p:sp>
        <p:nvSpPr>
          <p:cNvPr id="13" name="Picture Placeholder 21"/>
          <p:cNvSpPr>
            <a:spLocks noGrp="1"/>
          </p:cNvSpPr>
          <p:nvPr>
            <p:ph type="pic" sz="quarter" idx="20"/>
          </p:nvPr>
        </p:nvSpPr>
        <p:spPr>
          <a:xfrm>
            <a:off x="8531702" y="1216306"/>
            <a:ext cx="1220241" cy="1220683"/>
          </a:xfrm>
          <a:prstGeom prst="rect">
            <a:avLst/>
          </a:prstGeom>
        </p:spPr>
        <p:txBody>
          <a:bodyPr/>
          <a:lstStyle>
            <a:lvl1pPr>
              <a:defRPr sz="1400"/>
            </a:lvl1pPr>
          </a:lstStyle>
          <a:p>
            <a:endParaRPr lang="id-ID"/>
          </a:p>
        </p:txBody>
      </p:sp>
      <p:sp>
        <p:nvSpPr>
          <p:cNvPr id="14" name="Picture Placeholder 21"/>
          <p:cNvSpPr>
            <a:spLocks noGrp="1"/>
          </p:cNvSpPr>
          <p:nvPr>
            <p:ph type="pic" sz="quarter" idx="21"/>
          </p:nvPr>
        </p:nvSpPr>
        <p:spPr>
          <a:xfrm>
            <a:off x="9755505" y="1216306"/>
            <a:ext cx="1220241" cy="1220683"/>
          </a:xfrm>
          <a:prstGeom prst="rect">
            <a:avLst/>
          </a:prstGeom>
        </p:spPr>
        <p:txBody>
          <a:bodyPr/>
          <a:lstStyle>
            <a:lvl1pPr>
              <a:defRPr sz="1400"/>
            </a:lvl1pPr>
          </a:lstStyle>
          <a:p>
            <a:endParaRPr lang="id-ID"/>
          </a:p>
        </p:txBody>
      </p:sp>
      <p:sp>
        <p:nvSpPr>
          <p:cNvPr id="15" name="Picture Placeholder 21"/>
          <p:cNvSpPr>
            <a:spLocks noGrp="1"/>
          </p:cNvSpPr>
          <p:nvPr>
            <p:ph type="pic" sz="quarter" idx="22"/>
          </p:nvPr>
        </p:nvSpPr>
        <p:spPr>
          <a:xfrm>
            <a:off x="10969785" y="1216306"/>
            <a:ext cx="1220241" cy="1220683"/>
          </a:xfrm>
          <a:prstGeom prst="rect">
            <a:avLst/>
          </a:prstGeom>
        </p:spPr>
        <p:txBody>
          <a:bodyPr/>
          <a:lstStyle>
            <a:lvl1pPr>
              <a:defRPr sz="1400"/>
            </a:lvl1pPr>
          </a:lstStyle>
          <a:p>
            <a:endParaRPr lang="id-ID"/>
          </a:p>
        </p:txBody>
      </p:sp>
      <p:sp>
        <p:nvSpPr>
          <p:cNvPr id="16" name="Picture Placeholder 21"/>
          <p:cNvSpPr>
            <a:spLocks noGrp="1"/>
          </p:cNvSpPr>
          <p:nvPr>
            <p:ph type="pic" sz="quarter" idx="23"/>
          </p:nvPr>
        </p:nvSpPr>
        <p:spPr>
          <a:xfrm>
            <a:off x="0" y="0"/>
            <a:ext cx="1220241" cy="1220683"/>
          </a:xfrm>
          <a:prstGeom prst="rect">
            <a:avLst/>
          </a:prstGeom>
        </p:spPr>
        <p:txBody>
          <a:bodyPr/>
          <a:lstStyle>
            <a:lvl1pPr>
              <a:defRPr sz="1400"/>
            </a:lvl1pPr>
          </a:lstStyle>
          <a:p>
            <a:endParaRPr lang="id-ID"/>
          </a:p>
        </p:txBody>
      </p:sp>
      <p:sp>
        <p:nvSpPr>
          <p:cNvPr id="17" name="Picture Placeholder 21"/>
          <p:cNvSpPr>
            <a:spLocks noGrp="1"/>
          </p:cNvSpPr>
          <p:nvPr>
            <p:ph type="pic" sz="quarter" idx="24"/>
          </p:nvPr>
        </p:nvSpPr>
        <p:spPr>
          <a:xfrm>
            <a:off x="1215867" y="0"/>
            <a:ext cx="1220241" cy="1220683"/>
          </a:xfrm>
          <a:prstGeom prst="rect">
            <a:avLst/>
          </a:prstGeom>
        </p:spPr>
        <p:txBody>
          <a:bodyPr/>
          <a:lstStyle>
            <a:lvl1pPr>
              <a:defRPr sz="1400"/>
            </a:lvl1pPr>
          </a:lstStyle>
          <a:p>
            <a:endParaRPr lang="id-ID"/>
          </a:p>
        </p:txBody>
      </p:sp>
      <p:sp>
        <p:nvSpPr>
          <p:cNvPr id="18" name="Picture Placeholder 21"/>
          <p:cNvSpPr>
            <a:spLocks noGrp="1"/>
          </p:cNvSpPr>
          <p:nvPr>
            <p:ph type="pic" sz="quarter" idx="25"/>
          </p:nvPr>
        </p:nvSpPr>
        <p:spPr>
          <a:xfrm>
            <a:off x="2439670" y="0"/>
            <a:ext cx="1220241" cy="1220683"/>
          </a:xfrm>
          <a:prstGeom prst="rect">
            <a:avLst/>
          </a:prstGeom>
        </p:spPr>
        <p:txBody>
          <a:bodyPr/>
          <a:lstStyle>
            <a:lvl1pPr>
              <a:defRPr sz="1400"/>
            </a:lvl1pPr>
          </a:lstStyle>
          <a:p>
            <a:endParaRPr lang="id-ID"/>
          </a:p>
        </p:txBody>
      </p:sp>
      <p:sp>
        <p:nvSpPr>
          <p:cNvPr id="19" name="Picture Placeholder 21"/>
          <p:cNvSpPr>
            <a:spLocks noGrp="1"/>
          </p:cNvSpPr>
          <p:nvPr>
            <p:ph type="pic" sz="quarter" idx="26"/>
          </p:nvPr>
        </p:nvSpPr>
        <p:spPr>
          <a:xfrm>
            <a:off x="3653949" y="0"/>
            <a:ext cx="1220241" cy="1220683"/>
          </a:xfrm>
          <a:prstGeom prst="rect">
            <a:avLst/>
          </a:prstGeom>
        </p:spPr>
        <p:txBody>
          <a:bodyPr/>
          <a:lstStyle>
            <a:lvl1pPr>
              <a:defRPr sz="1400"/>
            </a:lvl1pPr>
          </a:lstStyle>
          <a:p>
            <a:endParaRPr lang="id-ID"/>
          </a:p>
        </p:txBody>
      </p:sp>
      <p:sp>
        <p:nvSpPr>
          <p:cNvPr id="20" name="Picture Placeholder 21"/>
          <p:cNvSpPr>
            <a:spLocks noGrp="1"/>
          </p:cNvSpPr>
          <p:nvPr>
            <p:ph type="pic" sz="quarter" idx="27"/>
          </p:nvPr>
        </p:nvSpPr>
        <p:spPr>
          <a:xfrm>
            <a:off x="4879340" y="0"/>
            <a:ext cx="1220241" cy="1220683"/>
          </a:xfrm>
          <a:prstGeom prst="rect">
            <a:avLst/>
          </a:prstGeom>
        </p:spPr>
        <p:txBody>
          <a:bodyPr/>
          <a:lstStyle>
            <a:lvl1pPr>
              <a:defRPr sz="1400"/>
            </a:lvl1pPr>
          </a:lstStyle>
          <a:p>
            <a:endParaRPr lang="id-ID"/>
          </a:p>
        </p:txBody>
      </p:sp>
      <p:sp>
        <p:nvSpPr>
          <p:cNvPr id="21" name="Picture Placeholder 21"/>
          <p:cNvSpPr>
            <a:spLocks noGrp="1"/>
          </p:cNvSpPr>
          <p:nvPr>
            <p:ph type="pic" sz="quarter" idx="28"/>
          </p:nvPr>
        </p:nvSpPr>
        <p:spPr>
          <a:xfrm>
            <a:off x="6093620" y="0"/>
            <a:ext cx="1220241" cy="1220683"/>
          </a:xfrm>
          <a:prstGeom prst="rect">
            <a:avLst/>
          </a:prstGeom>
        </p:spPr>
        <p:txBody>
          <a:bodyPr/>
          <a:lstStyle>
            <a:lvl1pPr>
              <a:defRPr sz="1400"/>
            </a:lvl1pPr>
          </a:lstStyle>
          <a:p>
            <a:endParaRPr lang="id-ID"/>
          </a:p>
        </p:txBody>
      </p:sp>
      <p:sp>
        <p:nvSpPr>
          <p:cNvPr id="22" name="Picture Placeholder 21"/>
          <p:cNvSpPr>
            <a:spLocks noGrp="1"/>
          </p:cNvSpPr>
          <p:nvPr>
            <p:ph type="pic" sz="quarter" idx="29"/>
          </p:nvPr>
        </p:nvSpPr>
        <p:spPr>
          <a:xfrm>
            <a:off x="7317422" y="0"/>
            <a:ext cx="1220241" cy="1220683"/>
          </a:xfrm>
          <a:prstGeom prst="rect">
            <a:avLst/>
          </a:prstGeom>
        </p:spPr>
        <p:txBody>
          <a:bodyPr/>
          <a:lstStyle>
            <a:lvl1pPr>
              <a:defRPr sz="1400"/>
            </a:lvl1pPr>
          </a:lstStyle>
          <a:p>
            <a:endParaRPr lang="id-ID"/>
          </a:p>
        </p:txBody>
      </p:sp>
      <p:sp>
        <p:nvSpPr>
          <p:cNvPr id="23" name="Picture Placeholder 21"/>
          <p:cNvSpPr>
            <a:spLocks noGrp="1"/>
          </p:cNvSpPr>
          <p:nvPr>
            <p:ph type="pic" sz="quarter" idx="30"/>
          </p:nvPr>
        </p:nvSpPr>
        <p:spPr>
          <a:xfrm>
            <a:off x="8531702" y="0"/>
            <a:ext cx="1220241" cy="1220683"/>
          </a:xfrm>
          <a:prstGeom prst="rect">
            <a:avLst/>
          </a:prstGeom>
        </p:spPr>
        <p:txBody>
          <a:bodyPr/>
          <a:lstStyle>
            <a:lvl1pPr>
              <a:defRPr sz="1400"/>
            </a:lvl1pPr>
          </a:lstStyle>
          <a:p>
            <a:endParaRPr lang="id-ID"/>
          </a:p>
        </p:txBody>
      </p:sp>
      <p:sp>
        <p:nvSpPr>
          <p:cNvPr id="24" name="Picture Placeholder 21"/>
          <p:cNvSpPr>
            <a:spLocks noGrp="1"/>
          </p:cNvSpPr>
          <p:nvPr>
            <p:ph type="pic" sz="quarter" idx="31"/>
          </p:nvPr>
        </p:nvSpPr>
        <p:spPr>
          <a:xfrm>
            <a:off x="9755505" y="0"/>
            <a:ext cx="1220241" cy="1220683"/>
          </a:xfrm>
          <a:prstGeom prst="rect">
            <a:avLst/>
          </a:prstGeom>
        </p:spPr>
        <p:txBody>
          <a:bodyPr/>
          <a:lstStyle>
            <a:lvl1pPr>
              <a:defRPr sz="1400"/>
            </a:lvl1pPr>
          </a:lstStyle>
          <a:p>
            <a:endParaRPr lang="id-ID"/>
          </a:p>
        </p:txBody>
      </p:sp>
      <p:sp>
        <p:nvSpPr>
          <p:cNvPr id="25" name="Picture Placeholder 21"/>
          <p:cNvSpPr>
            <a:spLocks noGrp="1"/>
          </p:cNvSpPr>
          <p:nvPr>
            <p:ph type="pic" sz="quarter" idx="32"/>
          </p:nvPr>
        </p:nvSpPr>
        <p:spPr>
          <a:xfrm>
            <a:off x="10969785" y="0"/>
            <a:ext cx="1220241" cy="1220683"/>
          </a:xfrm>
          <a:prstGeom prst="rect">
            <a:avLst/>
          </a:prstGeom>
        </p:spPr>
        <p:txBody>
          <a:bodyPr/>
          <a:lstStyle>
            <a:lvl1pPr>
              <a:defRPr sz="1400"/>
            </a:lvl1pPr>
          </a:lstStyle>
          <a:p>
            <a:endParaRPr lang="id-ID"/>
          </a:p>
        </p:txBody>
      </p:sp>
      <p:sp>
        <p:nvSpPr>
          <p:cNvPr id="26" name="Picture Placeholder 21"/>
          <p:cNvSpPr>
            <a:spLocks noGrp="1"/>
          </p:cNvSpPr>
          <p:nvPr>
            <p:ph type="pic" sz="quarter" idx="33"/>
          </p:nvPr>
        </p:nvSpPr>
        <p:spPr>
          <a:xfrm>
            <a:off x="387" y="2438964"/>
            <a:ext cx="1220241" cy="1220683"/>
          </a:xfrm>
          <a:prstGeom prst="rect">
            <a:avLst/>
          </a:prstGeom>
        </p:spPr>
        <p:txBody>
          <a:bodyPr/>
          <a:lstStyle>
            <a:lvl1pPr>
              <a:defRPr sz="1400"/>
            </a:lvl1pPr>
          </a:lstStyle>
          <a:p>
            <a:endParaRPr lang="id-ID"/>
          </a:p>
        </p:txBody>
      </p:sp>
      <p:sp>
        <p:nvSpPr>
          <p:cNvPr id="27" name="Picture Placeholder 21"/>
          <p:cNvSpPr>
            <a:spLocks noGrp="1"/>
          </p:cNvSpPr>
          <p:nvPr>
            <p:ph type="pic" sz="quarter" idx="34"/>
          </p:nvPr>
        </p:nvSpPr>
        <p:spPr>
          <a:xfrm>
            <a:off x="1216254" y="2438964"/>
            <a:ext cx="1220241" cy="1220683"/>
          </a:xfrm>
          <a:prstGeom prst="rect">
            <a:avLst/>
          </a:prstGeom>
        </p:spPr>
        <p:txBody>
          <a:bodyPr/>
          <a:lstStyle>
            <a:lvl1pPr>
              <a:defRPr sz="1400"/>
            </a:lvl1pPr>
          </a:lstStyle>
          <a:p>
            <a:endParaRPr lang="id-ID"/>
          </a:p>
        </p:txBody>
      </p:sp>
      <p:sp>
        <p:nvSpPr>
          <p:cNvPr id="28" name="Picture Placeholder 21"/>
          <p:cNvSpPr>
            <a:spLocks noGrp="1"/>
          </p:cNvSpPr>
          <p:nvPr>
            <p:ph type="pic" sz="quarter" idx="35"/>
          </p:nvPr>
        </p:nvSpPr>
        <p:spPr>
          <a:xfrm>
            <a:off x="2440057" y="2438964"/>
            <a:ext cx="1220241" cy="1220683"/>
          </a:xfrm>
          <a:prstGeom prst="rect">
            <a:avLst/>
          </a:prstGeom>
        </p:spPr>
        <p:txBody>
          <a:bodyPr/>
          <a:lstStyle>
            <a:lvl1pPr>
              <a:defRPr sz="1400"/>
            </a:lvl1pPr>
          </a:lstStyle>
          <a:p>
            <a:endParaRPr lang="id-ID"/>
          </a:p>
        </p:txBody>
      </p:sp>
      <p:sp>
        <p:nvSpPr>
          <p:cNvPr id="29" name="Picture Placeholder 21"/>
          <p:cNvSpPr>
            <a:spLocks noGrp="1"/>
          </p:cNvSpPr>
          <p:nvPr>
            <p:ph type="pic" sz="quarter" idx="36"/>
          </p:nvPr>
        </p:nvSpPr>
        <p:spPr>
          <a:xfrm>
            <a:off x="3654336" y="2438964"/>
            <a:ext cx="1220241" cy="1220683"/>
          </a:xfrm>
          <a:prstGeom prst="rect">
            <a:avLst/>
          </a:prstGeom>
        </p:spPr>
        <p:txBody>
          <a:bodyPr/>
          <a:lstStyle>
            <a:lvl1pPr>
              <a:defRPr sz="1400"/>
            </a:lvl1pPr>
          </a:lstStyle>
          <a:p>
            <a:endParaRPr lang="id-ID"/>
          </a:p>
        </p:txBody>
      </p:sp>
      <p:sp>
        <p:nvSpPr>
          <p:cNvPr id="30" name="Picture Placeholder 21"/>
          <p:cNvSpPr>
            <a:spLocks noGrp="1"/>
          </p:cNvSpPr>
          <p:nvPr>
            <p:ph type="pic" sz="quarter" idx="37"/>
          </p:nvPr>
        </p:nvSpPr>
        <p:spPr>
          <a:xfrm>
            <a:off x="4879727" y="2438964"/>
            <a:ext cx="1220241" cy="1220683"/>
          </a:xfrm>
          <a:prstGeom prst="rect">
            <a:avLst/>
          </a:prstGeom>
        </p:spPr>
        <p:txBody>
          <a:bodyPr/>
          <a:lstStyle>
            <a:lvl1pPr>
              <a:defRPr sz="1400"/>
            </a:lvl1pPr>
          </a:lstStyle>
          <a:p>
            <a:endParaRPr lang="id-ID"/>
          </a:p>
        </p:txBody>
      </p:sp>
      <p:sp>
        <p:nvSpPr>
          <p:cNvPr id="31" name="Picture Placeholder 21"/>
          <p:cNvSpPr>
            <a:spLocks noGrp="1"/>
          </p:cNvSpPr>
          <p:nvPr>
            <p:ph type="pic" sz="quarter" idx="38"/>
          </p:nvPr>
        </p:nvSpPr>
        <p:spPr>
          <a:xfrm>
            <a:off x="6094007" y="2438964"/>
            <a:ext cx="1220241" cy="1220683"/>
          </a:xfrm>
          <a:prstGeom prst="rect">
            <a:avLst/>
          </a:prstGeom>
        </p:spPr>
        <p:txBody>
          <a:bodyPr/>
          <a:lstStyle>
            <a:lvl1pPr>
              <a:defRPr sz="1400"/>
            </a:lvl1pPr>
          </a:lstStyle>
          <a:p>
            <a:endParaRPr lang="id-ID"/>
          </a:p>
        </p:txBody>
      </p:sp>
      <p:sp>
        <p:nvSpPr>
          <p:cNvPr id="32" name="Picture Placeholder 21"/>
          <p:cNvSpPr>
            <a:spLocks noGrp="1"/>
          </p:cNvSpPr>
          <p:nvPr>
            <p:ph type="pic" sz="quarter" idx="39"/>
          </p:nvPr>
        </p:nvSpPr>
        <p:spPr>
          <a:xfrm>
            <a:off x="7317809" y="2438964"/>
            <a:ext cx="1220241" cy="1220683"/>
          </a:xfrm>
          <a:prstGeom prst="rect">
            <a:avLst/>
          </a:prstGeom>
        </p:spPr>
        <p:txBody>
          <a:bodyPr/>
          <a:lstStyle>
            <a:lvl1pPr>
              <a:defRPr sz="1400"/>
            </a:lvl1pPr>
          </a:lstStyle>
          <a:p>
            <a:endParaRPr lang="id-ID"/>
          </a:p>
        </p:txBody>
      </p:sp>
      <p:sp>
        <p:nvSpPr>
          <p:cNvPr id="33" name="Picture Placeholder 21"/>
          <p:cNvSpPr>
            <a:spLocks noGrp="1"/>
          </p:cNvSpPr>
          <p:nvPr>
            <p:ph type="pic" sz="quarter" idx="40"/>
          </p:nvPr>
        </p:nvSpPr>
        <p:spPr>
          <a:xfrm>
            <a:off x="8532089" y="2438964"/>
            <a:ext cx="1220241" cy="1220683"/>
          </a:xfrm>
          <a:prstGeom prst="rect">
            <a:avLst/>
          </a:prstGeom>
        </p:spPr>
        <p:txBody>
          <a:bodyPr/>
          <a:lstStyle>
            <a:lvl1pPr>
              <a:defRPr sz="1400"/>
            </a:lvl1pPr>
          </a:lstStyle>
          <a:p>
            <a:endParaRPr lang="id-ID"/>
          </a:p>
        </p:txBody>
      </p:sp>
      <p:sp>
        <p:nvSpPr>
          <p:cNvPr id="34" name="Picture Placeholder 21"/>
          <p:cNvSpPr>
            <a:spLocks noGrp="1"/>
          </p:cNvSpPr>
          <p:nvPr>
            <p:ph type="pic" sz="quarter" idx="41"/>
          </p:nvPr>
        </p:nvSpPr>
        <p:spPr>
          <a:xfrm>
            <a:off x="9755892" y="2438964"/>
            <a:ext cx="1220241" cy="1220683"/>
          </a:xfrm>
          <a:prstGeom prst="rect">
            <a:avLst/>
          </a:prstGeom>
        </p:spPr>
        <p:txBody>
          <a:bodyPr/>
          <a:lstStyle>
            <a:lvl1pPr>
              <a:defRPr sz="1400"/>
            </a:lvl1pPr>
          </a:lstStyle>
          <a:p>
            <a:endParaRPr lang="id-ID"/>
          </a:p>
        </p:txBody>
      </p:sp>
      <p:sp>
        <p:nvSpPr>
          <p:cNvPr id="35" name="Picture Placeholder 21"/>
          <p:cNvSpPr>
            <a:spLocks noGrp="1"/>
          </p:cNvSpPr>
          <p:nvPr>
            <p:ph type="pic" sz="quarter" idx="42"/>
          </p:nvPr>
        </p:nvSpPr>
        <p:spPr>
          <a:xfrm>
            <a:off x="10970172" y="2438964"/>
            <a:ext cx="1220241" cy="1220683"/>
          </a:xfrm>
          <a:prstGeom prst="rect">
            <a:avLst/>
          </a:prstGeom>
        </p:spPr>
        <p:txBody>
          <a:bodyPr/>
          <a:lstStyle>
            <a:lvl1pPr>
              <a:defRPr sz="1400"/>
            </a:lvl1pPr>
          </a:lstStyle>
          <a:p>
            <a:endParaRPr lang="id-ID"/>
          </a:p>
        </p:txBody>
      </p:sp>
    </p:spTree>
    <p:extLst>
      <p:ext uri="{BB962C8B-B14F-4D97-AF65-F5344CB8AC3E}">
        <p14:creationId xmlns:p14="http://schemas.microsoft.com/office/powerpoint/2010/main" val="26968573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3735" cy="2286529"/>
          </a:xfrm>
        </p:spPr>
        <p:txBody>
          <a:bodyPr/>
          <a:lstStyle/>
          <a:p>
            <a:endParaRPr lang="id-ID"/>
          </a:p>
        </p:txBody>
      </p:sp>
      <p:sp>
        <p:nvSpPr>
          <p:cNvPr id="7" name="Picture Placeholder 3"/>
          <p:cNvSpPr>
            <a:spLocks noGrp="1"/>
          </p:cNvSpPr>
          <p:nvPr>
            <p:ph type="pic" sz="quarter" idx="13"/>
          </p:nvPr>
        </p:nvSpPr>
        <p:spPr>
          <a:xfrm>
            <a:off x="0" y="4573059"/>
            <a:ext cx="2033735" cy="2286529"/>
          </a:xfrm>
        </p:spPr>
        <p:txBody>
          <a:bodyPr/>
          <a:lstStyle/>
          <a:p>
            <a:endParaRPr lang="id-ID"/>
          </a:p>
        </p:txBody>
      </p:sp>
      <p:sp>
        <p:nvSpPr>
          <p:cNvPr id="8" name="Picture Placeholder 3"/>
          <p:cNvSpPr>
            <a:spLocks noGrp="1"/>
          </p:cNvSpPr>
          <p:nvPr>
            <p:ph type="pic" sz="quarter" idx="17"/>
          </p:nvPr>
        </p:nvSpPr>
        <p:spPr>
          <a:xfrm>
            <a:off x="4070789" y="2286530"/>
            <a:ext cx="2033735" cy="2286529"/>
          </a:xfrm>
        </p:spPr>
        <p:txBody>
          <a:bodyPr/>
          <a:lstStyle/>
          <a:p>
            <a:endParaRPr lang="id-ID"/>
          </a:p>
        </p:txBody>
      </p:sp>
      <p:sp>
        <p:nvSpPr>
          <p:cNvPr id="9" name="Picture Placeholder 3"/>
          <p:cNvSpPr>
            <a:spLocks noGrp="1"/>
          </p:cNvSpPr>
          <p:nvPr>
            <p:ph type="pic" sz="quarter" idx="19"/>
          </p:nvPr>
        </p:nvSpPr>
        <p:spPr>
          <a:xfrm>
            <a:off x="6107843" y="0"/>
            <a:ext cx="2033735" cy="2286529"/>
          </a:xfrm>
        </p:spPr>
        <p:txBody>
          <a:bodyPr/>
          <a:lstStyle/>
          <a:p>
            <a:endParaRPr lang="id-ID"/>
          </a:p>
        </p:txBody>
      </p:sp>
      <p:sp>
        <p:nvSpPr>
          <p:cNvPr id="10" name="Picture Placeholder 3"/>
          <p:cNvSpPr>
            <a:spLocks noGrp="1"/>
          </p:cNvSpPr>
          <p:nvPr>
            <p:ph type="pic" sz="quarter" idx="21"/>
          </p:nvPr>
        </p:nvSpPr>
        <p:spPr>
          <a:xfrm>
            <a:off x="6107843" y="4573059"/>
            <a:ext cx="2033735" cy="2286529"/>
          </a:xfrm>
        </p:spPr>
        <p:txBody>
          <a:bodyPr/>
          <a:lstStyle/>
          <a:p>
            <a:endParaRPr lang="id-ID"/>
          </a:p>
        </p:txBody>
      </p:sp>
      <p:sp>
        <p:nvSpPr>
          <p:cNvPr id="11" name="Picture Placeholder 3"/>
          <p:cNvSpPr>
            <a:spLocks noGrp="1"/>
          </p:cNvSpPr>
          <p:nvPr>
            <p:ph type="pic" sz="quarter" idx="26"/>
          </p:nvPr>
        </p:nvSpPr>
        <p:spPr>
          <a:xfrm>
            <a:off x="10175313" y="2286530"/>
            <a:ext cx="2033735" cy="2286529"/>
          </a:xfrm>
        </p:spPr>
        <p:txBody>
          <a:bodyPr/>
          <a:lstStyle/>
          <a:p>
            <a:endParaRPr lang="id-ID"/>
          </a:p>
        </p:txBody>
      </p:sp>
    </p:spTree>
    <p:extLst>
      <p:ext uri="{BB962C8B-B14F-4D97-AF65-F5344CB8AC3E}">
        <p14:creationId xmlns:p14="http://schemas.microsoft.com/office/powerpoint/2010/main" val="5104102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imonial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36" name="Picture Placeholder 6"/>
          <p:cNvSpPr>
            <a:spLocks noGrp="1"/>
          </p:cNvSpPr>
          <p:nvPr>
            <p:ph type="pic" sz="quarter" idx="13"/>
          </p:nvPr>
        </p:nvSpPr>
        <p:spPr>
          <a:xfrm>
            <a:off x="514282" y="1748241"/>
            <a:ext cx="899883" cy="900208"/>
          </a:xfrm>
          <a:prstGeom prst="roundRect">
            <a:avLst/>
          </a:prstGeom>
        </p:spPr>
        <p:txBody>
          <a:bodyPr/>
          <a:lstStyle>
            <a:lvl1pPr>
              <a:defRPr sz="1200"/>
            </a:lvl1pPr>
          </a:lstStyle>
          <a:p>
            <a:endParaRPr lang="id-ID"/>
          </a:p>
        </p:txBody>
      </p:sp>
      <p:sp>
        <p:nvSpPr>
          <p:cNvPr id="37" name="Picture Placeholder 6"/>
          <p:cNvSpPr>
            <a:spLocks noGrp="1"/>
          </p:cNvSpPr>
          <p:nvPr>
            <p:ph type="pic" sz="quarter" idx="14"/>
          </p:nvPr>
        </p:nvSpPr>
        <p:spPr>
          <a:xfrm>
            <a:off x="8533288" y="1748241"/>
            <a:ext cx="899883" cy="900208"/>
          </a:xfrm>
          <a:prstGeom prst="roundRect">
            <a:avLst/>
          </a:prstGeom>
        </p:spPr>
        <p:txBody>
          <a:bodyPr/>
          <a:lstStyle>
            <a:lvl1pPr>
              <a:defRPr sz="1200"/>
            </a:lvl1pPr>
          </a:lstStyle>
          <a:p>
            <a:endParaRPr lang="id-ID"/>
          </a:p>
        </p:txBody>
      </p:sp>
      <p:sp>
        <p:nvSpPr>
          <p:cNvPr id="38" name="Picture Placeholder 6"/>
          <p:cNvSpPr>
            <a:spLocks noGrp="1"/>
          </p:cNvSpPr>
          <p:nvPr>
            <p:ph type="pic" sz="quarter" idx="15"/>
          </p:nvPr>
        </p:nvSpPr>
        <p:spPr>
          <a:xfrm>
            <a:off x="4609499" y="1748241"/>
            <a:ext cx="899883" cy="900208"/>
          </a:xfrm>
          <a:prstGeom prst="roundRect">
            <a:avLst/>
          </a:prstGeom>
        </p:spPr>
        <p:txBody>
          <a:bodyPr/>
          <a:lstStyle>
            <a:lvl1pPr>
              <a:defRPr sz="1200"/>
            </a:lvl1pPr>
          </a:lstStyle>
          <a:p>
            <a:endParaRPr lang="id-ID"/>
          </a:p>
        </p:txBody>
      </p:sp>
      <p:sp>
        <p:nvSpPr>
          <p:cNvPr id="39" name="Title 1"/>
          <p:cNvSpPr>
            <a:spLocks noGrp="1"/>
          </p:cNvSpPr>
          <p:nvPr>
            <p:ph type="title"/>
          </p:nvPr>
        </p:nvSpPr>
        <p:spPr>
          <a:xfrm>
            <a:off x="435363" y="290348"/>
            <a:ext cx="10514231" cy="943649"/>
          </a:xfrm>
        </p:spPr>
        <p:txBody>
          <a:bodyPr/>
          <a:lstStyle/>
          <a:p>
            <a:r>
              <a:rPr lang="en-US" dirty="0"/>
              <a:t>Click to edit Master title style</a:t>
            </a:r>
            <a:endParaRPr lang="id-ID" dirty="0"/>
          </a:p>
        </p:txBody>
      </p:sp>
    </p:spTree>
    <p:extLst>
      <p:ext uri="{BB962C8B-B14F-4D97-AF65-F5344CB8AC3E}">
        <p14:creationId xmlns:p14="http://schemas.microsoft.com/office/powerpoint/2010/main" val="1088832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stimonial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894ECE0B-6A48-4FB3-98FF-149C947D6D9D}" type="slidenum">
              <a:rPr lang="id-ID" smtClean="0">
                <a:solidFill>
                  <a:prstClr val="black">
                    <a:tint val="75000"/>
                  </a:prstClr>
                </a:solidFill>
              </a:rPr>
              <a:pPr/>
              <a:t>‹N°›</a:t>
            </a:fld>
            <a:endParaRPr lang="id-ID">
              <a:solidFill>
                <a:prstClr val="black">
                  <a:tint val="75000"/>
                </a:prstClr>
              </a:solidFill>
            </a:endParaRPr>
          </a:p>
        </p:txBody>
      </p:sp>
      <p:sp>
        <p:nvSpPr>
          <p:cNvPr id="9" name="Picture Placeholder 13"/>
          <p:cNvSpPr>
            <a:spLocks noGrp="1"/>
          </p:cNvSpPr>
          <p:nvPr>
            <p:ph type="pic" sz="quarter" idx="13"/>
          </p:nvPr>
        </p:nvSpPr>
        <p:spPr>
          <a:xfrm>
            <a:off x="761901" y="4287243"/>
            <a:ext cx="1438088" cy="1438608"/>
          </a:xfrm>
          <a:prstGeom prst="roundRect">
            <a:avLst/>
          </a:prstGeom>
        </p:spPr>
      </p:sp>
      <p:sp>
        <p:nvSpPr>
          <p:cNvPr id="10" name="Picture Placeholder 14"/>
          <p:cNvSpPr>
            <a:spLocks noGrp="1"/>
          </p:cNvSpPr>
          <p:nvPr>
            <p:ph type="pic" sz="quarter" idx="14"/>
          </p:nvPr>
        </p:nvSpPr>
        <p:spPr>
          <a:xfrm>
            <a:off x="6485681" y="4268189"/>
            <a:ext cx="1438088" cy="1438608"/>
          </a:xfrm>
          <a:prstGeom prst="roundRect">
            <a:avLst/>
          </a:prstGeom>
        </p:spPr>
      </p:sp>
    </p:spTree>
    <p:extLst>
      <p:ext uri="{BB962C8B-B14F-4D97-AF65-F5344CB8AC3E}">
        <p14:creationId xmlns:p14="http://schemas.microsoft.com/office/powerpoint/2010/main" val="378679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521" y="1535470"/>
            <a:ext cx="5386216" cy="639910"/>
          </a:xfrm>
        </p:spPr>
        <p:txBody>
          <a:bodyPr anchor="b"/>
          <a:lstStyle>
            <a:lvl1pPr marL="0" indent="0">
              <a:buNone/>
              <a:defRPr sz="2700" b="1"/>
            </a:lvl1pPr>
            <a:lvl2pPr marL="521482" indent="0">
              <a:buNone/>
              <a:defRPr sz="2300" b="1"/>
            </a:lvl2pPr>
            <a:lvl3pPr marL="1042965" indent="0">
              <a:buNone/>
              <a:defRPr sz="2100" b="1"/>
            </a:lvl3pPr>
            <a:lvl4pPr marL="1564447" indent="0">
              <a:buNone/>
              <a:defRPr sz="1800" b="1"/>
            </a:lvl4pPr>
            <a:lvl5pPr marL="2085929" indent="0">
              <a:buNone/>
              <a:defRPr sz="1800" b="1"/>
            </a:lvl5pPr>
            <a:lvl6pPr marL="2607412" indent="0">
              <a:buNone/>
              <a:defRPr sz="1800" b="1"/>
            </a:lvl6pPr>
            <a:lvl7pPr marL="3128894" indent="0">
              <a:buNone/>
              <a:defRPr sz="1800" b="1"/>
            </a:lvl7pPr>
            <a:lvl8pPr marL="3650376" indent="0">
              <a:buNone/>
              <a:defRPr sz="1800" b="1"/>
            </a:lvl8pPr>
            <a:lvl9pPr marL="4171859" indent="0">
              <a:buNone/>
              <a:defRPr sz="1800" b="1"/>
            </a:lvl9pPr>
          </a:lstStyle>
          <a:p>
            <a:pPr lvl="0"/>
            <a:r>
              <a:rPr lang="fr-FR"/>
              <a:t>Cliquez pour modifier les styles du texte du masque</a:t>
            </a:r>
          </a:p>
        </p:txBody>
      </p:sp>
      <p:sp>
        <p:nvSpPr>
          <p:cNvPr id="4" name="Espace réservé du contenu 3"/>
          <p:cNvSpPr>
            <a:spLocks noGrp="1"/>
          </p:cNvSpPr>
          <p:nvPr>
            <p:ph sz="half" idx="2"/>
          </p:nvPr>
        </p:nvSpPr>
        <p:spPr>
          <a:xfrm>
            <a:off x="609521" y="2175379"/>
            <a:ext cx="5386216" cy="395220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2561" y="1535470"/>
            <a:ext cx="5388332" cy="639910"/>
          </a:xfrm>
        </p:spPr>
        <p:txBody>
          <a:bodyPr anchor="b"/>
          <a:lstStyle>
            <a:lvl1pPr marL="0" indent="0">
              <a:buNone/>
              <a:defRPr sz="2700" b="1"/>
            </a:lvl1pPr>
            <a:lvl2pPr marL="521482" indent="0">
              <a:buNone/>
              <a:defRPr sz="2300" b="1"/>
            </a:lvl2pPr>
            <a:lvl3pPr marL="1042965" indent="0">
              <a:buNone/>
              <a:defRPr sz="2100" b="1"/>
            </a:lvl3pPr>
            <a:lvl4pPr marL="1564447" indent="0">
              <a:buNone/>
              <a:defRPr sz="1800" b="1"/>
            </a:lvl4pPr>
            <a:lvl5pPr marL="2085929" indent="0">
              <a:buNone/>
              <a:defRPr sz="1800" b="1"/>
            </a:lvl5pPr>
            <a:lvl6pPr marL="2607412" indent="0">
              <a:buNone/>
              <a:defRPr sz="1800" b="1"/>
            </a:lvl6pPr>
            <a:lvl7pPr marL="3128894" indent="0">
              <a:buNone/>
              <a:defRPr sz="1800" b="1"/>
            </a:lvl7pPr>
            <a:lvl8pPr marL="3650376" indent="0">
              <a:buNone/>
              <a:defRPr sz="1800" b="1"/>
            </a:lvl8pPr>
            <a:lvl9pPr marL="4171859" indent="0">
              <a:buNone/>
              <a:defRPr sz="18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2561" y="2175379"/>
            <a:ext cx="5388332" cy="395220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General Slide">
  <p:cSld name="General Slide">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11407560" y="6334601"/>
            <a:ext cx="731505" cy="524922"/>
          </a:xfrm>
          <a:prstGeom prst="rect">
            <a:avLst/>
          </a:prstGeom>
          <a:noFill/>
          <a:ln>
            <a:noFill/>
          </a:ln>
        </p:spPr>
        <p:txBody>
          <a:bodyPr spcFirstLastPara="1" wrap="square" lIns="124164" tIns="124164" rIns="124164" bIns="124164" anchor="ctr" anchorCtr="0">
            <a:noAutofit/>
          </a:bodyPr>
          <a:lstStyle>
            <a:lvl1pPr marL="0" marR="0" lvl="0" indent="0" algn="l" rtl="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sym typeface="Arial"/>
              </a:defRPr>
            </a:lvl9pPr>
          </a:lstStyle>
          <a:p>
            <a:fld id="{00000000-1234-1234-1234-123412341234}"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522" y="273113"/>
            <a:ext cx="4010562" cy="1162319"/>
          </a:xfrm>
        </p:spPr>
        <p:txBody>
          <a:bodyPr anchor="b"/>
          <a:lstStyle>
            <a:lvl1pPr algn="l">
              <a:defRPr sz="2300" b="1"/>
            </a:lvl1pPr>
          </a:lstStyle>
          <a:p>
            <a:r>
              <a:rPr lang="fr-FR"/>
              <a:t>Cliquez pour modifier le style du titre</a:t>
            </a:r>
          </a:p>
        </p:txBody>
      </p:sp>
      <p:sp>
        <p:nvSpPr>
          <p:cNvPr id="3" name="Espace réservé du contenu 2"/>
          <p:cNvSpPr>
            <a:spLocks noGrp="1"/>
          </p:cNvSpPr>
          <p:nvPr>
            <p:ph idx="1"/>
          </p:nvPr>
        </p:nvSpPr>
        <p:spPr>
          <a:xfrm>
            <a:off x="4766114" y="273114"/>
            <a:ext cx="6814779" cy="5854468"/>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522" y="1435433"/>
            <a:ext cx="4010562" cy="4692149"/>
          </a:xfrm>
        </p:spPr>
        <p:txBody>
          <a:bodyPr/>
          <a:lstStyle>
            <a:lvl1pPr marL="0" indent="0">
              <a:buNone/>
              <a:defRPr sz="1600"/>
            </a:lvl1pPr>
            <a:lvl2pPr marL="521482" indent="0">
              <a:buNone/>
              <a:defRPr sz="1400"/>
            </a:lvl2pPr>
            <a:lvl3pPr marL="1042965" indent="0">
              <a:buNone/>
              <a:defRPr sz="1100"/>
            </a:lvl3pPr>
            <a:lvl4pPr marL="1564447" indent="0">
              <a:buNone/>
              <a:defRPr sz="1000"/>
            </a:lvl4pPr>
            <a:lvl5pPr marL="2085929" indent="0">
              <a:buNone/>
              <a:defRPr sz="1000"/>
            </a:lvl5pPr>
            <a:lvl6pPr marL="2607412" indent="0">
              <a:buNone/>
              <a:defRPr sz="1000"/>
            </a:lvl6pPr>
            <a:lvl7pPr marL="3128894" indent="0">
              <a:buNone/>
              <a:defRPr sz="1000"/>
            </a:lvl7pPr>
            <a:lvl8pPr marL="3650376" indent="0">
              <a:buNone/>
              <a:defRPr sz="1000"/>
            </a:lvl8pPr>
            <a:lvl9pPr marL="4171859" indent="0">
              <a:buNone/>
              <a:defRPr sz="10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406" y="4801713"/>
            <a:ext cx="7314248" cy="566869"/>
          </a:xfrm>
        </p:spPr>
        <p:txBody>
          <a:bodyPr anchor="b"/>
          <a:lstStyle>
            <a:lvl1pPr algn="l">
              <a:defRPr sz="2300" b="1"/>
            </a:lvl1pPr>
          </a:lstStyle>
          <a:p>
            <a:r>
              <a:rPr lang="fr-FR"/>
              <a:t>Cliquez pour modifier le style du titre</a:t>
            </a:r>
          </a:p>
        </p:txBody>
      </p:sp>
      <p:sp>
        <p:nvSpPr>
          <p:cNvPr id="3" name="Espace réservé pour une image  2"/>
          <p:cNvSpPr>
            <a:spLocks noGrp="1"/>
          </p:cNvSpPr>
          <p:nvPr>
            <p:ph type="pic" idx="1"/>
          </p:nvPr>
        </p:nvSpPr>
        <p:spPr>
          <a:xfrm>
            <a:off x="2389406" y="612917"/>
            <a:ext cx="7314248" cy="4115753"/>
          </a:xfrm>
        </p:spPr>
        <p:txBody>
          <a:bodyPr/>
          <a:lstStyle>
            <a:lvl1pPr marL="0" indent="0">
              <a:buNone/>
              <a:defRPr sz="3600"/>
            </a:lvl1pPr>
            <a:lvl2pPr marL="521482" indent="0">
              <a:buNone/>
              <a:defRPr sz="3200"/>
            </a:lvl2pPr>
            <a:lvl3pPr marL="1042965" indent="0">
              <a:buNone/>
              <a:defRPr sz="2700"/>
            </a:lvl3pPr>
            <a:lvl4pPr marL="1564447" indent="0">
              <a:buNone/>
              <a:defRPr sz="2300"/>
            </a:lvl4pPr>
            <a:lvl5pPr marL="2085929" indent="0">
              <a:buNone/>
              <a:defRPr sz="2300"/>
            </a:lvl5pPr>
            <a:lvl6pPr marL="2607412" indent="0">
              <a:buNone/>
              <a:defRPr sz="2300"/>
            </a:lvl6pPr>
            <a:lvl7pPr marL="3128894" indent="0">
              <a:buNone/>
              <a:defRPr sz="2300"/>
            </a:lvl7pPr>
            <a:lvl8pPr marL="3650376" indent="0">
              <a:buNone/>
              <a:defRPr sz="2300"/>
            </a:lvl8pPr>
            <a:lvl9pPr marL="4171859" indent="0">
              <a:buNone/>
              <a:defRPr sz="2300"/>
            </a:lvl9pPr>
          </a:lstStyle>
          <a:p>
            <a:endParaRPr lang="fr-FR"/>
          </a:p>
        </p:txBody>
      </p:sp>
      <p:sp>
        <p:nvSpPr>
          <p:cNvPr id="4" name="Espace réservé du texte 3"/>
          <p:cNvSpPr>
            <a:spLocks noGrp="1"/>
          </p:cNvSpPr>
          <p:nvPr>
            <p:ph type="body" sz="half" idx="2"/>
          </p:nvPr>
        </p:nvSpPr>
        <p:spPr>
          <a:xfrm>
            <a:off x="2389406" y="5368581"/>
            <a:ext cx="7314248" cy="805049"/>
          </a:xfrm>
        </p:spPr>
        <p:txBody>
          <a:bodyPr/>
          <a:lstStyle>
            <a:lvl1pPr marL="0" indent="0">
              <a:buNone/>
              <a:defRPr sz="1600"/>
            </a:lvl1pPr>
            <a:lvl2pPr marL="521482" indent="0">
              <a:buNone/>
              <a:defRPr sz="1400"/>
            </a:lvl2pPr>
            <a:lvl3pPr marL="1042965" indent="0">
              <a:buNone/>
              <a:defRPr sz="1100"/>
            </a:lvl3pPr>
            <a:lvl4pPr marL="1564447" indent="0">
              <a:buNone/>
              <a:defRPr sz="1000"/>
            </a:lvl4pPr>
            <a:lvl5pPr marL="2085929" indent="0">
              <a:buNone/>
              <a:defRPr sz="1000"/>
            </a:lvl5pPr>
            <a:lvl6pPr marL="2607412" indent="0">
              <a:buNone/>
              <a:defRPr sz="1000"/>
            </a:lvl6pPr>
            <a:lvl7pPr marL="3128894" indent="0">
              <a:buNone/>
              <a:defRPr sz="1000"/>
            </a:lvl7pPr>
            <a:lvl8pPr marL="3650376" indent="0">
              <a:buNone/>
              <a:defRPr sz="1000"/>
            </a:lvl8pPr>
            <a:lvl9pPr marL="4171859" indent="0">
              <a:buNone/>
              <a:defRPr sz="10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995FC40-A48A-4B2E-A1FD-9BCEAA467631}" type="slidenum">
              <a:rPr lang="fr-FR" smtClean="0"/>
              <a:pPr/>
              <a:t>‹N°›</a:t>
            </a:fld>
            <a:endParaRPr lang="fr-F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theme" Target="../theme/theme2.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521" y="274703"/>
            <a:ext cx="10971372" cy="1143265"/>
          </a:xfrm>
          <a:prstGeom prst="rect">
            <a:avLst/>
          </a:prstGeom>
        </p:spPr>
        <p:txBody>
          <a:bodyPr vert="horz" lIns="104296" tIns="52148" rIns="104296" bIns="52148" rtlCol="0" anchor="ctr">
            <a:normAutofit/>
          </a:bodyPr>
          <a:lstStyle/>
          <a:p>
            <a:r>
              <a:rPr lang="fr-FR"/>
              <a:t>Cliquez pour modifier le style du titre</a:t>
            </a:r>
          </a:p>
        </p:txBody>
      </p:sp>
      <p:sp>
        <p:nvSpPr>
          <p:cNvPr id="3" name="Espace réservé du texte 2"/>
          <p:cNvSpPr>
            <a:spLocks noGrp="1"/>
          </p:cNvSpPr>
          <p:nvPr>
            <p:ph type="body" idx="1"/>
          </p:nvPr>
        </p:nvSpPr>
        <p:spPr>
          <a:xfrm>
            <a:off x="609521" y="1600571"/>
            <a:ext cx="10971372" cy="4527011"/>
          </a:xfrm>
          <a:prstGeom prst="rect">
            <a:avLst/>
          </a:prstGeom>
        </p:spPr>
        <p:txBody>
          <a:bodyPr vert="horz" lIns="104296" tIns="52148" rIns="104296" bIns="52148"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522" y="6357824"/>
            <a:ext cx="2844429" cy="365209"/>
          </a:xfrm>
          <a:prstGeom prst="rect">
            <a:avLst/>
          </a:prstGeom>
        </p:spPr>
        <p:txBody>
          <a:bodyPr vert="horz" lIns="104296" tIns="52148" rIns="104296" bIns="52148" rtlCol="0" anchor="ctr"/>
          <a:lstStyle>
            <a:lvl1pPr algn="l">
              <a:defRPr sz="14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165058" y="6357824"/>
            <a:ext cx="3860298" cy="365209"/>
          </a:xfrm>
          <a:prstGeom prst="rect">
            <a:avLst/>
          </a:prstGeom>
        </p:spPr>
        <p:txBody>
          <a:bodyPr vert="horz" lIns="104296" tIns="52148" rIns="104296" bIns="52148" rtlCol="0" anchor="ctr"/>
          <a:lstStyle>
            <a:lvl1pPr algn="ctr">
              <a:defRPr sz="14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6464" y="6357824"/>
            <a:ext cx="2844429" cy="365209"/>
          </a:xfrm>
          <a:prstGeom prst="rect">
            <a:avLst/>
          </a:prstGeom>
        </p:spPr>
        <p:txBody>
          <a:bodyPr vert="horz" lIns="104296" tIns="52148" rIns="104296" bIns="52148" rtlCol="0" anchor="ctr"/>
          <a:lstStyle>
            <a:lvl1pPr algn="r">
              <a:defRPr sz="1400">
                <a:solidFill>
                  <a:schemeClr val="tx1">
                    <a:tint val="75000"/>
                  </a:schemeClr>
                </a:solidFill>
              </a:defRPr>
            </a:lvl1pPr>
          </a:lstStyle>
          <a:p>
            <a:fld id="{A995FC40-A48A-4B2E-A1FD-9BCEAA467631}"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ransition spd="med">
    <p:fade/>
  </p:transition>
  <p:hf hdr="0" ftr="0" dt="0"/>
  <p:txStyles>
    <p:titleStyle>
      <a:lvl1pPr algn="ctr" defTabSz="1042965" rtl="0" eaLnBrk="1" latinLnBrk="0" hangingPunct="1">
        <a:spcBef>
          <a:spcPct val="0"/>
        </a:spcBef>
        <a:buNone/>
        <a:defRPr sz="5000" kern="1200">
          <a:solidFill>
            <a:schemeClr val="tx1"/>
          </a:solidFill>
          <a:latin typeface="+mj-lt"/>
          <a:ea typeface="+mj-ea"/>
          <a:cs typeface="+mj-cs"/>
        </a:defRPr>
      </a:lvl1pPr>
    </p:titleStyle>
    <p:bodyStyle>
      <a:lvl1pPr marL="391112" indent="-391112" algn="l" defTabSz="1042965"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7409" indent="-325926" algn="l" defTabSz="104296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706" indent="-260741" algn="l" defTabSz="104296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188"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670"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153"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635"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117"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600"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fr-FR"/>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1" y="365210"/>
            <a:ext cx="10514231" cy="132587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091" y="1826048"/>
            <a:ext cx="10514231" cy="43523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091"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id-ID">
              <a:solidFill>
                <a:prstClr val="black">
                  <a:tint val="75000"/>
                </a:prstClr>
              </a:solidFill>
            </a:endParaRPr>
          </a:p>
        </p:txBody>
      </p:sp>
      <p:sp>
        <p:nvSpPr>
          <p:cNvPr id="5" name="Footer Placeholder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id-ID">
              <a:solidFill>
                <a:prstClr val="black">
                  <a:tint val="75000"/>
                </a:prstClr>
              </a:solidFill>
            </a:endParaRPr>
          </a:p>
        </p:txBody>
      </p:sp>
      <p:sp>
        <p:nvSpPr>
          <p:cNvPr id="6" name="Slide Number Placeholder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894ECE0B-6A48-4FB3-98FF-149C947D6D9D}" type="slidenum">
              <a:rPr lang="id-ID" smtClean="0">
                <a:solidFill>
                  <a:prstClr val="black">
                    <a:tint val="75000"/>
                  </a:prstClr>
                </a:solidFill>
              </a:rPr>
              <a:pPr defTabSz="914400"/>
              <a:t>‹N°›</a:t>
            </a:fld>
            <a:endParaRPr lang="id-ID">
              <a:solidFill>
                <a:prstClr val="black">
                  <a:tint val="75000"/>
                </a:prstClr>
              </a:solidFill>
            </a:endParaRPr>
          </a:p>
        </p:txBody>
      </p:sp>
    </p:spTree>
    <p:extLst>
      <p:ext uri="{BB962C8B-B14F-4D97-AF65-F5344CB8AC3E}">
        <p14:creationId xmlns:p14="http://schemas.microsoft.com/office/powerpoint/2010/main" val="16208218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 id="2147483831" r:id="rId27"/>
    <p:sldLayoutId id="2147483832" r:id="rId28"/>
    <p:sldLayoutId id="2147483833" r:id="rId29"/>
    <p:sldLayoutId id="2147483834" r:id="rId30"/>
    <p:sldLayoutId id="2147483835" r:id="rId31"/>
    <p:sldLayoutId id="2147483836" r:id="rId32"/>
    <p:sldLayoutId id="2147483837" r:id="rId33"/>
    <p:sldLayoutId id="2147483838" r:id="rId34"/>
    <p:sldLayoutId id="2147483839" r:id="rId35"/>
    <p:sldLayoutId id="2147483840" r:id="rId36"/>
    <p:sldLayoutId id="2147483841" r:id="rId37"/>
    <p:sldLayoutId id="2147483842" r:id="rId3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50.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50.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50.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50.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5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9.xml"/><Relationship Id="rId1" Type="http://schemas.openxmlformats.org/officeDocument/2006/relationships/slideLayout" Target="../slideLayouts/slideLayout50.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50.xml"/><Relationship Id="rId4" Type="http://schemas.openxmlformats.org/officeDocument/2006/relationships/hyperlink" Target="https://our-ppp-application.eu-gb.mybluemix.ne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50.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50.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65.jpeg"/><Relationship Id="rId4" Type="http://schemas.openxmlformats.org/officeDocument/2006/relationships/image" Target="../media/image59.png"/><Relationship Id="rId9" Type="http://schemas.openxmlformats.org/officeDocument/2006/relationships/image" Target="../media/image6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28.xml"/><Relationship Id="rId1" Type="http://schemas.openxmlformats.org/officeDocument/2006/relationships/slideLayout" Target="../slideLayouts/slideLayout50.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50.xml"/><Relationship Id="rId5" Type="http://schemas.openxmlformats.org/officeDocument/2006/relationships/image" Target="../media/image70.png"/><Relationship Id="rId4" Type="http://schemas.openxmlformats.org/officeDocument/2006/relationships/image" Target="../media/image69.jpe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0.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0.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50.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50.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0.xml"/><Relationship Id="rId6" Type="http://schemas.openxmlformats.org/officeDocument/2006/relationships/image" Target="../media/image21.png"/><Relationship Id="rId5" Type="http://schemas.openxmlformats.org/officeDocument/2006/relationships/image" Target="../media/image20.gif"/><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0" name="Rectangle 29"/>
          <p:cNvSpPr/>
          <p:nvPr/>
        </p:nvSpPr>
        <p:spPr>
          <a:xfrm>
            <a:off x="2" y="1982591"/>
            <a:ext cx="12190413" cy="2088582"/>
          </a:xfrm>
          <a:prstGeom prst="rect">
            <a:avLst/>
          </a:prstGeom>
          <a:solidFill>
            <a:schemeClr val="bg1">
              <a:lumMod val="7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296" tIns="52148" rIns="104296" bIns="52148" rtlCol="0" anchor="ctr"/>
          <a:lstStyle/>
          <a:p>
            <a:pPr algn="ctr"/>
            <a:endParaRPr lang="fr-FR"/>
          </a:p>
        </p:txBody>
      </p:sp>
      <p:sp>
        <p:nvSpPr>
          <p:cNvPr id="134" name="Shape 134"/>
          <p:cNvSpPr txBox="1">
            <a:spLocks noGrp="1"/>
          </p:cNvSpPr>
          <p:nvPr>
            <p:ph type="ctrTitle" idx="4294967295"/>
          </p:nvPr>
        </p:nvSpPr>
        <p:spPr>
          <a:xfrm>
            <a:off x="550590" y="1773610"/>
            <a:ext cx="11358671" cy="1983247"/>
          </a:xfrm>
          <a:prstGeom prst="rect">
            <a:avLst/>
          </a:prstGeom>
        </p:spPr>
        <p:txBody>
          <a:bodyPr spcFirstLastPara="1" wrap="square" lIns="104279" tIns="104279" rIns="104279" bIns="104279" anchor="t" anchorCtr="0">
            <a:noAutofit/>
          </a:bodyPr>
          <a:lstStyle/>
          <a:p>
            <a:pPr>
              <a:lnSpc>
                <a:spcPct val="150000"/>
              </a:lnSpc>
              <a:spcBef>
                <a:spcPts val="0"/>
              </a:spcBef>
              <a:buClr>
                <a:srgbClr val="000000"/>
              </a:buClr>
            </a:pPr>
            <a:r>
              <a:rPr lang="fr" sz="2100" b="1" dirty="0">
                <a:latin typeface="Times New Roman" pitchFamily="18" charset="0"/>
                <a:ea typeface="Calibri"/>
                <a:cs typeface="Times New Roman" pitchFamily="18" charset="0"/>
                <a:sym typeface="Calibri"/>
              </a:rPr>
              <a:t> </a:t>
            </a:r>
            <a:r>
              <a:rPr lang="fr" sz="2300" b="1" dirty="0">
                <a:latin typeface="Times New Roman" pitchFamily="18" charset="0"/>
                <a:ea typeface="Calibri"/>
                <a:cs typeface="Times New Roman" pitchFamily="18" charset="0"/>
                <a:sym typeface="Calibri"/>
              </a:rPr>
              <a:t>Projet Personnel Professionel</a:t>
            </a:r>
            <a:br>
              <a:rPr lang="fr-FR" sz="2100" b="1" dirty="0">
                <a:solidFill>
                  <a:srgbClr val="595959"/>
                </a:solidFill>
                <a:latin typeface="Times New Roman" pitchFamily="18" charset="0"/>
                <a:ea typeface="Calibri"/>
                <a:cs typeface="Times New Roman" pitchFamily="18" charset="0"/>
                <a:sym typeface="Calibri"/>
              </a:rPr>
            </a:br>
            <a:r>
              <a:rPr lang="fr-FR" sz="2100" b="1" dirty="0">
                <a:solidFill>
                  <a:srgbClr val="595959"/>
                </a:solidFill>
                <a:latin typeface="Times New Roman" pitchFamily="18" charset="0"/>
                <a:ea typeface="Calibri"/>
                <a:cs typeface="Times New Roman" pitchFamily="18" charset="0"/>
                <a:sym typeface="Calibri"/>
              </a:rPr>
              <a:t>Mise en place d’une assistante virtuelle pour l’Institut </a:t>
            </a:r>
            <a:br>
              <a:rPr lang="fr-FR" sz="2100" b="1" dirty="0">
                <a:solidFill>
                  <a:srgbClr val="595959"/>
                </a:solidFill>
                <a:latin typeface="Times New Roman" pitchFamily="18" charset="0"/>
                <a:ea typeface="Calibri"/>
                <a:cs typeface="Times New Roman" pitchFamily="18" charset="0"/>
                <a:sym typeface="Calibri"/>
              </a:rPr>
            </a:br>
            <a:r>
              <a:rPr lang="fr-FR" sz="2100" b="1" dirty="0">
                <a:solidFill>
                  <a:srgbClr val="595959"/>
                </a:solidFill>
                <a:latin typeface="Times New Roman" pitchFamily="18" charset="0"/>
                <a:ea typeface="Calibri"/>
                <a:cs typeface="Times New Roman" pitchFamily="18" charset="0"/>
                <a:sym typeface="Calibri"/>
              </a:rPr>
              <a:t>à base de IBM WATSON</a:t>
            </a:r>
            <a:br>
              <a:rPr lang="fr-FR" sz="2100" dirty="0"/>
            </a:br>
            <a:endParaRPr sz="2100" dirty="0">
              <a:solidFill>
                <a:srgbClr val="595959"/>
              </a:solidFill>
            </a:endParaRPr>
          </a:p>
          <a:p>
            <a:pPr>
              <a:spcBef>
                <a:spcPts val="0"/>
              </a:spcBef>
              <a:buClr>
                <a:srgbClr val="000000"/>
              </a:buClr>
              <a:buSzPts val="1100"/>
            </a:pPr>
            <a:endParaRPr sz="2100" dirty="0">
              <a:solidFill>
                <a:schemeClr val="dk1"/>
              </a:solidFill>
            </a:endParaRPr>
          </a:p>
        </p:txBody>
      </p:sp>
      <p:sp>
        <p:nvSpPr>
          <p:cNvPr id="135" name="Shape 135"/>
          <p:cNvSpPr txBox="1">
            <a:spLocks noGrp="1"/>
          </p:cNvSpPr>
          <p:nvPr>
            <p:ph type="subTitle" idx="4294967295"/>
          </p:nvPr>
        </p:nvSpPr>
        <p:spPr>
          <a:xfrm>
            <a:off x="406574" y="4294092"/>
            <a:ext cx="11383413" cy="1224418"/>
          </a:xfrm>
          <a:prstGeom prst="rect">
            <a:avLst/>
          </a:prstGeom>
        </p:spPr>
        <p:txBody>
          <a:bodyPr spcFirstLastPara="1" wrap="square" lIns="104279" tIns="104279" rIns="104279" bIns="104279" anchor="t" anchorCtr="0">
            <a:noAutofit/>
          </a:bodyPr>
          <a:lstStyle/>
          <a:p>
            <a:pPr marL="0" indent="0" algn="ctr">
              <a:lnSpc>
                <a:spcPct val="90000"/>
              </a:lnSpc>
              <a:spcBef>
                <a:spcPts val="0"/>
              </a:spcBef>
              <a:buNone/>
            </a:pPr>
            <a:r>
              <a:rPr lang="fr" sz="2100" dirty="0">
                <a:solidFill>
                  <a:srgbClr val="3F3F3F"/>
                </a:solidFill>
                <a:latin typeface="Times New Roman" pitchFamily="18" charset="0"/>
                <a:ea typeface="Calibri"/>
                <a:cs typeface="Times New Roman" pitchFamily="18" charset="0"/>
                <a:sym typeface="Calibri"/>
              </a:rPr>
              <a:t>Réalisé par :  </a:t>
            </a:r>
            <a:r>
              <a:rPr lang="fr" sz="2100" b="1" dirty="0">
                <a:solidFill>
                  <a:srgbClr val="3F3F3F"/>
                </a:solidFill>
                <a:latin typeface="Times New Roman" pitchFamily="18" charset="0"/>
                <a:ea typeface="Calibri"/>
                <a:cs typeface="Times New Roman" pitchFamily="18" charset="0"/>
                <a:sym typeface="Calibri"/>
              </a:rPr>
              <a:t>Mami Aya</a:t>
            </a:r>
          </a:p>
          <a:p>
            <a:pPr marL="0" indent="0" algn="ctr">
              <a:lnSpc>
                <a:spcPct val="90000"/>
              </a:lnSpc>
              <a:spcBef>
                <a:spcPts val="0"/>
              </a:spcBef>
              <a:buNone/>
            </a:pPr>
            <a:r>
              <a:rPr lang="fr" sz="2100" b="1" dirty="0">
                <a:solidFill>
                  <a:srgbClr val="3F3F3F"/>
                </a:solidFill>
                <a:latin typeface="Times New Roman" pitchFamily="18" charset="0"/>
                <a:ea typeface="Calibri"/>
                <a:cs typeface="Times New Roman" pitchFamily="18" charset="0"/>
                <a:sym typeface="Calibri"/>
              </a:rPr>
              <a:t>                          Melliti Islam</a:t>
            </a:r>
          </a:p>
          <a:p>
            <a:pPr marL="0" indent="0" algn="ctr">
              <a:lnSpc>
                <a:spcPct val="90000"/>
              </a:lnSpc>
              <a:spcBef>
                <a:spcPts val="0"/>
              </a:spcBef>
              <a:buNone/>
            </a:pPr>
            <a:r>
              <a:rPr lang="fr" sz="2100" b="1" dirty="0">
                <a:solidFill>
                  <a:srgbClr val="3F3F3F"/>
                </a:solidFill>
                <a:latin typeface="Times New Roman" pitchFamily="18" charset="0"/>
                <a:ea typeface="Calibri"/>
                <a:cs typeface="Times New Roman" pitchFamily="18" charset="0"/>
                <a:sym typeface="Calibri"/>
              </a:rPr>
              <a:t>                       Sehli Asma</a:t>
            </a:r>
            <a:endParaRPr lang="fr-FR" sz="2100" b="1" dirty="0">
              <a:solidFill>
                <a:srgbClr val="3F3F3F"/>
              </a:solidFill>
              <a:latin typeface="Times New Roman" pitchFamily="18" charset="0"/>
              <a:ea typeface="Calibri"/>
              <a:cs typeface="Times New Roman" pitchFamily="18" charset="0"/>
              <a:sym typeface="Calibri"/>
            </a:endParaRPr>
          </a:p>
          <a:p>
            <a:pPr marL="0" indent="0">
              <a:lnSpc>
                <a:spcPct val="90000"/>
              </a:lnSpc>
              <a:spcBef>
                <a:spcPts val="1825"/>
              </a:spcBef>
              <a:buNone/>
            </a:pPr>
            <a:endParaRPr sz="2100" b="1" dirty="0">
              <a:solidFill>
                <a:srgbClr val="3F3F3F"/>
              </a:solidFill>
              <a:latin typeface="Calibri"/>
              <a:ea typeface="Calibri"/>
              <a:cs typeface="Calibri"/>
              <a:sym typeface="Calibri"/>
            </a:endParaRPr>
          </a:p>
          <a:p>
            <a:pPr marL="0" indent="0">
              <a:spcBef>
                <a:spcPts val="1825"/>
              </a:spcBef>
              <a:spcAft>
                <a:spcPts val="1825"/>
              </a:spcAft>
              <a:buNone/>
            </a:pPr>
            <a:endParaRPr sz="2100" dirty="0"/>
          </a:p>
        </p:txBody>
      </p:sp>
      <p:sp>
        <p:nvSpPr>
          <p:cNvPr id="141" name="Shape 141"/>
          <p:cNvSpPr txBox="1">
            <a:spLocks noGrp="1"/>
          </p:cNvSpPr>
          <p:nvPr>
            <p:ph type="sldNum" idx="4294967295"/>
          </p:nvPr>
        </p:nvSpPr>
        <p:spPr>
          <a:xfrm>
            <a:off x="11458144" y="6435008"/>
            <a:ext cx="732271" cy="523996"/>
          </a:xfrm>
          <a:prstGeom prst="rect">
            <a:avLst/>
          </a:prstGeom>
        </p:spPr>
        <p:txBody>
          <a:bodyPr spcFirstLastPara="1" wrap="square" lIns="104279" tIns="104279" rIns="104279" bIns="104279" anchor="ctr" anchorCtr="0">
            <a:noAutofit/>
          </a:bodyPr>
          <a:lstStyle/>
          <a:p>
            <a:fld id="{00000000-1234-1234-1234-123412341234}" type="slidenum">
              <a:rPr lang="fr"/>
              <a:pPr/>
              <a:t>1</a:t>
            </a:fld>
            <a:endParaRPr dirty="0"/>
          </a:p>
        </p:txBody>
      </p:sp>
      <p:pic>
        <p:nvPicPr>
          <p:cNvPr id="136" name="Shape 136" descr="LOGO_INSAT"/>
          <p:cNvPicPr preferRelativeResize="0"/>
          <p:nvPr/>
        </p:nvPicPr>
        <p:blipFill rotWithShape="1">
          <a:blip r:embed="rId3" cstate="print">
            <a:alphaModFix/>
          </a:blip>
          <a:srcRect/>
          <a:stretch/>
        </p:blipFill>
        <p:spPr>
          <a:xfrm>
            <a:off x="90516" y="238590"/>
            <a:ext cx="2692322" cy="1102972"/>
          </a:xfrm>
          <a:prstGeom prst="rect">
            <a:avLst/>
          </a:prstGeom>
          <a:noFill/>
          <a:ln>
            <a:noFill/>
          </a:ln>
        </p:spPr>
      </p:pic>
      <p:sp>
        <p:nvSpPr>
          <p:cNvPr id="140" name="Shape 140"/>
          <p:cNvSpPr txBox="1"/>
          <p:nvPr/>
        </p:nvSpPr>
        <p:spPr>
          <a:xfrm>
            <a:off x="47324" y="5919397"/>
            <a:ext cx="7194663" cy="1186275"/>
          </a:xfrm>
          <a:prstGeom prst="rect">
            <a:avLst/>
          </a:prstGeom>
          <a:noFill/>
          <a:ln>
            <a:noFill/>
          </a:ln>
        </p:spPr>
        <p:txBody>
          <a:bodyPr spcFirstLastPara="1" wrap="square" lIns="104279" tIns="104279" rIns="104279" bIns="104279" anchor="t" anchorCtr="0">
            <a:noAutofit/>
          </a:bodyPr>
          <a:lstStyle/>
          <a:p>
            <a:pPr>
              <a:lnSpc>
                <a:spcPct val="115000"/>
              </a:lnSpc>
              <a:buClr>
                <a:srgbClr val="434343"/>
              </a:buClr>
            </a:pPr>
            <a:r>
              <a:rPr lang="fr" sz="1800" dirty="0">
                <a:solidFill>
                  <a:srgbClr val="434343"/>
                </a:solidFill>
                <a:latin typeface="Times New Roman" pitchFamily="18" charset="0"/>
                <a:ea typeface="Open Sans"/>
                <a:cs typeface="Times New Roman" pitchFamily="18" charset="0"/>
                <a:sym typeface="Open Sans"/>
              </a:rPr>
              <a:t>Encadrant  </a:t>
            </a:r>
            <a:r>
              <a:rPr lang="fr" sz="1800" b="1" dirty="0">
                <a:solidFill>
                  <a:srgbClr val="434343"/>
                </a:solidFill>
                <a:latin typeface="Times New Roman" pitchFamily="18" charset="0"/>
                <a:ea typeface="Open Sans"/>
                <a:cs typeface="Times New Roman" pitchFamily="18" charset="0"/>
                <a:sym typeface="Open Sans"/>
              </a:rPr>
              <a:t>: M. Mustapha Hamdi</a:t>
            </a:r>
          </a:p>
        </p:txBody>
      </p:sp>
      <p:sp>
        <p:nvSpPr>
          <p:cNvPr id="29" name="Rectangle 28"/>
          <p:cNvSpPr/>
          <p:nvPr/>
        </p:nvSpPr>
        <p:spPr>
          <a:xfrm>
            <a:off x="2" y="1"/>
            <a:ext cx="12190413" cy="6859588"/>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4296" tIns="52148" rIns="104296" bIns="52148" rtlCol="0" anchor="ctr"/>
          <a:lstStyle/>
          <a:p>
            <a:pPr algn="ctr"/>
            <a:endParaRPr lang="fr-FR"/>
          </a:p>
        </p:txBody>
      </p:sp>
      <p:pic>
        <p:nvPicPr>
          <p:cNvPr id="2" name="Picture 2" descr="RÃ©sultat de recherche d'images pour &quot;ibm&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2670" y="353405"/>
            <a:ext cx="2667000" cy="10668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23198" y="5770252"/>
            <a:ext cx="6092825" cy="646331"/>
          </a:xfrm>
          <a:prstGeom prst="rect">
            <a:avLst/>
          </a:prstGeom>
        </p:spPr>
        <p:txBody>
          <a:bodyPr>
            <a:spAutoFit/>
          </a:bodyPr>
          <a:lstStyle/>
          <a:p>
            <a:pPr lvl="0">
              <a:buClr>
                <a:srgbClr val="15404D"/>
              </a:buClr>
              <a:buSzPts val="1600"/>
            </a:pPr>
            <a:r>
              <a:rPr lang="fr-FR" sz="1800" dirty="0">
                <a:solidFill>
                  <a:schemeClr val="tx1">
                    <a:lumMod val="75000"/>
                    <a:lumOff val="25000"/>
                  </a:schemeClr>
                </a:solidFill>
                <a:latin typeface="Times New Roman" panose="02020603050405020304" pitchFamily="18" charset="0"/>
                <a:ea typeface="Source Sans Pro"/>
                <a:cs typeface="Times New Roman" panose="02020603050405020304" pitchFamily="18" charset="0"/>
                <a:sym typeface="Source Sans Pro"/>
              </a:rPr>
              <a:t>Président</a:t>
            </a:r>
            <a:r>
              <a:rPr lang="en-US" sz="1800" dirty="0">
                <a:solidFill>
                  <a:schemeClr val="tx1">
                    <a:lumMod val="75000"/>
                    <a:lumOff val="25000"/>
                  </a:schemeClr>
                </a:solidFill>
                <a:latin typeface="Times New Roman" panose="02020603050405020304" pitchFamily="18" charset="0"/>
                <a:ea typeface="Source Sans Pro"/>
                <a:cs typeface="Times New Roman" panose="02020603050405020304" pitchFamily="18" charset="0"/>
                <a:sym typeface="Source Sans Pro"/>
              </a:rPr>
              <a:t> du jury</a:t>
            </a:r>
            <a:r>
              <a:rPr lang="en-US" sz="1800" dirty="0">
                <a:solidFill>
                  <a:schemeClr val="tx1">
                    <a:lumMod val="50000"/>
                    <a:lumOff val="50000"/>
                  </a:schemeClr>
                </a:solidFill>
                <a:latin typeface="Times New Roman" panose="02020603050405020304" pitchFamily="18" charset="0"/>
                <a:ea typeface="Source Sans Pro"/>
                <a:cs typeface="Times New Roman" panose="02020603050405020304" pitchFamily="18" charset="0"/>
                <a:sym typeface="Source Sans Pro"/>
              </a:rPr>
              <a:t> </a:t>
            </a:r>
            <a:r>
              <a:rPr lang="en-US" sz="1800" b="1" dirty="0">
                <a:solidFill>
                  <a:schemeClr val="tx1">
                    <a:lumMod val="65000"/>
                    <a:lumOff val="35000"/>
                  </a:schemeClr>
                </a:solidFill>
                <a:latin typeface="Source Sans Pro"/>
                <a:ea typeface="Source Sans Pro"/>
                <a:cs typeface="Source Sans Pro"/>
                <a:sym typeface="Source Sans Pro"/>
              </a:rPr>
              <a:t>: M. </a:t>
            </a:r>
            <a:r>
              <a:rPr lang="en-US" sz="1800" b="1" dirty="0" err="1">
                <a:solidFill>
                  <a:schemeClr val="tx1">
                    <a:lumMod val="65000"/>
                    <a:lumOff val="35000"/>
                  </a:schemeClr>
                </a:solidFill>
                <a:latin typeface="Source Sans Pro"/>
                <a:ea typeface="Source Sans Pro"/>
                <a:cs typeface="Source Sans Pro"/>
                <a:sym typeface="Source Sans Pro"/>
              </a:rPr>
              <a:t>Abdelaziz</a:t>
            </a:r>
            <a:r>
              <a:rPr lang="en-US" sz="1800" b="1" dirty="0">
                <a:solidFill>
                  <a:schemeClr val="tx1">
                    <a:lumMod val="65000"/>
                    <a:lumOff val="35000"/>
                  </a:schemeClr>
                </a:solidFill>
                <a:latin typeface="Source Sans Pro"/>
                <a:ea typeface="Source Sans Pro"/>
                <a:cs typeface="Source Sans Pro"/>
                <a:sym typeface="Source Sans Pro"/>
              </a:rPr>
              <a:t> SAMET</a:t>
            </a:r>
            <a:endParaRPr lang="en-US" sz="1800" dirty="0">
              <a:solidFill>
                <a:schemeClr val="tx1">
                  <a:lumMod val="65000"/>
                  <a:lumOff val="35000"/>
                </a:schemeClr>
              </a:solidFill>
            </a:endParaRPr>
          </a:p>
          <a:p>
            <a:pPr lvl="0">
              <a:buClr>
                <a:srgbClr val="15404D"/>
              </a:buClr>
              <a:buSzPts val="1600"/>
            </a:pPr>
            <a:r>
              <a:rPr lang="en-US" sz="1800" dirty="0">
                <a:solidFill>
                  <a:schemeClr val="tx1">
                    <a:lumMod val="75000"/>
                    <a:lumOff val="25000"/>
                  </a:schemeClr>
                </a:solidFill>
                <a:latin typeface="Source Sans Pro"/>
                <a:ea typeface="Source Sans Pro"/>
                <a:cs typeface="Source Sans Pro"/>
                <a:sym typeface="Source Sans Pro"/>
              </a:rPr>
              <a:t>Rapporteur </a:t>
            </a:r>
            <a:r>
              <a:rPr lang="en-US" sz="1800" b="1" dirty="0">
                <a:solidFill>
                  <a:srgbClr val="15404D"/>
                </a:solidFill>
                <a:latin typeface="Source Sans Pro"/>
                <a:ea typeface="Source Sans Pro"/>
                <a:cs typeface="Source Sans Pro"/>
                <a:sym typeface="Source Sans Pro"/>
              </a:rPr>
              <a:t>          </a:t>
            </a:r>
            <a:r>
              <a:rPr lang="en-US" sz="1800" b="1" dirty="0">
                <a:solidFill>
                  <a:schemeClr val="tx1">
                    <a:lumMod val="65000"/>
                    <a:lumOff val="35000"/>
                  </a:schemeClr>
                </a:solidFill>
                <a:latin typeface="Source Sans Pro"/>
                <a:ea typeface="Source Sans Pro"/>
                <a:cs typeface="Source Sans Pro"/>
                <a:sym typeface="Source Sans Pro"/>
              </a:rPr>
              <a:t>: M. </a:t>
            </a:r>
            <a:r>
              <a:rPr lang="en-US" sz="1800" b="1" dirty="0" err="1">
                <a:solidFill>
                  <a:schemeClr val="tx1">
                    <a:lumMod val="65000"/>
                    <a:lumOff val="35000"/>
                  </a:schemeClr>
                </a:solidFill>
                <a:latin typeface="Source Sans Pro"/>
                <a:ea typeface="Source Sans Pro"/>
                <a:cs typeface="Source Sans Pro"/>
                <a:sym typeface="Source Sans Pro"/>
              </a:rPr>
              <a:t>Bassem</a:t>
            </a:r>
            <a:r>
              <a:rPr lang="en-US" sz="1800" b="1" dirty="0">
                <a:solidFill>
                  <a:schemeClr val="tx1">
                    <a:lumMod val="65000"/>
                    <a:lumOff val="35000"/>
                  </a:schemeClr>
                </a:solidFill>
                <a:latin typeface="Source Sans Pro"/>
                <a:ea typeface="Source Sans Pro"/>
                <a:cs typeface="Source Sans Pro"/>
                <a:sym typeface="Source Sans Pro"/>
              </a:rPr>
              <a:t> BEN SALAH</a:t>
            </a:r>
            <a:endParaRPr lang="en-US" sz="1800" dirty="0">
              <a:solidFill>
                <a:schemeClr val="tx1">
                  <a:lumMod val="65000"/>
                  <a:lumOff val="35000"/>
                </a:schemeClr>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cxnSp>
        <p:nvCxnSpPr>
          <p:cNvPr id="195" name="Shape 195"/>
          <p:cNvCxnSpPr/>
          <p:nvPr/>
        </p:nvCxnSpPr>
        <p:spPr>
          <a:xfrm>
            <a:off x="-12398" y="3326403"/>
            <a:ext cx="3371300" cy="37209"/>
          </a:xfrm>
          <a:prstGeom prst="straightConnector1">
            <a:avLst/>
          </a:prstGeom>
          <a:noFill/>
          <a:ln w="9525" cap="flat" cmpd="sng">
            <a:solidFill>
              <a:schemeClr val="dk2"/>
            </a:solidFill>
            <a:prstDash val="solid"/>
            <a:round/>
            <a:headEnd type="none" w="med" len="med"/>
            <a:tailEnd type="none" w="med" len="med"/>
          </a:ln>
        </p:spPr>
      </p:cxnSp>
      <p:sp>
        <p:nvSpPr>
          <p:cNvPr id="196" name="Shape 196"/>
          <p:cNvSpPr txBox="1"/>
          <p:nvPr/>
        </p:nvSpPr>
        <p:spPr>
          <a:xfrm>
            <a:off x="3358902" y="2952717"/>
            <a:ext cx="3744416" cy="1125149"/>
          </a:xfrm>
          <a:prstGeom prst="rect">
            <a:avLst/>
          </a:prstGeom>
          <a:noFill/>
          <a:ln>
            <a:noFill/>
          </a:ln>
        </p:spPr>
        <p:txBody>
          <a:bodyPr spcFirstLastPara="1" wrap="square" lIns="55865" tIns="55865" rIns="55865" bIns="55865" anchor="ctr" anchorCtr="0">
            <a:noAutofit/>
          </a:bodyPr>
          <a:lstStyle/>
          <a:p>
            <a:pPr>
              <a:buClr>
                <a:schemeClr val="dk2"/>
              </a:buClr>
              <a:buSzPts val="3700"/>
            </a:pPr>
            <a:r>
              <a:rPr lang="fr" sz="2700" b="1" dirty="0">
                <a:solidFill>
                  <a:schemeClr val="dk2"/>
                </a:solidFill>
                <a:latin typeface="Oswald"/>
                <a:ea typeface="Oswald"/>
                <a:cs typeface="Oswald"/>
                <a:sym typeface="Oswald"/>
              </a:rPr>
              <a:t>Intelligence artificielle et Chatbots</a:t>
            </a:r>
            <a:endParaRPr sz="2700" dirty="0"/>
          </a:p>
        </p:txBody>
      </p:sp>
      <p:cxnSp>
        <p:nvCxnSpPr>
          <p:cNvPr id="197" name="Shape 197"/>
          <p:cNvCxnSpPr/>
          <p:nvPr/>
        </p:nvCxnSpPr>
        <p:spPr>
          <a:xfrm>
            <a:off x="7103318" y="3363612"/>
            <a:ext cx="5118291" cy="0"/>
          </a:xfrm>
          <a:prstGeom prst="straightConnector1">
            <a:avLst/>
          </a:prstGeom>
          <a:noFill/>
          <a:ln w="9525" cap="flat" cmpd="sng">
            <a:solidFill>
              <a:schemeClr val="dk2"/>
            </a:solidFill>
            <a:prstDash val="solid"/>
            <a:round/>
            <a:headEnd type="none" w="med" len="med"/>
            <a:tailEnd type="none" w="med" len="med"/>
          </a:ln>
        </p:spPr>
      </p:cxnSp>
      <p:sp>
        <p:nvSpPr>
          <p:cNvPr id="198" name="Shape 198"/>
          <p:cNvSpPr/>
          <p:nvPr/>
        </p:nvSpPr>
        <p:spPr>
          <a:xfrm>
            <a:off x="1464343" y="3011464"/>
            <a:ext cx="616720" cy="633747"/>
          </a:xfrm>
          <a:prstGeom prst="flowChartConnector">
            <a:avLst/>
          </a:prstGeom>
          <a:solidFill>
            <a:schemeClr val="bg1">
              <a:lumMod val="75000"/>
            </a:schemeClr>
          </a:solidFill>
          <a:ln w="9525" cap="flat" cmpd="sng">
            <a:solidFill>
              <a:schemeClr val="dk2"/>
            </a:solidFill>
            <a:prstDash val="solid"/>
            <a:round/>
            <a:headEnd type="none" w="sm" len="sm"/>
            <a:tailEnd type="none" w="sm" len="sm"/>
          </a:ln>
        </p:spPr>
        <p:txBody>
          <a:bodyPr spcFirstLastPara="1" wrap="square" lIns="121897" tIns="121897" rIns="121897" bIns="121897" anchor="ctr" anchorCtr="0">
            <a:noAutofit/>
          </a:bodyPr>
          <a:lstStyle/>
          <a:p>
            <a:pPr algn="ctr">
              <a:buClr>
                <a:srgbClr val="000000"/>
              </a:buClr>
            </a:pPr>
            <a:r>
              <a:rPr lang="fr" sz="4400" dirty="0">
                <a:solidFill>
                  <a:srgbClr val="FFFFFF"/>
                </a:solidFill>
                <a:latin typeface="Helvetica Neue"/>
                <a:ea typeface="Helvetica Neue"/>
                <a:cs typeface="Helvetica Neue"/>
                <a:sym typeface="Helvetica Neue"/>
              </a:rPr>
              <a:t>2</a:t>
            </a:r>
            <a:endParaRPr sz="2400" dirty="0">
              <a:solidFill>
                <a:srgbClr val="FFFFFF"/>
              </a:solidFill>
            </a:endParaRPr>
          </a:p>
        </p:txBody>
      </p:sp>
      <p:sp>
        <p:nvSpPr>
          <p:cNvPr id="199" name="Shape 199"/>
          <p:cNvSpPr txBox="1">
            <a:spLocks noGrp="1"/>
          </p:cNvSpPr>
          <p:nvPr>
            <p:ph type="sldNum" idx="12"/>
          </p:nvPr>
        </p:nvSpPr>
        <p:spPr>
          <a:xfrm>
            <a:off x="11407560" y="6334601"/>
            <a:ext cx="731505" cy="524922"/>
          </a:xfrm>
          <a:prstGeom prst="rect">
            <a:avLst/>
          </a:prstGeom>
        </p:spPr>
        <p:txBody>
          <a:bodyPr spcFirstLastPara="1" wrap="square" lIns="124164" tIns="124164" rIns="124164" bIns="124164" anchor="ctr" anchorCtr="0">
            <a:noAutofit/>
          </a:bodyPr>
          <a:lstStyle/>
          <a:p>
            <a:fld id="{00000000-1234-1234-1234-123412341234}" type="slidenum">
              <a:rPr lang="fr"/>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rgbClr val="0070C0"/>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a:t>
                  </a:r>
                </a:p>
                <a:p>
                  <a:pPr algn="ctr"/>
                  <a:r>
                    <a:rPr lang="fr-FR" sz="1800" b="1" dirty="0">
                      <a:solidFill>
                        <a:schemeClr val="bg1"/>
                      </a:solidFill>
                      <a:latin typeface="+mj-lt"/>
                    </a:rPr>
                    <a:t>Artificielle </a:t>
                  </a:r>
                </a:p>
                <a:p>
                  <a:pPr algn="ctr"/>
                  <a:r>
                    <a:rPr lang="fr-FR" sz="1800" b="1" dirty="0">
                      <a:solidFill>
                        <a:schemeClr val="bg1"/>
                      </a:solidFill>
                      <a:latin typeface="+mj-lt"/>
                    </a:rPr>
                    <a:t>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pic>
        <p:nvPicPr>
          <p:cNvPr id="1026" name="Picture 2" descr="RÃ©sultat de recherche d'images pour &quot;intelligence artificiell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6501" y="1197546"/>
            <a:ext cx="3560094" cy="2516542"/>
          </a:xfrm>
          <a:prstGeom prst="rect">
            <a:avLst/>
          </a:prstGeom>
          <a:noFill/>
          <a:extLst>
            <a:ext uri="{909E8E84-426E-40DD-AFC4-6F175D3DCCD1}">
              <a14:hiddenFill xmlns:a14="http://schemas.microsoft.com/office/drawing/2010/main">
                <a:solidFill>
                  <a:srgbClr val="FFFFFF"/>
                </a:solidFill>
              </a14:hiddenFill>
            </a:ext>
          </a:extLst>
        </p:spPr>
      </p:pic>
      <p:sp>
        <p:nvSpPr>
          <p:cNvPr id="31" name="Right Arrow 30"/>
          <p:cNvSpPr/>
          <p:nvPr/>
        </p:nvSpPr>
        <p:spPr>
          <a:xfrm>
            <a:off x="5447134" y="2455817"/>
            <a:ext cx="2016224" cy="6859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pic>
        <p:nvPicPr>
          <p:cNvPr id="1030" name="Picture 6" descr="RÃ©sultat de recherche d'images pour &quot;big data&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22" y="4941962"/>
            <a:ext cx="2623285" cy="1731368"/>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flipH="1">
            <a:off x="1587751" y="3789834"/>
            <a:ext cx="698796" cy="10081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032" name="Picture 8" descr="RÃ©sultat de recherche d'images pour &quot;â¢ Une puissance informatique extraordinaire, notamment grÃ¢ce au cloud&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6974" y="4884268"/>
            <a:ext cx="2598825" cy="1732550"/>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a:xfrm>
            <a:off x="3573866" y="3823969"/>
            <a:ext cx="1150817" cy="10081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034" name="Picture 10" descr="RÃ©sultat de recherche d'images pour &quot;deep learni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1952" y="4835599"/>
            <a:ext cx="2703174" cy="1796485"/>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p:nvPr/>
        </p:nvCxnSpPr>
        <p:spPr>
          <a:xfrm>
            <a:off x="4838600" y="3789834"/>
            <a:ext cx="4210374" cy="10081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036" name="Picture 12" descr="RÃ©sultat de recherche d'images pour &quot;domaine de l'intelligence artificielle&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0907" y="1796519"/>
            <a:ext cx="2638425" cy="1733551"/>
          </a:xfrm>
          <a:prstGeom prst="rect">
            <a:avLst/>
          </a:prstGeom>
          <a:noFill/>
          <a:extLst>
            <a:ext uri="{909E8E84-426E-40DD-AFC4-6F175D3DCCD1}">
              <a14:hiddenFill xmlns:a14="http://schemas.microsoft.com/office/drawing/2010/main">
                <a:solidFill>
                  <a:srgbClr val="FFFFFF"/>
                </a:solidFill>
              </a14:hiddenFill>
            </a:ext>
          </a:extLst>
        </p:spPr>
      </p:pic>
      <p:sp>
        <p:nvSpPr>
          <p:cNvPr id="32" name="Slide Number Placeholder 31"/>
          <p:cNvSpPr>
            <a:spLocks noGrp="1"/>
          </p:cNvSpPr>
          <p:nvPr>
            <p:ph type="sldNum" idx="12"/>
          </p:nvPr>
        </p:nvSpPr>
        <p:spPr/>
        <p:txBody>
          <a:bodyPr/>
          <a:lstStyle/>
          <a:p>
            <a:fld id="{00000000-1234-1234-1234-123412341234}" type="slidenum">
              <a:rPr lang="fr-FR" smtClean="0"/>
              <a:pPr/>
              <a:t>11</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6"/>
                                        </p:tgtEl>
                                        <p:attrNameLst>
                                          <p:attrName>style.visibility</p:attrName>
                                        </p:attrNameLst>
                                      </p:cBhvr>
                                      <p:to>
                                        <p:strVal val="visible"/>
                                      </p:to>
                                    </p:set>
                                    <p:animEffect transition="in" filter="fade">
                                      <p:cBhvr>
                                        <p:cTn id="15" dur="500"/>
                                        <p:tgtEl>
                                          <p:spTgt spid="103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030"/>
                                        </p:tgtEl>
                                        <p:attrNameLst>
                                          <p:attrName>style.visibility</p:attrName>
                                        </p:attrNameLst>
                                      </p:cBhvr>
                                      <p:to>
                                        <p:strVal val="visible"/>
                                      </p:to>
                                    </p:set>
                                    <p:anim calcmode="lin" valueType="num">
                                      <p:cBhvr>
                                        <p:cTn id="24" dur="1000" fill="hold"/>
                                        <p:tgtEl>
                                          <p:spTgt spid="1030"/>
                                        </p:tgtEl>
                                        <p:attrNameLst>
                                          <p:attrName>ppt_w</p:attrName>
                                        </p:attrNameLst>
                                      </p:cBhvr>
                                      <p:tavLst>
                                        <p:tav tm="0">
                                          <p:val>
                                            <p:fltVal val="0"/>
                                          </p:val>
                                        </p:tav>
                                        <p:tav tm="100000">
                                          <p:val>
                                            <p:strVal val="#ppt_w"/>
                                          </p:val>
                                        </p:tav>
                                      </p:tavLst>
                                    </p:anim>
                                    <p:anim calcmode="lin" valueType="num">
                                      <p:cBhvr>
                                        <p:cTn id="25" dur="1000" fill="hold"/>
                                        <p:tgtEl>
                                          <p:spTgt spid="1030"/>
                                        </p:tgtEl>
                                        <p:attrNameLst>
                                          <p:attrName>ppt_h</p:attrName>
                                        </p:attrNameLst>
                                      </p:cBhvr>
                                      <p:tavLst>
                                        <p:tav tm="0">
                                          <p:val>
                                            <p:fltVal val="0"/>
                                          </p:val>
                                        </p:tav>
                                        <p:tav tm="100000">
                                          <p:val>
                                            <p:strVal val="#ppt_h"/>
                                          </p:val>
                                        </p:tav>
                                      </p:tavLst>
                                    </p:anim>
                                    <p:anim calcmode="lin" valueType="num">
                                      <p:cBhvr>
                                        <p:cTn id="26" dur="1000" fill="hold"/>
                                        <p:tgtEl>
                                          <p:spTgt spid="1030"/>
                                        </p:tgtEl>
                                        <p:attrNameLst>
                                          <p:attrName>style.rotation</p:attrName>
                                        </p:attrNameLst>
                                      </p:cBhvr>
                                      <p:tavLst>
                                        <p:tav tm="0">
                                          <p:val>
                                            <p:fltVal val="90"/>
                                          </p:val>
                                        </p:tav>
                                        <p:tav tm="100000">
                                          <p:val>
                                            <p:fltVal val="0"/>
                                          </p:val>
                                        </p:tav>
                                      </p:tavLst>
                                    </p:anim>
                                    <p:animEffect transition="in" filter="fade">
                                      <p:cBhvr>
                                        <p:cTn id="27" dur="10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1032"/>
                                        </p:tgtEl>
                                        <p:attrNameLst>
                                          <p:attrName>style.visibility</p:attrName>
                                        </p:attrNameLst>
                                      </p:cBhvr>
                                      <p:to>
                                        <p:strVal val="visible"/>
                                      </p:to>
                                    </p:set>
                                    <p:anim calcmode="lin" valueType="num">
                                      <p:cBhvr>
                                        <p:cTn id="36" dur="1000" fill="hold"/>
                                        <p:tgtEl>
                                          <p:spTgt spid="1032"/>
                                        </p:tgtEl>
                                        <p:attrNameLst>
                                          <p:attrName>ppt_w</p:attrName>
                                        </p:attrNameLst>
                                      </p:cBhvr>
                                      <p:tavLst>
                                        <p:tav tm="0">
                                          <p:val>
                                            <p:fltVal val="0"/>
                                          </p:val>
                                        </p:tav>
                                        <p:tav tm="100000">
                                          <p:val>
                                            <p:strVal val="#ppt_w"/>
                                          </p:val>
                                        </p:tav>
                                      </p:tavLst>
                                    </p:anim>
                                    <p:anim calcmode="lin" valueType="num">
                                      <p:cBhvr>
                                        <p:cTn id="37" dur="1000" fill="hold"/>
                                        <p:tgtEl>
                                          <p:spTgt spid="1032"/>
                                        </p:tgtEl>
                                        <p:attrNameLst>
                                          <p:attrName>ppt_h</p:attrName>
                                        </p:attrNameLst>
                                      </p:cBhvr>
                                      <p:tavLst>
                                        <p:tav tm="0">
                                          <p:val>
                                            <p:fltVal val="0"/>
                                          </p:val>
                                        </p:tav>
                                        <p:tav tm="100000">
                                          <p:val>
                                            <p:strVal val="#ppt_h"/>
                                          </p:val>
                                        </p:tav>
                                      </p:tavLst>
                                    </p:anim>
                                    <p:anim calcmode="lin" valueType="num">
                                      <p:cBhvr>
                                        <p:cTn id="38" dur="1000" fill="hold"/>
                                        <p:tgtEl>
                                          <p:spTgt spid="1032"/>
                                        </p:tgtEl>
                                        <p:attrNameLst>
                                          <p:attrName>style.rotation</p:attrName>
                                        </p:attrNameLst>
                                      </p:cBhvr>
                                      <p:tavLst>
                                        <p:tav tm="0">
                                          <p:val>
                                            <p:fltVal val="90"/>
                                          </p:val>
                                        </p:tav>
                                        <p:tav tm="100000">
                                          <p:val>
                                            <p:fltVal val="0"/>
                                          </p:val>
                                        </p:tav>
                                      </p:tavLst>
                                    </p:anim>
                                    <p:animEffect transition="in" filter="fade">
                                      <p:cBhvr>
                                        <p:cTn id="39" dur="1000"/>
                                        <p:tgtEl>
                                          <p:spTgt spid="103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1034"/>
                                        </p:tgtEl>
                                        <p:attrNameLst>
                                          <p:attrName>style.visibility</p:attrName>
                                        </p:attrNameLst>
                                      </p:cBhvr>
                                      <p:to>
                                        <p:strVal val="visible"/>
                                      </p:to>
                                    </p:set>
                                    <p:anim calcmode="lin" valueType="num">
                                      <p:cBhvr>
                                        <p:cTn id="48" dur="1000" fill="hold"/>
                                        <p:tgtEl>
                                          <p:spTgt spid="1034"/>
                                        </p:tgtEl>
                                        <p:attrNameLst>
                                          <p:attrName>ppt_w</p:attrName>
                                        </p:attrNameLst>
                                      </p:cBhvr>
                                      <p:tavLst>
                                        <p:tav tm="0">
                                          <p:val>
                                            <p:fltVal val="0"/>
                                          </p:val>
                                        </p:tav>
                                        <p:tav tm="100000">
                                          <p:val>
                                            <p:strVal val="#ppt_w"/>
                                          </p:val>
                                        </p:tav>
                                      </p:tavLst>
                                    </p:anim>
                                    <p:anim calcmode="lin" valueType="num">
                                      <p:cBhvr>
                                        <p:cTn id="49" dur="1000" fill="hold"/>
                                        <p:tgtEl>
                                          <p:spTgt spid="1034"/>
                                        </p:tgtEl>
                                        <p:attrNameLst>
                                          <p:attrName>ppt_h</p:attrName>
                                        </p:attrNameLst>
                                      </p:cBhvr>
                                      <p:tavLst>
                                        <p:tav tm="0">
                                          <p:val>
                                            <p:fltVal val="0"/>
                                          </p:val>
                                        </p:tav>
                                        <p:tav tm="100000">
                                          <p:val>
                                            <p:strVal val="#ppt_h"/>
                                          </p:val>
                                        </p:tav>
                                      </p:tavLst>
                                    </p:anim>
                                    <p:anim calcmode="lin" valueType="num">
                                      <p:cBhvr>
                                        <p:cTn id="50" dur="1000" fill="hold"/>
                                        <p:tgtEl>
                                          <p:spTgt spid="1034"/>
                                        </p:tgtEl>
                                        <p:attrNameLst>
                                          <p:attrName>style.rotation</p:attrName>
                                        </p:attrNameLst>
                                      </p:cBhvr>
                                      <p:tavLst>
                                        <p:tav tm="0">
                                          <p:val>
                                            <p:fltVal val="90"/>
                                          </p:val>
                                        </p:tav>
                                        <p:tav tm="100000">
                                          <p:val>
                                            <p:fltVal val="0"/>
                                          </p:val>
                                        </p:tav>
                                      </p:tavLst>
                                    </p:anim>
                                    <p:animEffect transition="in" filter="fade">
                                      <p:cBhvr>
                                        <p:cTn id="51"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rgbClr val="0070C0"/>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a:t>
                  </a:r>
                </a:p>
                <a:p>
                  <a:pPr algn="ctr"/>
                  <a:r>
                    <a:rPr lang="fr-FR" sz="1800" b="1" dirty="0">
                      <a:solidFill>
                        <a:schemeClr val="bg1"/>
                      </a:solidFill>
                      <a:latin typeface="+mj-lt"/>
                    </a:rPr>
                    <a:t>Artificielle 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pic>
        <p:nvPicPr>
          <p:cNvPr id="3074" name="Picture 2" descr="RÃ©sultat de recherche d'images pour &quot;systÃ¨mes expert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6" y="1084450"/>
            <a:ext cx="4414961" cy="17659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reconnaissance de la parole&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08018" y="1341562"/>
            <a:ext cx="2198175" cy="21981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Ã©sultat de recherche d'images pour &quot;reconnaissance de l'Ã©critur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498" y="3539737"/>
            <a:ext cx="2755454" cy="275545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Ã©sultat de recherche d'images pour &quot;robotique&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734" y="4036560"/>
            <a:ext cx="2106034" cy="225900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Ã©sultat de recherche d'images pour &quot;rÃ©seaux de neurone&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4892" y="3226934"/>
            <a:ext cx="3238500" cy="1619251"/>
          </a:xfrm>
          <a:prstGeom prst="rect">
            <a:avLst/>
          </a:prstGeom>
          <a:noFill/>
          <a:extLst>
            <a:ext uri="{909E8E84-426E-40DD-AFC4-6F175D3DCCD1}">
              <a14:hiddenFill xmlns:a14="http://schemas.microsoft.com/office/drawing/2010/main">
                <a:solidFill>
                  <a:srgbClr val="FFFFFF"/>
                </a:solidFill>
              </a14:hiddenFill>
            </a:ext>
          </a:extLst>
        </p:spPr>
      </p:pic>
      <p:sp>
        <p:nvSpPr>
          <p:cNvPr id="31" name="Slide Number Placeholder 30"/>
          <p:cNvSpPr>
            <a:spLocks noGrp="1"/>
          </p:cNvSpPr>
          <p:nvPr>
            <p:ph type="sldNum" idx="12"/>
          </p:nvPr>
        </p:nvSpPr>
        <p:spPr/>
        <p:txBody>
          <a:bodyPr/>
          <a:lstStyle/>
          <a:p>
            <a:fld id="{00000000-1234-1234-1234-123412341234}" type="slidenum">
              <a:rPr lang="fr-FR" smtClean="0"/>
              <a:pPr/>
              <a:t>12</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1000"/>
                                        <p:tgtEl>
                                          <p:spTgt spid="3076"/>
                                        </p:tgtEl>
                                      </p:cBhvr>
                                    </p:animEffect>
                                    <p:anim calcmode="lin" valueType="num">
                                      <p:cBhvr>
                                        <p:cTn id="12" dur="1000" fill="hold"/>
                                        <p:tgtEl>
                                          <p:spTgt spid="3076"/>
                                        </p:tgtEl>
                                        <p:attrNameLst>
                                          <p:attrName>ppt_x</p:attrName>
                                        </p:attrNameLst>
                                      </p:cBhvr>
                                      <p:tavLst>
                                        <p:tav tm="0">
                                          <p:val>
                                            <p:strVal val="#ppt_x"/>
                                          </p:val>
                                        </p:tav>
                                        <p:tav tm="100000">
                                          <p:val>
                                            <p:strVal val="#ppt_x"/>
                                          </p:val>
                                        </p:tav>
                                      </p:tavLst>
                                    </p:anim>
                                    <p:anim calcmode="lin" valueType="num">
                                      <p:cBhvr>
                                        <p:cTn id="13"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078"/>
                                        </p:tgtEl>
                                        <p:attrNameLst>
                                          <p:attrName>style.visibility</p:attrName>
                                        </p:attrNameLst>
                                      </p:cBhvr>
                                      <p:to>
                                        <p:strVal val="visible"/>
                                      </p:to>
                                    </p:set>
                                    <p:animEffect transition="in" filter="fade">
                                      <p:cBhvr>
                                        <p:cTn id="18" dur="1000"/>
                                        <p:tgtEl>
                                          <p:spTgt spid="3078"/>
                                        </p:tgtEl>
                                      </p:cBhvr>
                                    </p:animEffect>
                                    <p:anim calcmode="lin" valueType="num">
                                      <p:cBhvr>
                                        <p:cTn id="19" dur="1000" fill="hold"/>
                                        <p:tgtEl>
                                          <p:spTgt spid="3078"/>
                                        </p:tgtEl>
                                        <p:attrNameLst>
                                          <p:attrName>ppt_x</p:attrName>
                                        </p:attrNameLst>
                                      </p:cBhvr>
                                      <p:tavLst>
                                        <p:tav tm="0">
                                          <p:val>
                                            <p:strVal val="#ppt_x"/>
                                          </p:val>
                                        </p:tav>
                                        <p:tav tm="100000">
                                          <p:val>
                                            <p:strVal val="#ppt_x"/>
                                          </p:val>
                                        </p:tav>
                                      </p:tavLst>
                                    </p:anim>
                                    <p:anim calcmode="lin" valueType="num">
                                      <p:cBhvr>
                                        <p:cTn id="20"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82"/>
                                        </p:tgtEl>
                                        <p:attrNameLst>
                                          <p:attrName>style.visibility</p:attrName>
                                        </p:attrNameLst>
                                      </p:cBhvr>
                                      <p:to>
                                        <p:strVal val="visible"/>
                                      </p:to>
                                    </p:set>
                                    <p:anim calcmode="lin" valueType="num">
                                      <p:cBhvr additive="base">
                                        <p:cTn id="29" dur="500" fill="hold"/>
                                        <p:tgtEl>
                                          <p:spTgt spid="3082"/>
                                        </p:tgtEl>
                                        <p:attrNameLst>
                                          <p:attrName>ppt_x</p:attrName>
                                        </p:attrNameLst>
                                      </p:cBhvr>
                                      <p:tavLst>
                                        <p:tav tm="0">
                                          <p:val>
                                            <p:strVal val="#ppt_x"/>
                                          </p:val>
                                        </p:tav>
                                        <p:tav tm="100000">
                                          <p:val>
                                            <p:strVal val="#ppt_x"/>
                                          </p:val>
                                        </p:tav>
                                      </p:tavLst>
                                    </p:anim>
                                    <p:anim calcmode="lin" valueType="num">
                                      <p:cBhvr additive="base">
                                        <p:cTn id="30"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rgbClr val="0070C0"/>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a:t>
                  </a:r>
                </a:p>
                <a:p>
                  <a:pPr algn="ctr"/>
                  <a:r>
                    <a:rPr lang="fr-FR" sz="1800" b="1" dirty="0">
                      <a:solidFill>
                        <a:schemeClr val="bg1"/>
                      </a:solidFill>
                      <a:latin typeface="+mj-lt"/>
                    </a:rPr>
                    <a:t>Artificielle</a:t>
                  </a:r>
                </a:p>
                <a:p>
                  <a:pPr algn="ctr"/>
                  <a:r>
                    <a:rPr lang="fr-FR" sz="1800" b="1" dirty="0">
                      <a:solidFill>
                        <a:schemeClr val="bg1"/>
                      </a:solidFill>
                      <a:latin typeface="+mj-lt"/>
                    </a:rPr>
                    <a:t>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pic>
        <p:nvPicPr>
          <p:cNvPr id="4098" name="Picture 2" descr="RÃ©sultat de recherche d'images pour &quot;chatbot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849" y="2421682"/>
            <a:ext cx="4423348" cy="3096344"/>
          </a:xfrm>
          <a:prstGeom prst="rect">
            <a:avLst/>
          </a:prstGeom>
          <a:noFill/>
          <a:extLst>
            <a:ext uri="{909E8E84-426E-40DD-AFC4-6F175D3DCCD1}">
              <a14:hiddenFill xmlns:a14="http://schemas.microsoft.com/office/drawing/2010/main">
                <a:solidFill>
                  <a:srgbClr val="FFFFFF"/>
                </a:solidFill>
              </a14:hiddenFill>
            </a:ext>
          </a:extLst>
        </p:spPr>
      </p:pic>
      <p:sp>
        <p:nvSpPr>
          <p:cNvPr id="31" name="Slide Number Placeholder 30"/>
          <p:cNvSpPr>
            <a:spLocks noGrp="1"/>
          </p:cNvSpPr>
          <p:nvPr>
            <p:ph type="sldNum" idx="12"/>
          </p:nvPr>
        </p:nvSpPr>
        <p:spPr/>
        <p:txBody>
          <a:bodyPr/>
          <a:lstStyle/>
          <a:p>
            <a:fld id="{00000000-1234-1234-1234-123412341234}" type="slidenum">
              <a:rPr lang="fr-FR" smtClean="0"/>
              <a:pPr/>
              <a:t>13</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rgbClr val="0070C0"/>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a:t>
                  </a:r>
                </a:p>
                <a:p>
                  <a:pPr algn="ctr"/>
                  <a:r>
                    <a:rPr lang="fr-FR" sz="1800" b="1" dirty="0">
                      <a:solidFill>
                        <a:schemeClr val="bg1"/>
                      </a:solidFill>
                      <a:latin typeface="+mj-lt"/>
                    </a:rPr>
                    <a:t>Artificielle</a:t>
                  </a:r>
                </a:p>
                <a:p>
                  <a:pPr algn="ctr"/>
                  <a:r>
                    <a:rPr lang="fr-FR" sz="1800" b="1" dirty="0">
                      <a:solidFill>
                        <a:schemeClr val="bg1"/>
                      </a:solidFill>
                      <a:latin typeface="+mj-lt"/>
                    </a:rPr>
                    <a:t>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48" name="AutoShape 105"/>
          <p:cNvSpPr>
            <a:spLocks/>
          </p:cNvSpPr>
          <p:nvPr/>
        </p:nvSpPr>
        <p:spPr bwMode="auto">
          <a:xfrm>
            <a:off x="7979578" y="4285122"/>
            <a:ext cx="648072" cy="5848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rgbClr val="C00000"/>
          </a:solidFill>
          <a:ln>
            <a:noFill/>
          </a:ln>
          <a:effectLst/>
          <a:extLst/>
        </p:spPr>
        <p:txBody>
          <a:bodyPr lIns="38082" tIns="38082" rIns="38082" bIns="38082" anchor="ctr"/>
          <a:lstStyle/>
          <a:p>
            <a:pPr defTabSz="342732">
              <a:defRPr/>
            </a:pPr>
            <a:endParaRPr lang="es-ES" sz="22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9" name="AutoShape 39"/>
          <p:cNvSpPr>
            <a:spLocks/>
          </p:cNvSpPr>
          <p:nvPr/>
        </p:nvSpPr>
        <p:spPr bwMode="auto">
          <a:xfrm>
            <a:off x="7895406" y="1485578"/>
            <a:ext cx="792088" cy="563580"/>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accent1"/>
          </a:solidFill>
          <a:ln>
            <a:noFill/>
          </a:ln>
          <a:effectLst/>
          <a:extLst/>
        </p:spPr>
        <p:txBody>
          <a:bodyPr lIns="38082" tIns="38082" rIns="38082" bIns="38082" anchor="ctr"/>
          <a:lstStyle/>
          <a:p>
            <a:pPr defTabSz="342732">
              <a:defRPr/>
            </a:pPr>
            <a:endParaRPr lang="es-ES" sz="22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0" name="AutoShape 39"/>
          <p:cNvSpPr>
            <a:spLocks/>
          </p:cNvSpPr>
          <p:nvPr/>
        </p:nvSpPr>
        <p:spPr bwMode="auto">
          <a:xfrm>
            <a:off x="7895406" y="2637706"/>
            <a:ext cx="792088" cy="563580"/>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accent1"/>
          </a:solidFill>
          <a:ln>
            <a:noFill/>
          </a:ln>
          <a:effectLst/>
          <a:extLst/>
        </p:spPr>
        <p:txBody>
          <a:bodyPr lIns="38082" tIns="38082" rIns="38082" bIns="38082" anchor="ctr"/>
          <a:lstStyle/>
          <a:p>
            <a:pPr defTabSz="342732">
              <a:defRPr/>
            </a:pPr>
            <a:endParaRPr lang="es-ES" sz="22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1" name="AutoShape 105"/>
          <p:cNvSpPr>
            <a:spLocks/>
          </p:cNvSpPr>
          <p:nvPr/>
        </p:nvSpPr>
        <p:spPr bwMode="auto">
          <a:xfrm>
            <a:off x="7967414" y="5437250"/>
            <a:ext cx="648072" cy="5848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rgbClr val="C00000"/>
          </a:solidFill>
          <a:ln>
            <a:noFill/>
          </a:ln>
          <a:effectLst/>
          <a:extLst/>
        </p:spPr>
        <p:txBody>
          <a:bodyPr lIns="38082" tIns="38082" rIns="38082" bIns="38082" anchor="ctr"/>
          <a:lstStyle/>
          <a:p>
            <a:pPr defTabSz="342732">
              <a:defRPr/>
            </a:pPr>
            <a:endParaRPr lang="es-ES" sz="22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3" name="ZoneTexte 52"/>
          <p:cNvSpPr txBox="1"/>
          <p:nvPr/>
        </p:nvSpPr>
        <p:spPr>
          <a:xfrm>
            <a:off x="8699658" y="4293890"/>
            <a:ext cx="2501775" cy="830997"/>
          </a:xfrm>
          <a:prstGeom prst="rect">
            <a:avLst/>
          </a:prstGeom>
          <a:noFill/>
        </p:spPr>
        <p:txBody>
          <a:bodyPr wrap="none" rtlCol="0">
            <a:spAutoFit/>
          </a:bodyPr>
          <a:lstStyle/>
          <a:p>
            <a:r>
              <a:rPr lang="fr-FR" sz="2400" b="1" dirty="0">
                <a:solidFill>
                  <a:schemeClr val="tx1">
                    <a:lumMod val="50000"/>
                    <a:lumOff val="50000"/>
                  </a:schemeClr>
                </a:solidFill>
              </a:rPr>
              <a:t>Latence et Fatigue</a:t>
            </a:r>
          </a:p>
          <a:p>
            <a:endParaRPr lang="fr-FR" sz="2400" b="1" dirty="0">
              <a:solidFill>
                <a:schemeClr val="tx1">
                  <a:lumMod val="50000"/>
                  <a:lumOff val="50000"/>
                </a:schemeClr>
              </a:solidFill>
            </a:endParaRPr>
          </a:p>
        </p:txBody>
      </p:sp>
      <p:sp>
        <p:nvSpPr>
          <p:cNvPr id="55" name="ZoneTexte 54"/>
          <p:cNvSpPr txBox="1"/>
          <p:nvPr/>
        </p:nvSpPr>
        <p:spPr>
          <a:xfrm>
            <a:off x="8615486" y="1485578"/>
            <a:ext cx="1798313" cy="461665"/>
          </a:xfrm>
          <a:prstGeom prst="rect">
            <a:avLst/>
          </a:prstGeom>
          <a:noFill/>
        </p:spPr>
        <p:txBody>
          <a:bodyPr wrap="none" rtlCol="0">
            <a:spAutoFit/>
          </a:bodyPr>
          <a:lstStyle/>
          <a:p>
            <a:r>
              <a:rPr lang="fr-FR" sz="2400" b="1" dirty="0">
                <a:solidFill>
                  <a:schemeClr val="tx1">
                    <a:lumMod val="50000"/>
                    <a:lumOff val="50000"/>
                  </a:schemeClr>
                </a:solidFill>
              </a:rPr>
              <a:t>Disponibilité</a:t>
            </a:r>
          </a:p>
        </p:txBody>
      </p:sp>
      <p:sp>
        <p:nvSpPr>
          <p:cNvPr id="56" name="ZoneTexte 55"/>
          <p:cNvSpPr txBox="1"/>
          <p:nvPr/>
        </p:nvSpPr>
        <p:spPr>
          <a:xfrm>
            <a:off x="8759502" y="5518026"/>
            <a:ext cx="2967864" cy="461665"/>
          </a:xfrm>
          <a:prstGeom prst="rect">
            <a:avLst/>
          </a:prstGeom>
          <a:noFill/>
        </p:spPr>
        <p:txBody>
          <a:bodyPr wrap="none" rtlCol="0">
            <a:spAutoFit/>
          </a:bodyPr>
          <a:lstStyle/>
          <a:p>
            <a:r>
              <a:rPr lang="fr-FR" sz="2400" b="1" dirty="0">
                <a:solidFill>
                  <a:schemeClr val="tx1">
                    <a:lumMod val="50000"/>
                    <a:lumOff val="50000"/>
                  </a:schemeClr>
                </a:solidFill>
              </a:rPr>
              <a:t>Recherche fastidieuse</a:t>
            </a:r>
          </a:p>
        </p:txBody>
      </p:sp>
      <p:sp>
        <p:nvSpPr>
          <p:cNvPr id="62" name="ZoneTexte 61"/>
          <p:cNvSpPr txBox="1"/>
          <p:nvPr/>
        </p:nvSpPr>
        <p:spPr>
          <a:xfrm>
            <a:off x="8615486" y="2709714"/>
            <a:ext cx="1250086" cy="461665"/>
          </a:xfrm>
          <a:prstGeom prst="rect">
            <a:avLst/>
          </a:prstGeom>
          <a:noFill/>
        </p:spPr>
        <p:txBody>
          <a:bodyPr wrap="none" rtlCol="0">
            <a:spAutoFit/>
          </a:bodyPr>
          <a:lstStyle/>
          <a:p>
            <a:r>
              <a:rPr lang="fr-FR" sz="2400" b="1" dirty="0">
                <a:solidFill>
                  <a:schemeClr val="tx1">
                    <a:lumMod val="50000"/>
                    <a:lumOff val="50000"/>
                  </a:schemeClr>
                </a:solidFill>
              </a:rPr>
              <a:t>Rapidité</a:t>
            </a:r>
          </a:p>
        </p:txBody>
      </p:sp>
      <p:pic>
        <p:nvPicPr>
          <p:cNvPr id="5122" name="Picture 2" descr="RÃ©sultat de recherche d'images pour &quot;chatbot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4" y="1629594"/>
            <a:ext cx="5722913" cy="3817911"/>
          </a:xfrm>
          <a:prstGeom prst="rect">
            <a:avLst/>
          </a:prstGeom>
          <a:noFill/>
          <a:extLst>
            <a:ext uri="{909E8E84-426E-40DD-AFC4-6F175D3DCCD1}">
              <a14:hiddenFill xmlns:a14="http://schemas.microsoft.com/office/drawing/2010/main">
                <a:solidFill>
                  <a:srgbClr val="FFFFFF"/>
                </a:solidFill>
              </a14:hiddenFill>
            </a:ext>
          </a:extLst>
        </p:spPr>
      </p:pic>
      <p:sp>
        <p:nvSpPr>
          <p:cNvPr id="31" name="Slide Number Placeholder 30"/>
          <p:cNvSpPr>
            <a:spLocks noGrp="1"/>
          </p:cNvSpPr>
          <p:nvPr>
            <p:ph type="sldNum" idx="12"/>
          </p:nvPr>
        </p:nvSpPr>
        <p:spPr/>
        <p:txBody>
          <a:bodyPr/>
          <a:lstStyle/>
          <a:p>
            <a:fld id="{00000000-1234-1234-1234-123412341234}" type="slidenum">
              <a:rPr lang="fr-FR" smtClean="0"/>
              <a:pPr/>
              <a:t>14</a:t>
            </a:fld>
            <a:endParaRPr lang="fr-FR" dirty="0"/>
          </a:p>
        </p:txBody>
      </p:sp>
    </p:spTree>
    <p:extLst>
      <p:ext uri="{BB962C8B-B14F-4D97-AF65-F5344CB8AC3E}">
        <p14:creationId xmlns:p14="http://schemas.microsoft.com/office/powerpoint/2010/main" val="351689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3" grpId="0"/>
      <p:bldP spid="55" grpId="0"/>
      <p:bldP spid="56" grpId="0"/>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cxnSp>
        <p:nvCxnSpPr>
          <p:cNvPr id="195" name="Shape 195"/>
          <p:cNvCxnSpPr>
            <a:endCxn id="196" idx="1"/>
          </p:cNvCxnSpPr>
          <p:nvPr/>
        </p:nvCxnSpPr>
        <p:spPr>
          <a:xfrm>
            <a:off x="-12398" y="3326403"/>
            <a:ext cx="3371300" cy="8803"/>
          </a:xfrm>
          <a:prstGeom prst="straightConnector1">
            <a:avLst/>
          </a:prstGeom>
          <a:noFill/>
          <a:ln w="9525" cap="flat" cmpd="sng">
            <a:solidFill>
              <a:schemeClr val="dk2"/>
            </a:solidFill>
            <a:prstDash val="solid"/>
            <a:round/>
            <a:headEnd type="none" w="med" len="med"/>
            <a:tailEnd type="none" w="med" len="med"/>
          </a:ln>
        </p:spPr>
      </p:cxnSp>
      <p:sp>
        <p:nvSpPr>
          <p:cNvPr id="196" name="Shape 196"/>
          <p:cNvSpPr txBox="1"/>
          <p:nvPr/>
        </p:nvSpPr>
        <p:spPr>
          <a:xfrm>
            <a:off x="3358902" y="2952717"/>
            <a:ext cx="3600400" cy="764977"/>
          </a:xfrm>
          <a:prstGeom prst="rect">
            <a:avLst/>
          </a:prstGeom>
          <a:noFill/>
          <a:ln>
            <a:noFill/>
          </a:ln>
        </p:spPr>
        <p:txBody>
          <a:bodyPr spcFirstLastPara="1" wrap="square" lIns="55865" tIns="55865" rIns="55865" bIns="55865" anchor="ctr" anchorCtr="0">
            <a:noAutofit/>
          </a:bodyPr>
          <a:lstStyle/>
          <a:p>
            <a:pPr>
              <a:buClr>
                <a:schemeClr val="dk2"/>
              </a:buClr>
              <a:buSzPts val="3700"/>
            </a:pPr>
            <a:r>
              <a:rPr lang="fr" sz="2700" b="1" dirty="0">
                <a:solidFill>
                  <a:schemeClr val="dk2"/>
                </a:solidFill>
                <a:latin typeface="Oswald"/>
                <a:ea typeface="Oswald"/>
                <a:cs typeface="Oswald"/>
                <a:sym typeface="Oswald"/>
              </a:rPr>
              <a:t>Approche adoptée</a:t>
            </a:r>
            <a:endParaRPr sz="2700" dirty="0"/>
          </a:p>
        </p:txBody>
      </p:sp>
      <p:cxnSp>
        <p:nvCxnSpPr>
          <p:cNvPr id="197" name="Shape 197"/>
          <p:cNvCxnSpPr/>
          <p:nvPr/>
        </p:nvCxnSpPr>
        <p:spPr>
          <a:xfrm flipV="1">
            <a:off x="6743278" y="3326403"/>
            <a:ext cx="5447135" cy="8803"/>
          </a:xfrm>
          <a:prstGeom prst="straightConnector1">
            <a:avLst/>
          </a:prstGeom>
          <a:noFill/>
          <a:ln w="9525" cap="flat" cmpd="sng">
            <a:solidFill>
              <a:schemeClr val="dk2"/>
            </a:solidFill>
            <a:prstDash val="solid"/>
            <a:round/>
            <a:headEnd type="none" w="med" len="med"/>
            <a:tailEnd type="none" w="med" len="med"/>
          </a:ln>
        </p:spPr>
      </p:cxnSp>
      <p:sp>
        <p:nvSpPr>
          <p:cNvPr id="198" name="Shape 198"/>
          <p:cNvSpPr/>
          <p:nvPr/>
        </p:nvSpPr>
        <p:spPr>
          <a:xfrm>
            <a:off x="1464343" y="3011464"/>
            <a:ext cx="616720" cy="633747"/>
          </a:xfrm>
          <a:prstGeom prst="flowChartConnector">
            <a:avLst/>
          </a:prstGeom>
          <a:solidFill>
            <a:schemeClr val="bg1">
              <a:lumMod val="75000"/>
            </a:schemeClr>
          </a:solidFill>
          <a:ln w="9525" cap="flat" cmpd="sng">
            <a:solidFill>
              <a:schemeClr val="dk2"/>
            </a:solidFill>
            <a:prstDash val="solid"/>
            <a:round/>
            <a:headEnd type="none" w="sm" len="sm"/>
            <a:tailEnd type="none" w="sm" len="sm"/>
          </a:ln>
        </p:spPr>
        <p:txBody>
          <a:bodyPr spcFirstLastPara="1" wrap="square" lIns="121897" tIns="121897" rIns="121897" bIns="121897" anchor="ctr" anchorCtr="0">
            <a:noAutofit/>
          </a:bodyPr>
          <a:lstStyle/>
          <a:p>
            <a:pPr algn="ctr">
              <a:buClr>
                <a:srgbClr val="000000"/>
              </a:buClr>
            </a:pPr>
            <a:r>
              <a:rPr lang="fr" sz="4400" dirty="0">
                <a:solidFill>
                  <a:srgbClr val="FFFFFF"/>
                </a:solidFill>
                <a:latin typeface="Helvetica Neue"/>
                <a:ea typeface="Helvetica Neue"/>
                <a:cs typeface="Helvetica Neue"/>
                <a:sym typeface="Helvetica Neue"/>
              </a:rPr>
              <a:t>3</a:t>
            </a:r>
            <a:endParaRPr sz="2400" dirty="0">
              <a:solidFill>
                <a:srgbClr val="FFFFFF"/>
              </a:solidFill>
            </a:endParaRPr>
          </a:p>
        </p:txBody>
      </p:sp>
      <p:sp>
        <p:nvSpPr>
          <p:cNvPr id="199" name="Shape 199"/>
          <p:cNvSpPr txBox="1">
            <a:spLocks noGrp="1"/>
          </p:cNvSpPr>
          <p:nvPr>
            <p:ph type="sldNum" idx="12"/>
          </p:nvPr>
        </p:nvSpPr>
        <p:spPr>
          <a:xfrm>
            <a:off x="11407560" y="6334601"/>
            <a:ext cx="731505" cy="524922"/>
          </a:xfrm>
          <a:prstGeom prst="rect">
            <a:avLst/>
          </a:prstGeom>
        </p:spPr>
        <p:txBody>
          <a:bodyPr spcFirstLastPara="1" wrap="square" lIns="124164" tIns="124164" rIns="124164" bIns="124164" anchor="ctr" anchorCtr="0">
            <a:noAutofit/>
          </a:bodyPr>
          <a:lstStyle/>
          <a:p>
            <a:fld id="{00000000-1234-1234-1234-123412341234}" type="slidenum">
              <a:rPr lang="fr"/>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rgbClr val="C00000"/>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 artificielle 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31" name="Slide Number Placeholder 30"/>
          <p:cNvSpPr>
            <a:spLocks noGrp="1"/>
          </p:cNvSpPr>
          <p:nvPr>
            <p:ph type="sldNum" idx="12"/>
          </p:nvPr>
        </p:nvSpPr>
        <p:spPr/>
        <p:txBody>
          <a:bodyPr/>
          <a:lstStyle/>
          <a:p>
            <a:fld id="{00000000-1234-1234-1234-123412341234}" type="slidenum">
              <a:rPr lang="fr-FR" smtClean="0"/>
              <a:pPr/>
              <a:t>16</a:t>
            </a:fld>
            <a:endParaRPr lang="fr-FR" dirty="0"/>
          </a:p>
        </p:txBody>
      </p:sp>
      <p:sp>
        <p:nvSpPr>
          <p:cNvPr id="32" name="TextBox 31"/>
          <p:cNvSpPr txBox="1"/>
          <p:nvPr/>
        </p:nvSpPr>
        <p:spPr>
          <a:xfrm>
            <a:off x="520493" y="1079019"/>
            <a:ext cx="1513876" cy="461665"/>
          </a:xfrm>
          <a:prstGeom prst="rect">
            <a:avLst/>
          </a:prstGeom>
          <a:noFill/>
        </p:spPr>
        <p:txBody>
          <a:bodyPr wrap="none" rtlCol="0">
            <a:spAutoFit/>
          </a:bodyPr>
          <a:lstStyle/>
          <a:p>
            <a:r>
              <a:rPr lang="fr-FR" sz="2400" b="1" u="sng" dirty="0">
                <a:solidFill>
                  <a:srgbClr val="0070C0"/>
                </a:solidFill>
                <a:latin typeface="+mj-lt"/>
              </a:rPr>
              <a:t>1. Chatbot</a:t>
            </a:r>
          </a:p>
        </p:txBody>
      </p:sp>
      <p:pic>
        <p:nvPicPr>
          <p:cNvPr id="1026" name="Picture 2" descr="https://scontent.ftun3-1.fna.fbcdn.net/v/t1.15752-9/61188172_453634948528151_1097986660982849536_n.png?_nc_cat=110&amp;_nc_ht=scontent.ftun3-1.fna&amp;oh=65f8bdedf04131bfcbda028c89bf5a16&amp;oe=5D9DE4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869" y="2123911"/>
            <a:ext cx="3901629" cy="4418439"/>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 32">
            <a:extLst>
              <a:ext uri="{FF2B5EF4-FFF2-40B4-BE49-F238E27FC236}">
                <a16:creationId xmlns:a16="http://schemas.microsoft.com/office/drawing/2014/main" id="{E89EFCC6-81F3-4BDE-918A-264A3A91CB18}"/>
              </a:ext>
            </a:extLst>
          </p:cNvPr>
          <p:cNvPicPr>
            <a:picLocks noChangeAspect="1"/>
          </p:cNvPicPr>
          <p:nvPr/>
        </p:nvPicPr>
        <p:blipFill>
          <a:blip r:embed="rId4"/>
          <a:stretch>
            <a:fillRect/>
          </a:stretch>
        </p:blipFill>
        <p:spPr>
          <a:xfrm>
            <a:off x="6007385" y="2123911"/>
            <a:ext cx="4877238" cy="4282205"/>
          </a:xfrm>
          <a:prstGeom prst="rect">
            <a:avLst/>
          </a:prstGeom>
        </p:spPr>
      </p:pic>
      <p:sp>
        <p:nvSpPr>
          <p:cNvPr id="34" name="Rectangle 33"/>
          <p:cNvSpPr/>
          <p:nvPr/>
        </p:nvSpPr>
        <p:spPr>
          <a:xfrm>
            <a:off x="4794566" y="1187331"/>
            <a:ext cx="1957652" cy="461665"/>
          </a:xfrm>
          <a:prstGeom prst="rect">
            <a:avLst/>
          </a:prstGeom>
        </p:spPr>
        <p:txBody>
          <a:bodyPr wrap="none">
            <a:spAutoFit/>
          </a:bodyPr>
          <a:lstStyle/>
          <a:p>
            <a:r>
              <a:rPr lang="fr-FR" sz="2400" b="1" dirty="0">
                <a:solidFill>
                  <a:schemeClr val="accent3"/>
                </a:solidFill>
              </a:rPr>
              <a:t>Les intentions</a:t>
            </a:r>
          </a:p>
        </p:txBody>
      </p:sp>
      <p:sp>
        <p:nvSpPr>
          <p:cNvPr id="45" name="Rectangle 44"/>
          <p:cNvSpPr/>
          <p:nvPr/>
        </p:nvSpPr>
        <p:spPr>
          <a:xfrm>
            <a:off x="766614" y="2026297"/>
            <a:ext cx="4392488" cy="4516053"/>
          </a:xfrm>
          <a:prstGeom prst="rect">
            <a:avLst/>
          </a:prstGeom>
          <a:noFill/>
          <a:ln w="38100">
            <a:solidFill>
              <a:srgbClr val="F398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5879182" y="2026297"/>
            <a:ext cx="5205652" cy="4516053"/>
          </a:xfrm>
          <a:prstGeom prst="rect">
            <a:avLst/>
          </a:prstGeom>
          <a:noFill/>
          <a:ln w="38100">
            <a:solidFill>
              <a:srgbClr val="F398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443708" y="1583182"/>
            <a:ext cx="3095078" cy="400110"/>
          </a:xfrm>
          <a:prstGeom prst="rect">
            <a:avLst/>
          </a:prstGeom>
        </p:spPr>
        <p:txBody>
          <a:bodyPr wrap="none">
            <a:spAutoFit/>
          </a:bodyPr>
          <a:lstStyle/>
          <a:p>
            <a:r>
              <a:rPr lang="fr-FR" sz="2000" dirty="0">
                <a:solidFill>
                  <a:schemeClr val="accent3"/>
                </a:solidFill>
              </a:rPr>
              <a:t>21 intentions personnalisés </a:t>
            </a:r>
            <a:endParaRPr lang="fr-FR" dirty="0">
              <a:solidFill>
                <a:schemeClr val="accent3"/>
              </a:solidFill>
            </a:endParaRPr>
          </a:p>
        </p:txBody>
      </p:sp>
      <p:sp>
        <p:nvSpPr>
          <p:cNvPr id="54" name="Rectangle 53"/>
          <p:cNvSpPr/>
          <p:nvPr/>
        </p:nvSpPr>
        <p:spPr>
          <a:xfrm>
            <a:off x="7091659" y="1583182"/>
            <a:ext cx="2464842" cy="400110"/>
          </a:xfrm>
          <a:prstGeom prst="rect">
            <a:avLst/>
          </a:prstGeom>
        </p:spPr>
        <p:txBody>
          <a:bodyPr wrap="none">
            <a:spAutoFit/>
          </a:bodyPr>
          <a:lstStyle/>
          <a:p>
            <a:r>
              <a:rPr lang="fr-FR" sz="2000" dirty="0">
                <a:solidFill>
                  <a:schemeClr val="accent3"/>
                </a:solidFill>
              </a:rPr>
              <a:t>10 intentions système</a:t>
            </a:r>
            <a:endParaRPr lang="fr-FR" dirty="0">
              <a:solidFill>
                <a:schemeClr val="accent3"/>
              </a:solidFill>
            </a:endParaRPr>
          </a:p>
        </p:txBody>
      </p:sp>
      <p:sp>
        <p:nvSpPr>
          <p:cNvPr id="55" name="Rectangle 54"/>
          <p:cNvSpPr/>
          <p:nvPr/>
        </p:nvSpPr>
        <p:spPr>
          <a:xfrm>
            <a:off x="406574" y="1540684"/>
            <a:ext cx="10965845" cy="5149946"/>
          </a:xfrm>
          <a:prstGeom prst="rect">
            <a:avLst/>
          </a:prstGeom>
          <a:solidFill>
            <a:schemeClr val="bg1">
              <a:alpha val="84706"/>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fr-FR" dirty="0">
              <a:solidFill>
                <a:schemeClr val="bg1"/>
              </a:solidFill>
              <a:latin typeface="Century Gothic" panose="020B0502020202020204" pitchFamily="34" charset="0"/>
              <a:cs typeface="Times New Roman" panose="02020603050405020304" pitchFamily="18" charset="0"/>
            </a:endParaRPr>
          </a:p>
        </p:txBody>
      </p:sp>
      <p:pic>
        <p:nvPicPr>
          <p:cNvPr id="56" name="Image 55">
            <a:extLst>
              <a:ext uri="{FF2B5EF4-FFF2-40B4-BE49-F238E27FC236}">
                <a16:creationId xmlns:a16="http://schemas.microsoft.com/office/drawing/2014/main" id="{29A63FE9-68D7-45C7-98D5-9472ADB7391F}"/>
              </a:ext>
            </a:extLst>
          </p:cNvPr>
          <p:cNvPicPr>
            <a:picLocks noChangeAspect="1"/>
          </p:cNvPicPr>
          <p:nvPr/>
        </p:nvPicPr>
        <p:blipFill>
          <a:blip r:embed="rId5"/>
          <a:stretch>
            <a:fillRect/>
          </a:stretch>
        </p:blipFill>
        <p:spPr>
          <a:xfrm>
            <a:off x="1354400" y="1828003"/>
            <a:ext cx="9070191" cy="44567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1000"/>
                                        <p:tgtEl>
                                          <p:spTgt spid="1026"/>
                                        </p:tgtEl>
                                      </p:cBhvr>
                                    </p:animEffect>
                                    <p:anim calcmode="lin" valueType="num">
                                      <p:cBhvr>
                                        <p:cTn id="17" dur="1000" fill="hold"/>
                                        <p:tgtEl>
                                          <p:spTgt spid="1026"/>
                                        </p:tgtEl>
                                        <p:attrNameLst>
                                          <p:attrName>ppt_x</p:attrName>
                                        </p:attrNameLst>
                                      </p:cBhvr>
                                      <p:tavLst>
                                        <p:tav tm="0">
                                          <p:val>
                                            <p:strVal val="#ppt_x"/>
                                          </p:val>
                                        </p:tav>
                                        <p:tav tm="100000">
                                          <p:val>
                                            <p:strVal val="#ppt_x"/>
                                          </p:val>
                                        </p:tav>
                                      </p:tavLst>
                                    </p:anim>
                                    <p:anim calcmode="lin" valueType="num">
                                      <p:cBhvr>
                                        <p:cTn id="18" dur="1000" fill="hold"/>
                                        <p:tgtEl>
                                          <p:spTgt spid="102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left)">
                                      <p:cBhvr>
                                        <p:cTn id="36" dur="500"/>
                                        <p:tgtEl>
                                          <p:spTgt spid="4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left)">
                                      <p:cBhvr>
                                        <p:cTn id="39" dur="500"/>
                                        <p:tgtEl>
                                          <p:spTgt spid="5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1000"/>
                                        <p:tgtEl>
                                          <p:spTgt spid="56"/>
                                        </p:tgtEl>
                                      </p:cBhvr>
                                    </p:animEffect>
                                    <p:anim calcmode="lin" valueType="num">
                                      <p:cBhvr>
                                        <p:cTn id="50" dur="1000" fill="hold"/>
                                        <p:tgtEl>
                                          <p:spTgt spid="56"/>
                                        </p:tgtEl>
                                        <p:attrNameLst>
                                          <p:attrName>ppt_x</p:attrName>
                                        </p:attrNameLst>
                                      </p:cBhvr>
                                      <p:tavLst>
                                        <p:tav tm="0">
                                          <p:val>
                                            <p:strVal val="#ppt_x"/>
                                          </p:val>
                                        </p:tav>
                                        <p:tav tm="100000">
                                          <p:val>
                                            <p:strVal val="#ppt_x"/>
                                          </p:val>
                                        </p:tav>
                                      </p:tavLst>
                                    </p:anim>
                                    <p:anim calcmode="lin" valueType="num">
                                      <p:cBhvr>
                                        <p:cTn id="5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5" grpId="0" animBg="1"/>
      <p:bldP spid="47" grpId="0" animBg="1"/>
      <p:bldP spid="49" grpId="0"/>
      <p:bldP spid="54" grpId="0"/>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rgbClr val="C00000"/>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 artificielle 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31" name="Slide Number Placeholder 30"/>
          <p:cNvSpPr>
            <a:spLocks noGrp="1"/>
          </p:cNvSpPr>
          <p:nvPr>
            <p:ph type="sldNum" idx="12"/>
          </p:nvPr>
        </p:nvSpPr>
        <p:spPr/>
        <p:txBody>
          <a:bodyPr/>
          <a:lstStyle/>
          <a:p>
            <a:fld id="{00000000-1234-1234-1234-123412341234}" type="slidenum">
              <a:rPr lang="fr-FR" smtClean="0"/>
              <a:pPr/>
              <a:t>17</a:t>
            </a:fld>
            <a:endParaRPr lang="fr-FR" dirty="0"/>
          </a:p>
        </p:txBody>
      </p:sp>
      <p:sp>
        <p:nvSpPr>
          <p:cNvPr id="32" name="TextBox 31"/>
          <p:cNvSpPr txBox="1"/>
          <p:nvPr/>
        </p:nvSpPr>
        <p:spPr>
          <a:xfrm>
            <a:off x="520493" y="1079019"/>
            <a:ext cx="1513876" cy="461665"/>
          </a:xfrm>
          <a:prstGeom prst="rect">
            <a:avLst/>
          </a:prstGeom>
          <a:noFill/>
        </p:spPr>
        <p:txBody>
          <a:bodyPr wrap="none" rtlCol="0">
            <a:spAutoFit/>
          </a:bodyPr>
          <a:lstStyle/>
          <a:p>
            <a:r>
              <a:rPr lang="fr-FR" sz="2400" b="1" u="sng" dirty="0">
                <a:solidFill>
                  <a:srgbClr val="0070C0"/>
                </a:solidFill>
                <a:latin typeface="+mj-lt"/>
              </a:rPr>
              <a:t>1. Chatbot</a:t>
            </a:r>
          </a:p>
        </p:txBody>
      </p:sp>
      <p:sp>
        <p:nvSpPr>
          <p:cNvPr id="34" name="Rectangle 33"/>
          <p:cNvSpPr/>
          <p:nvPr/>
        </p:nvSpPr>
        <p:spPr>
          <a:xfrm>
            <a:off x="5264780" y="1002839"/>
            <a:ext cx="1545359" cy="461665"/>
          </a:xfrm>
          <a:prstGeom prst="rect">
            <a:avLst/>
          </a:prstGeom>
        </p:spPr>
        <p:txBody>
          <a:bodyPr wrap="none">
            <a:spAutoFit/>
          </a:bodyPr>
          <a:lstStyle/>
          <a:p>
            <a:r>
              <a:rPr lang="fr-FR" sz="2400" b="1" dirty="0">
                <a:solidFill>
                  <a:schemeClr val="accent3"/>
                </a:solidFill>
              </a:rPr>
              <a:t>Les entités</a:t>
            </a:r>
          </a:p>
        </p:txBody>
      </p:sp>
      <p:sp>
        <p:nvSpPr>
          <p:cNvPr id="45" name="Rectangle 44"/>
          <p:cNvSpPr/>
          <p:nvPr/>
        </p:nvSpPr>
        <p:spPr>
          <a:xfrm>
            <a:off x="1929136" y="1590133"/>
            <a:ext cx="10009112" cy="2771649"/>
          </a:xfrm>
          <a:prstGeom prst="rect">
            <a:avLst/>
          </a:prstGeom>
          <a:noFill/>
          <a:ln w="38100">
            <a:solidFill>
              <a:srgbClr val="F398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46273" y="2240361"/>
            <a:ext cx="1667892" cy="707886"/>
          </a:xfrm>
          <a:prstGeom prst="rect">
            <a:avLst/>
          </a:prstGeom>
        </p:spPr>
        <p:txBody>
          <a:bodyPr wrap="none">
            <a:spAutoFit/>
          </a:bodyPr>
          <a:lstStyle/>
          <a:p>
            <a:pPr algn="ctr"/>
            <a:r>
              <a:rPr lang="fr-FR" sz="2000" dirty="0">
                <a:solidFill>
                  <a:schemeClr val="accent3"/>
                </a:solidFill>
              </a:rPr>
              <a:t>20 entités </a:t>
            </a:r>
          </a:p>
          <a:p>
            <a:pPr algn="ctr"/>
            <a:r>
              <a:rPr lang="fr-FR" sz="2000" dirty="0">
                <a:solidFill>
                  <a:schemeClr val="accent3"/>
                </a:solidFill>
              </a:rPr>
              <a:t>personnalisés </a:t>
            </a:r>
            <a:endParaRPr lang="fr-FR" dirty="0">
              <a:solidFill>
                <a:schemeClr val="accent3"/>
              </a:solidFill>
            </a:endParaRPr>
          </a:p>
        </p:txBody>
      </p:sp>
      <p:sp>
        <p:nvSpPr>
          <p:cNvPr id="54" name="Rectangle 53"/>
          <p:cNvSpPr/>
          <p:nvPr/>
        </p:nvSpPr>
        <p:spPr>
          <a:xfrm>
            <a:off x="0" y="5329390"/>
            <a:ext cx="2002343" cy="400110"/>
          </a:xfrm>
          <a:prstGeom prst="rect">
            <a:avLst/>
          </a:prstGeom>
        </p:spPr>
        <p:txBody>
          <a:bodyPr wrap="none">
            <a:spAutoFit/>
          </a:bodyPr>
          <a:lstStyle/>
          <a:p>
            <a:r>
              <a:rPr lang="fr-FR" sz="2000" dirty="0">
                <a:solidFill>
                  <a:schemeClr val="accent3"/>
                </a:solidFill>
              </a:rPr>
              <a:t>3 entités système</a:t>
            </a:r>
            <a:endParaRPr lang="fr-FR" dirty="0">
              <a:solidFill>
                <a:schemeClr val="accent3"/>
              </a:solidFill>
            </a:endParaRPr>
          </a:p>
        </p:txBody>
      </p:sp>
      <p:pic>
        <p:nvPicPr>
          <p:cNvPr id="35" name="Imag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609" y="4508477"/>
            <a:ext cx="8332391" cy="2456469"/>
          </a:xfrm>
          <a:prstGeom prst="rect">
            <a:avLst/>
          </a:prstGeom>
        </p:spPr>
      </p:pic>
      <p:pic>
        <p:nvPicPr>
          <p:cNvPr id="46" name="Image 45">
            <a:extLst>
              <a:ext uri="{FF2B5EF4-FFF2-40B4-BE49-F238E27FC236}">
                <a16:creationId xmlns:a16="http://schemas.microsoft.com/office/drawing/2014/main" id="{481D2A84-EC61-40FC-B004-2EFC741435C7}"/>
              </a:ext>
            </a:extLst>
          </p:cNvPr>
          <p:cNvPicPr>
            <a:picLocks noChangeAspect="1"/>
          </p:cNvPicPr>
          <p:nvPr/>
        </p:nvPicPr>
        <p:blipFill>
          <a:blip r:embed="rId4"/>
          <a:stretch>
            <a:fillRect/>
          </a:stretch>
        </p:blipFill>
        <p:spPr>
          <a:xfrm>
            <a:off x="2155311" y="1623404"/>
            <a:ext cx="9556761" cy="2691101"/>
          </a:xfrm>
          <a:prstGeom prst="rect">
            <a:avLst/>
          </a:prstGeom>
        </p:spPr>
      </p:pic>
      <p:sp>
        <p:nvSpPr>
          <p:cNvPr id="48" name="Rectangle 47"/>
          <p:cNvSpPr/>
          <p:nvPr/>
        </p:nvSpPr>
        <p:spPr>
          <a:xfrm>
            <a:off x="2007710" y="4472786"/>
            <a:ext cx="8847678" cy="2366531"/>
          </a:xfrm>
          <a:prstGeom prst="rect">
            <a:avLst/>
          </a:prstGeom>
          <a:noFill/>
          <a:ln w="38100">
            <a:solidFill>
              <a:srgbClr val="F398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p:cNvSpPr/>
          <p:nvPr/>
        </p:nvSpPr>
        <p:spPr>
          <a:xfrm>
            <a:off x="110760" y="1533254"/>
            <a:ext cx="12079653" cy="5326334"/>
          </a:xfrm>
          <a:prstGeom prst="rect">
            <a:avLst/>
          </a:prstGeom>
          <a:solidFill>
            <a:schemeClr val="bg1">
              <a:alpha val="84706"/>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fr-FR" dirty="0">
              <a:solidFill>
                <a:schemeClr val="bg1"/>
              </a:solidFill>
              <a:latin typeface="Century Gothic" panose="020B0502020202020204" pitchFamily="34" charset="0"/>
              <a:cs typeface="Times New Roman" panose="02020603050405020304" pitchFamily="18" charset="0"/>
            </a:endParaRPr>
          </a:p>
        </p:txBody>
      </p:sp>
      <p:pic>
        <p:nvPicPr>
          <p:cNvPr id="36" name="Imag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4242" y="1570079"/>
            <a:ext cx="7829221" cy="4815865"/>
          </a:xfrm>
          <a:prstGeom prst="rect">
            <a:avLst/>
          </a:prstGeom>
        </p:spPr>
      </p:pic>
    </p:spTree>
    <p:extLst>
      <p:ext uri="{BB962C8B-B14F-4D97-AF65-F5344CB8AC3E}">
        <p14:creationId xmlns:p14="http://schemas.microsoft.com/office/powerpoint/2010/main" val="134188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anim calcmode="lin" valueType="num">
                                      <p:cBhvr>
                                        <p:cTn id="13" dur="500" fill="hold"/>
                                        <p:tgtEl>
                                          <p:spTgt spid="46"/>
                                        </p:tgtEl>
                                        <p:attrNameLst>
                                          <p:attrName>ppt_x</p:attrName>
                                        </p:attrNameLst>
                                      </p:cBhvr>
                                      <p:tavLst>
                                        <p:tav tm="0">
                                          <p:val>
                                            <p:strVal val="#ppt_x"/>
                                          </p:val>
                                        </p:tav>
                                        <p:tav tm="100000">
                                          <p:val>
                                            <p:strVal val="#ppt_x"/>
                                          </p:val>
                                        </p:tav>
                                      </p:tavLst>
                                    </p:anim>
                                    <p:anim calcmode="lin" valueType="num">
                                      <p:cBhvr>
                                        <p:cTn id="14" dur="500" fill="hold"/>
                                        <p:tgtEl>
                                          <p:spTgt spid="4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anim calcmode="lin" valueType="num">
                                      <p:cBhvr>
                                        <p:cTn id="19" dur="500" fill="hold"/>
                                        <p:tgtEl>
                                          <p:spTgt spid="35"/>
                                        </p:tgtEl>
                                        <p:attrNameLst>
                                          <p:attrName>ppt_x</p:attrName>
                                        </p:attrNameLst>
                                      </p:cBhvr>
                                      <p:tavLst>
                                        <p:tav tm="0">
                                          <p:val>
                                            <p:strVal val="#ppt_x"/>
                                          </p:val>
                                        </p:tav>
                                        <p:tav tm="100000">
                                          <p:val>
                                            <p:strVal val="#ppt_x"/>
                                          </p:val>
                                        </p:tav>
                                      </p:tavLst>
                                    </p:anim>
                                    <p:anim calcmode="lin" valueType="num">
                                      <p:cBhvr>
                                        <p:cTn id="20"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left)">
                                      <p:cBhvr>
                                        <p:cTn id="25" dur="500"/>
                                        <p:tgtEl>
                                          <p:spTgt spid="4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left)">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par>
                          <p:cTn id="42" fill="hold">
                            <p:stCondLst>
                              <p:cond delay="500"/>
                            </p:stCondLst>
                            <p:childTnLst>
                              <p:par>
                                <p:cTn id="43" presetID="47" presetClass="entr" presetSubtype="0"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anim calcmode="lin" valueType="num">
                                      <p:cBhvr>
                                        <p:cTn id="46" dur="1000" fill="hold"/>
                                        <p:tgtEl>
                                          <p:spTgt spid="36"/>
                                        </p:tgtEl>
                                        <p:attrNameLst>
                                          <p:attrName>ppt_x</p:attrName>
                                        </p:attrNameLst>
                                      </p:cBhvr>
                                      <p:tavLst>
                                        <p:tav tm="0">
                                          <p:val>
                                            <p:strVal val="#ppt_x"/>
                                          </p:val>
                                        </p:tav>
                                        <p:tav tm="100000">
                                          <p:val>
                                            <p:strVal val="#ppt_x"/>
                                          </p:val>
                                        </p:tav>
                                      </p:tavLst>
                                    </p:anim>
                                    <p:anim calcmode="lin" valueType="num">
                                      <p:cBhvr>
                                        <p:cTn id="4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5" grpId="0" animBg="1"/>
      <p:bldP spid="49" grpId="0"/>
      <p:bldP spid="54" grpId="0"/>
      <p:bldP spid="48" grpId="0" animBg="1"/>
      <p:bldP spid="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rgbClr val="C00000"/>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 artificielle 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31" name="Slide Number Placeholder 30"/>
          <p:cNvSpPr>
            <a:spLocks noGrp="1"/>
          </p:cNvSpPr>
          <p:nvPr>
            <p:ph type="sldNum" idx="12"/>
          </p:nvPr>
        </p:nvSpPr>
        <p:spPr/>
        <p:txBody>
          <a:bodyPr/>
          <a:lstStyle/>
          <a:p>
            <a:fld id="{00000000-1234-1234-1234-123412341234}" type="slidenum">
              <a:rPr lang="fr-FR" smtClean="0"/>
              <a:pPr/>
              <a:t>18</a:t>
            </a:fld>
            <a:endParaRPr lang="fr-FR" dirty="0"/>
          </a:p>
        </p:txBody>
      </p:sp>
      <p:sp>
        <p:nvSpPr>
          <p:cNvPr id="32" name="TextBox 31"/>
          <p:cNvSpPr txBox="1"/>
          <p:nvPr/>
        </p:nvSpPr>
        <p:spPr>
          <a:xfrm>
            <a:off x="520493" y="1079019"/>
            <a:ext cx="1513876" cy="461665"/>
          </a:xfrm>
          <a:prstGeom prst="rect">
            <a:avLst/>
          </a:prstGeom>
          <a:noFill/>
        </p:spPr>
        <p:txBody>
          <a:bodyPr wrap="none" rtlCol="0">
            <a:spAutoFit/>
          </a:bodyPr>
          <a:lstStyle/>
          <a:p>
            <a:r>
              <a:rPr lang="fr-FR" sz="2400" b="1" u="sng" dirty="0">
                <a:solidFill>
                  <a:srgbClr val="0070C0"/>
                </a:solidFill>
                <a:latin typeface="+mj-lt"/>
              </a:rPr>
              <a:t>1. Chatbot</a:t>
            </a:r>
          </a:p>
        </p:txBody>
      </p:sp>
      <p:sp>
        <p:nvSpPr>
          <p:cNvPr id="34" name="Rectangle 33"/>
          <p:cNvSpPr/>
          <p:nvPr/>
        </p:nvSpPr>
        <p:spPr>
          <a:xfrm>
            <a:off x="5264780" y="1002839"/>
            <a:ext cx="1313180" cy="461665"/>
          </a:xfrm>
          <a:prstGeom prst="rect">
            <a:avLst/>
          </a:prstGeom>
        </p:spPr>
        <p:txBody>
          <a:bodyPr wrap="none">
            <a:spAutoFit/>
          </a:bodyPr>
          <a:lstStyle/>
          <a:p>
            <a:r>
              <a:rPr lang="fr-FR" sz="2400" b="1" dirty="0">
                <a:solidFill>
                  <a:schemeClr val="accent3"/>
                </a:solidFill>
              </a:rPr>
              <a:t>Dialogue</a:t>
            </a:r>
          </a:p>
        </p:txBody>
      </p:sp>
      <p:pic>
        <p:nvPicPr>
          <p:cNvPr id="33" name="Imag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19" y="1540684"/>
            <a:ext cx="3850654" cy="5301678"/>
          </a:xfrm>
          <a:prstGeom prst="rect">
            <a:avLst/>
          </a:prstGeom>
        </p:spPr>
      </p:pic>
      <p:sp>
        <p:nvSpPr>
          <p:cNvPr id="47" name="Rectangle 46"/>
          <p:cNvSpPr/>
          <p:nvPr/>
        </p:nvSpPr>
        <p:spPr>
          <a:xfrm>
            <a:off x="8061856" y="1592338"/>
            <a:ext cx="1443024" cy="415498"/>
          </a:xfrm>
          <a:prstGeom prst="rect">
            <a:avLst/>
          </a:prstGeom>
        </p:spPr>
        <p:txBody>
          <a:bodyPr wrap="none">
            <a:spAutoFit/>
          </a:bodyPr>
          <a:lstStyle/>
          <a:p>
            <a:r>
              <a:rPr lang="fr-FR" dirty="0">
                <a:solidFill>
                  <a:schemeClr val="accent2"/>
                </a:solidFill>
                <a:effectLst>
                  <a:outerShdw blurRad="38100" dist="38100" dir="2700000" algn="tl">
                    <a:srgbClr val="000000">
                      <a:alpha val="43137"/>
                    </a:srgbClr>
                  </a:outerShdw>
                </a:effectLst>
              </a:rPr>
              <a:t>Mode Slots</a:t>
            </a:r>
          </a:p>
        </p:txBody>
      </p:sp>
      <p:pic>
        <p:nvPicPr>
          <p:cNvPr id="52" name="Imag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436" y="2198277"/>
            <a:ext cx="4727076" cy="2867243"/>
          </a:xfrm>
          <a:prstGeom prst="rect">
            <a:avLst/>
          </a:prstGeom>
        </p:spPr>
      </p:pic>
      <p:sp>
        <p:nvSpPr>
          <p:cNvPr id="55" name="Rectangle à coins arrondis 54"/>
          <p:cNvSpPr/>
          <p:nvPr/>
        </p:nvSpPr>
        <p:spPr>
          <a:xfrm>
            <a:off x="6289746" y="1465459"/>
            <a:ext cx="5478915" cy="4261848"/>
          </a:xfrm>
          <a:prstGeom prst="roundRect">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0" name="Connecteur droit avec flèche 59"/>
          <p:cNvCxnSpPr/>
          <p:nvPr/>
        </p:nvCxnSpPr>
        <p:spPr>
          <a:xfrm>
            <a:off x="4098195" y="3501802"/>
            <a:ext cx="2069019"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66" name="Image 65"/>
          <p:cNvPicPr>
            <a:picLocks noChangeAspect="1"/>
          </p:cNvPicPr>
          <p:nvPr/>
        </p:nvPicPr>
        <p:blipFill>
          <a:blip r:embed="rId5"/>
          <a:stretch>
            <a:fillRect/>
          </a:stretch>
        </p:blipFill>
        <p:spPr>
          <a:xfrm>
            <a:off x="7602926" y="909624"/>
            <a:ext cx="2955926" cy="2291914"/>
          </a:xfrm>
          <a:prstGeom prst="rect">
            <a:avLst/>
          </a:prstGeom>
        </p:spPr>
      </p:pic>
      <p:cxnSp>
        <p:nvCxnSpPr>
          <p:cNvPr id="68" name="Connecteur droit avec flèche 67"/>
          <p:cNvCxnSpPr/>
          <p:nvPr/>
        </p:nvCxnSpPr>
        <p:spPr>
          <a:xfrm flipV="1">
            <a:off x="4152301" y="1540684"/>
            <a:ext cx="3149939" cy="1961118"/>
          </a:xfrm>
          <a:prstGeom prst="straightConnector1">
            <a:avLst/>
          </a:prstGeom>
          <a:ln w="38100">
            <a:solidFill>
              <a:schemeClr val="accent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Rectangle à coins arrondis 68"/>
          <p:cNvSpPr/>
          <p:nvPr/>
        </p:nvSpPr>
        <p:spPr>
          <a:xfrm>
            <a:off x="6228885" y="3276763"/>
            <a:ext cx="5620499" cy="3468715"/>
          </a:xfrm>
          <a:prstGeom prst="roundRect">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0" name="Connecteur droit avec flèche 69"/>
          <p:cNvCxnSpPr/>
          <p:nvPr/>
        </p:nvCxnSpPr>
        <p:spPr>
          <a:xfrm>
            <a:off x="4037334" y="4519974"/>
            <a:ext cx="2122486"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420882" y="3262423"/>
            <a:ext cx="3017236" cy="415498"/>
          </a:xfrm>
          <a:prstGeom prst="rect">
            <a:avLst/>
          </a:prstGeom>
        </p:spPr>
        <p:txBody>
          <a:bodyPr wrap="none">
            <a:spAutoFit/>
          </a:bodyPr>
          <a:lstStyle/>
          <a:p>
            <a:r>
              <a:rPr lang="fr-FR" dirty="0">
                <a:solidFill>
                  <a:schemeClr val="accent2"/>
                </a:solidFill>
                <a:effectLst>
                  <a:outerShdw blurRad="38100" dist="38100" dir="2700000" algn="tl">
                    <a:srgbClr val="000000">
                      <a:alpha val="43137"/>
                    </a:srgbClr>
                  </a:outerShdw>
                </a:effectLst>
              </a:rPr>
              <a:t>Mode Réponses multiples</a:t>
            </a:r>
          </a:p>
        </p:txBody>
      </p:sp>
      <p:pic>
        <p:nvPicPr>
          <p:cNvPr id="74" name="Imag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7068" y="3587632"/>
            <a:ext cx="4304863" cy="3106225"/>
          </a:xfrm>
          <a:prstGeom prst="rect">
            <a:avLst/>
          </a:prstGeom>
        </p:spPr>
      </p:pic>
    </p:spTree>
    <p:extLst>
      <p:ext uri="{BB962C8B-B14F-4D97-AF65-F5344CB8AC3E}">
        <p14:creationId xmlns:p14="http://schemas.microsoft.com/office/powerpoint/2010/main" val="218122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left)">
                                      <p:cBhvr>
                                        <p:cTn id="16" dur="500"/>
                                        <p:tgtEl>
                                          <p:spTgt spid="55"/>
                                        </p:tgtEl>
                                      </p:cBhvr>
                                    </p:animEffect>
                                  </p:childTnLst>
                                </p:cTn>
                              </p:par>
                            </p:childTnLst>
                          </p:cTn>
                        </p:par>
                        <p:par>
                          <p:cTn id="17" fill="hold">
                            <p:stCondLst>
                              <p:cond delay="1000"/>
                            </p:stCondLst>
                            <p:childTnLst>
                              <p:par>
                                <p:cTn id="18" presetID="47" presetClass="entr" presetSubtype="0"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1000"/>
                                        <p:tgtEl>
                                          <p:spTgt spid="47"/>
                                        </p:tgtEl>
                                      </p:cBhvr>
                                    </p:animEffect>
                                    <p:anim calcmode="lin" valueType="num">
                                      <p:cBhvr>
                                        <p:cTn id="21" dur="1000" fill="hold"/>
                                        <p:tgtEl>
                                          <p:spTgt spid="47"/>
                                        </p:tgtEl>
                                        <p:attrNameLst>
                                          <p:attrName>ppt_x</p:attrName>
                                        </p:attrNameLst>
                                      </p:cBhvr>
                                      <p:tavLst>
                                        <p:tav tm="0">
                                          <p:val>
                                            <p:strVal val="#ppt_x"/>
                                          </p:val>
                                        </p:tav>
                                        <p:tav tm="100000">
                                          <p:val>
                                            <p:strVal val="#ppt_x"/>
                                          </p:val>
                                        </p:tav>
                                      </p:tavLst>
                                    </p:anim>
                                    <p:anim calcmode="lin" valueType="num">
                                      <p:cBhvr>
                                        <p:cTn id="22" dur="1000" fill="hold"/>
                                        <p:tgtEl>
                                          <p:spTgt spid="4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anim calcmode="lin" valueType="num">
                                      <p:cBhvr>
                                        <p:cTn id="26" dur="1000" fill="hold"/>
                                        <p:tgtEl>
                                          <p:spTgt spid="52"/>
                                        </p:tgtEl>
                                        <p:attrNameLst>
                                          <p:attrName>ppt_x</p:attrName>
                                        </p:attrNameLst>
                                      </p:cBhvr>
                                      <p:tavLst>
                                        <p:tav tm="0">
                                          <p:val>
                                            <p:strVal val="#ppt_x"/>
                                          </p:val>
                                        </p:tav>
                                        <p:tav tm="100000">
                                          <p:val>
                                            <p:strVal val="#ppt_x"/>
                                          </p:val>
                                        </p:tav>
                                      </p:tavLst>
                                    </p:anim>
                                    <p:anim calcmode="lin" valueType="num">
                                      <p:cBhvr>
                                        <p:cTn id="2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xit" presetSubtype="0" fill="hold" nodeType="clickEffect">
                                  <p:stCondLst>
                                    <p:cond delay="0"/>
                                  </p:stCondLst>
                                  <p:childTnLst>
                                    <p:animEffect transition="out" filter="fade">
                                      <p:cBhvr>
                                        <p:cTn id="31" dur="1000"/>
                                        <p:tgtEl>
                                          <p:spTgt spid="60"/>
                                        </p:tgtEl>
                                      </p:cBhvr>
                                    </p:animEffect>
                                    <p:anim calcmode="lin" valueType="num">
                                      <p:cBhvr>
                                        <p:cTn id="32" dur="1000"/>
                                        <p:tgtEl>
                                          <p:spTgt spid="60"/>
                                        </p:tgtEl>
                                        <p:attrNameLst>
                                          <p:attrName>ppt_x</p:attrName>
                                        </p:attrNameLst>
                                      </p:cBhvr>
                                      <p:tavLst>
                                        <p:tav tm="0">
                                          <p:val>
                                            <p:strVal val="ppt_x"/>
                                          </p:val>
                                        </p:tav>
                                        <p:tav tm="100000">
                                          <p:val>
                                            <p:strVal val="ppt_x"/>
                                          </p:val>
                                        </p:tav>
                                      </p:tavLst>
                                    </p:anim>
                                    <p:anim calcmode="lin" valueType="num">
                                      <p:cBhvr>
                                        <p:cTn id="33" dur="1000"/>
                                        <p:tgtEl>
                                          <p:spTgt spid="60"/>
                                        </p:tgtEl>
                                        <p:attrNameLst>
                                          <p:attrName>ppt_y</p:attrName>
                                        </p:attrNameLst>
                                      </p:cBhvr>
                                      <p:tavLst>
                                        <p:tav tm="0">
                                          <p:val>
                                            <p:strVal val="ppt_y"/>
                                          </p:val>
                                        </p:tav>
                                        <p:tav tm="100000">
                                          <p:val>
                                            <p:strVal val="ppt_y-.1"/>
                                          </p:val>
                                        </p:tav>
                                      </p:tavLst>
                                    </p:anim>
                                    <p:set>
                                      <p:cBhvr>
                                        <p:cTn id="34" dur="1" fill="hold">
                                          <p:stCondLst>
                                            <p:cond delay="999"/>
                                          </p:stCondLst>
                                        </p:cTn>
                                        <p:tgtEl>
                                          <p:spTgt spid="60"/>
                                        </p:tgtEl>
                                        <p:attrNameLst>
                                          <p:attrName>style.visibility</p:attrName>
                                        </p:attrNameLst>
                                      </p:cBhvr>
                                      <p:to>
                                        <p:strVal val="hidden"/>
                                      </p:to>
                                    </p:set>
                                  </p:childTnLst>
                                </p:cTn>
                              </p:par>
                              <p:par>
                                <p:cTn id="35" presetID="47" presetClass="exit" presetSubtype="0" fill="hold" grpId="1" nodeType="withEffect">
                                  <p:stCondLst>
                                    <p:cond delay="0"/>
                                  </p:stCondLst>
                                  <p:childTnLst>
                                    <p:animEffect transition="out" filter="fade">
                                      <p:cBhvr>
                                        <p:cTn id="36" dur="1000"/>
                                        <p:tgtEl>
                                          <p:spTgt spid="55"/>
                                        </p:tgtEl>
                                      </p:cBhvr>
                                    </p:animEffect>
                                    <p:anim calcmode="lin" valueType="num">
                                      <p:cBhvr>
                                        <p:cTn id="37" dur="1000"/>
                                        <p:tgtEl>
                                          <p:spTgt spid="55"/>
                                        </p:tgtEl>
                                        <p:attrNameLst>
                                          <p:attrName>ppt_x</p:attrName>
                                        </p:attrNameLst>
                                      </p:cBhvr>
                                      <p:tavLst>
                                        <p:tav tm="0">
                                          <p:val>
                                            <p:strVal val="ppt_x"/>
                                          </p:val>
                                        </p:tav>
                                        <p:tav tm="100000">
                                          <p:val>
                                            <p:strVal val="ppt_x"/>
                                          </p:val>
                                        </p:tav>
                                      </p:tavLst>
                                    </p:anim>
                                    <p:anim calcmode="lin" valueType="num">
                                      <p:cBhvr>
                                        <p:cTn id="38" dur="1000"/>
                                        <p:tgtEl>
                                          <p:spTgt spid="55"/>
                                        </p:tgtEl>
                                        <p:attrNameLst>
                                          <p:attrName>ppt_y</p:attrName>
                                        </p:attrNameLst>
                                      </p:cBhvr>
                                      <p:tavLst>
                                        <p:tav tm="0">
                                          <p:val>
                                            <p:strVal val="ppt_y"/>
                                          </p:val>
                                        </p:tav>
                                        <p:tav tm="100000">
                                          <p:val>
                                            <p:strVal val="ppt_y-.1"/>
                                          </p:val>
                                        </p:tav>
                                      </p:tavLst>
                                    </p:anim>
                                    <p:set>
                                      <p:cBhvr>
                                        <p:cTn id="39" dur="1" fill="hold">
                                          <p:stCondLst>
                                            <p:cond delay="999"/>
                                          </p:stCondLst>
                                        </p:cTn>
                                        <p:tgtEl>
                                          <p:spTgt spid="55"/>
                                        </p:tgtEl>
                                        <p:attrNameLst>
                                          <p:attrName>style.visibility</p:attrName>
                                        </p:attrNameLst>
                                      </p:cBhvr>
                                      <p:to>
                                        <p:strVal val="hidden"/>
                                      </p:to>
                                    </p:set>
                                  </p:childTnLst>
                                </p:cTn>
                              </p:par>
                              <p:par>
                                <p:cTn id="40" presetID="47" presetClass="exit" presetSubtype="0" fill="hold" grpId="1" nodeType="withEffect">
                                  <p:stCondLst>
                                    <p:cond delay="0"/>
                                  </p:stCondLst>
                                  <p:childTnLst>
                                    <p:animEffect transition="out" filter="fade">
                                      <p:cBhvr>
                                        <p:cTn id="41" dur="1000"/>
                                        <p:tgtEl>
                                          <p:spTgt spid="47"/>
                                        </p:tgtEl>
                                      </p:cBhvr>
                                    </p:animEffect>
                                    <p:anim calcmode="lin" valueType="num">
                                      <p:cBhvr>
                                        <p:cTn id="42" dur="1000"/>
                                        <p:tgtEl>
                                          <p:spTgt spid="47"/>
                                        </p:tgtEl>
                                        <p:attrNameLst>
                                          <p:attrName>ppt_x</p:attrName>
                                        </p:attrNameLst>
                                      </p:cBhvr>
                                      <p:tavLst>
                                        <p:tav tm="0">
                                          <p:val>
                                            <p:strVal val="ppt_x"/>
                                          </p:val>
                                        </p:tav>
                                        <p:tav tm="100000">
                                          <p:val>
                                            <p:strVal val="ppt_x"/>
                                          </p:val>
                                        </p:tav>
                                      </p:tavLst>
                                    </p:anim>
                                    <p:anim calcmode="lin" valueType="num">
                                      <p:cBhvr>
                                        <p:cTn id="43" dur="1000"/>
                                        <p:tgtEl>
                                          <p:spTgt spid="47"/>
                                        </p:tgtEl>
                                        <p:attrNameLst>
                                          <p:attrName>ppt_y</p:attrName>
                                        </p:attrNameLst>
                                      </p:cBhvr>
                                      <p:tavLst>
                                        <p:tav tm="0">
                                          <p:val>
                                            <p:strVal val="ppt_y"/>
                                          </p:val>
                                        </p:tav>
                                        <p:tav tm="100000">
                                          <p:val>
                                            <p:strVal val="ppt_y-.1"/>
                                          </p:val>
                                        </p:tav>
                                      </p:tavLst>
                                    </p:anim>
                                    <p:set>
                                      <p:cBhvr>
                                        <p:cTn id="44" dur="1" fill="hold">
                                          <p:stCondLst>
                                            <p:cond delay="999"/>
                                          </p:stCondLst>
                                        </p:cTn>
                                        <p:tgtEl>
                                          <p:spTgt spid="47"/>
                                        </p:tgtEl>
                                        <p:attrNameLst>
                                          <p:attrName>style.visibility</p:attrName>
                                        </p:attrNameLst>
                                      </p:cBhvr>
                                      <p:to>
                                        <p:strVal val="hidden"/>
                                      </p:to>
                                    </p:set>
                                  </p:childTnLst>
                                </p:cTn>
                              </p:par>
                              <p:par>
                                <p:cTn id="45" presetID="47" presetClass="exit" presetSubtype="0" fill="hold" nodeType="withEffect">
                                  <p:stCondLst>
                                    <p:cond delay="0"/>
                                  </p:stCondLst>
                                  <p:childTnLst>
                                    <p:animEffect transition="out" filter="fade">
                                      <p:cBhvr>
                                        <p:cTn id="46" dur="1000"/>
                                        <p:tgtEl>
                                          <p:spTgt spid="52"/>
                                        </p:tgtEl>
                                      </p:cBhvr>
                                    </p:animEffect>
                                    <p:anim calcmode="lin" valueType="num">
                                      <p:cBhvr>
                                        <p:cTn id="47" dur="1000"/>
                                        <p:tgtEl>
                                          <p:spTgt spid="52"/>
                                        </p:tgtEl>
                                        <p:attrNameLst>
                                          <p:attrName>ppt_x</p:attrName>
                                        </p:attrNameLst>
                                      </p:cBhvr>
                                      <p:tavLst>
                                        <p:tav tm="0">
                                          <p:val>
                                            <p:strVal val="ppt_x"/>
                                          </p:val>
                                        </p:tav>
                                        <p:tav tm="100000">
                                          <p:val>
                                            <p:strVal val="ppt_x"/>
                                          </p:val>
                                        </p:tav>
                                      </p:tavLst>
                                    </p:anim>
                                    <p:anim calcmode="lin" valueType="num">
                                      <p:cBhvr>
                                        <p:cTn id="48" dur="1000"/>
                                        <p:tgtEl>
                                          <p:spTgt spid="52"/>
                                        </p:tgtEl>
                                        <p:attrNameLst>
                                          <p:attrName>ppt_y</p:attrName>
                                        </p:attrNameLst>
                                      </p:cBhvr>
                                      <p:tavLst>
                                        <p:tav tm="0">
                                          <p:val>
                                            <p:strVal val="ppt_y"/>
                                          </p:val>
                                        </p:tav>
                                        <p:tav tm="100000">
                                          <p:val>
                                            <p:strVal val="ppt_y-.1"/>
                                          </p:val>
                                        </p:tav>
                                      </p:tavLst>
                                    </p:anim>
                                    <p:set>
                                      <p:cBhvr>
                                        <p:cTn id="49" dur="1" fill="hold">
                                          <p:stCondLst>
                                            <p:cond delay="999"/>
                                          </p:stCondLst>
                                        </p:cTn>
                                        <p:tgtEl>
                                          <p:spTgt spid="52"/>
                                        </p:tgtEl>
                                        <p:attrNameLst>
                                          <p:attrName>style.visibility</p:attrName>
                                        </p:attrNameLst>
                                      </p:cBhvr>
                                      <p:to>
                                        <p:strVal val="hidden"/>
                                      </p:to>
                                    </p:se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par>
                                <p:cTn id="54" presetID="10" presetClass="entr" presetSubtype="0" fill="hold"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wipe(left)">
                                      <p:cBhvr>
                                        <p:cTn id="61" dur="500"/>
                                        <p:tgtEl>
                                          <p:spTgt spid="70"/>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left)">
                                      <p:cBhvr>
                                        <p:cTn id="65" dur="500"/>
                                        <p:tgtEl>
                                          <p:spTgt spid="69"/>
                                        </p:tgtEl>
                                      </p:cBhvr>
                                    </p:animEffect>
                                  </p:childTnLst>
                                </p:cTn>
                              </p:par>
                            </p:childTnLst>
                          </p:cTn>
                        </p:par>
                        <p:par>
                          <p:cTn id="66" fill="hold">
                            <p:stCondLst>
                              <p:cond delay="1000"/>
                            </p:stCondLst>
                            <p:childTnLst>
                              <p:par>
                                <p:cTn id="67" presetID="47" presetClass="entr" presetSubtype="0" fill="hold" grpId="0" nodeType="after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1000"/>
                                        <p:tgtEl>
                                          <p:spTgt spid="73"/>
                                        </p:tgtEl>
                                      </p:cBhvr>
                                    </p:animEffect>
                                    <p:anim calcmode="lin" valueType="num">
                                      <p:cBhvr>
                                        <p:cTn id="70" dur="1000" fill="hold"/>
                                        <p:tgtEl>
                                          <p:spTgt spid="73"/>
                                        </p:tgtEl>
                                        <p:attrNameLst>
                                          <p:attrName>ppt_x</p:attrName>
                                        </p:attrNameLst>
                                      </p:cBhvr>
                                      <p:tavLst>
                                        <p:tav tm="0">
                                          <p:val>
                                            <p:strVal val="#ppt_x"/>
                                          </p:val>
                                        </p:tav>
                                        <p:tav tm="100000">
                                          <p:val>
                                            <p:strVal val="#ppt_x"/>
                                          </p:val>
                                        </p:tav>
                                      </p:tavLst>
                                    </p:anim>
                                    <p:anim calcmode="lin" valueType="num">
                                      <p:cBhvr>
                                        <p:cTn id="71" dur="1000" fill="hold"/>
                                        <p:tgtEl>
                                          <p:spTgt spid="73"/>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fade">
                                      <p:cBhvr>
                                        <p:cTn id="74" dur="1000"/>
                                        <p:tgtEl>
                                          <p:spTgt spid="74"/>
                                        </p:tgtEl>
                                      </p:cBhvr>
                                    </p:animEffect>
                                    <p:anim calcmode="lin" valueType="num">
                                      <p:cBhvr>
                                        <p:cTn id="75" dur="1000" fill="hold"/>
                                        <p:tgtEl>
                                          <p:spTgt spid="74"/>
                                        </p:tgtEl>
                                        <p:attrNameLst>
                                          <p:attrName>ppt_x</p:attrName>
                                        </p:attrNameLst>
                                      </p:cBhvr>
                                      <p:tavLst>
                                        <p:tav tm="0">
                                          <p:val>
                                            <p:strVal val="#ppt_x"/>
                                          </p:val>
                                        </p:tav>
                                        <p:tav tm="100000">
                                          <p:val>
                                            <p:strVal val="#ppt_x"/>
                                          </p:val>
                                        </p:tav>
                                      </p:tavLst>
                                    </p:anim>
                                    <p:anim calcmode="lin" valueType="num">
                                      <p:cBhvr>
                                        <p:cTn id="76"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p:bldP spid="47" grpId="1"/>
      <p:bldP spid="55" grpId="0" animBg="1"/>
      <p:bldP spid="55" grpId="1" animBg="1"/>
      <p:bldP spid="69" grpId="0" animBg="1"/>
      <p:bldP spid="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rgbClr val="C00000"/>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rPr>
                    <a:t>Intelligence artificielle et </a:t>
                  </a:r>
                  <a:r>
                    <a:rPr lang="fr-FR" sz="1800" b="1" dirty="0" err="1">
                      <a:solidFill>
                        <a:schemeClr val="bg1"/>
                      </a:solidFill>
                    </a:rPr>
                    <a:t>chatbots</a:t>
                  </a:r>
                  <a:endParaRPr lang="id-ID" sz="1800" b="1" dirty="0">
                    <a:solidFill>
                      <a:schemeClr val="bg1"/>
                    </a:solidFill>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97" name="TextBox 19"/>
          <p:cNvSpPr txBox="1"/>
          <p:nvPr/>
        </p:nvSpPr>
        <p:spPr>
          <a:xfrm>
            <a:off x="0" y="1125538"/>
            <a:ext cx="4464496" cy="461665"/>
          </a:xfrm>
          <a:prstGeom prst="rect">
            <a:avLst/>
          </a:prstGeom>
          <a:noFill/>
        </p:spPr>
        <p:txBody>
          <a:bodyPr wrap="square" rtlCol="0">
            <a:spAutoFit/>
          </a:bodyPr>
          <a:lstStyle/>
          <a:p>
            <a:pPr algn="ctr"/>
            <a:r>
              <a:rPr lang="fr-FR" sz="2400" b="1" u="sng" dirty="0">
                <a:solidFill>
                  <a:srgbClr val="0070C0"/>
                </a:solidFill>
                <a:latin typeface="+mj-lt"/>
              </a:rPr>
              <a:t>2. Application Android</a:t>
            </a:r>
            <a:endParaRPr lang="id-ID" sz="2400" b="1" u="sng" dirty="0">
              <a:solidFill>
                <a:srgbClr val="0070C0"/>
              </a:solidFill>
              <a:latin typeface="+mj-lt"/>
            </a:endParaRPr>
          </a:p>
        </p:txBody>
      </p:sp>
      <p:sp>
        <p:nvSpPr>
          <p:cNvPr id="31" name="Slide Number Placeholder 30"/>
          <p:cNvSpPr>
            <a:spLocks noGrp="1"/>
          </p:cNvSpPr>
          <p:nvPr>
            <p:ph type="sldNum" idx="12"/>
          </p:nvPr>
        </p:nvSpPr>
        <p:spPr/>
        <p:txBody>
          <a:bodyPr/>
          <a:lstStyle/>
          <a:p>
            <a:fld id="{00000000-1234-1234-1234-123412341234}" type="slidenum">
              <a:rPr lang="fr-FR" smtClean="0"/>
              <a:pPr/>
              <a:t>19</a:t>
            </a:fld>
            <a:endParaRPr lang="fr-FR" dirty="0"/>
          </a:p>
        </p:txBody>
      </p:sp>
      <p:pic>
        <p:nvPicPr>
          <p:cNvPr id="33" name="Image 32" descr="Une image contenant texte&#10;&#10;Description générée avec un niveau de confiance très élevé">
            <a:extLst>
              <a:ext uri="{FF2B5EF4-FFF2-40B4-BE49-F238E27FC236}">
                <a16:creationId xmlns:a16="http://schemas.microsoft.com/office/drawing/2014/main" id="{B8C3632E-1DEA-4130-A6EC-2C8376602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710" y="1659580"/>
            <a:ext cx="9252249" cy="4822862"/>
          </a:xfrm>
          <a:prstGeom prst="rect">
            <a:avLst/>
          </a:prstGeom>
        </p:spPr>
      </p:pic>
      <p:pic>
        <p:nvPicPr>
          <p:cNvPr id="32" name="Image 3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2318" y="4071011"/>
            <a:ext cx="1947875" cy="1947875"/>
          </a:xfrm>
          <a:prstGeom prst="rect">
            <a:avLst/>
          </a:prstGeom>
        </p:spPr>
      </p:pic>
      <p:pic>
        <p:nvPicPr>
          <p:cNvPr id="35" name="Imag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285" y="2433032"/>
            <a:ext cx="1107942" cy="1107942"/>
          </a:xfrm>
          <a:prstGeom prst="rect">
            <a:avLst/>
          </a:prstGeom>
        </p:spPr>
      </p:pic>
      <p:sp>
        <p:nvSpPr>
          <p:cNvPr id="36" name="Rectangle 35"/>
          <p:cNvSpPr/>
          <p:nvPr/>
        </p:nvSpPr>
        <p:spPr>
          <a:xfrm>
            <a:off x="5391253" y="3767630"/>
            <a:ext cx="2880320" cy="281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3142878" y="4033428"/>
            <a:ext cx="1302968" cy="376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5342005" y="4221882"/>
            <a:ext cx="1209961" cy="188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7262308" y="4221882"/>
            <a:ext cx="1009266" cy="215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9120126" y="4033428"/>
            <a:ext cx="1151544" cy="180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necteur droit avec flèche 44"/>
          <p:cNvCxnSpPr/>
          <p:nvPr/>
        </p:nvCxnSpPr>
        <p:spPr>
          <a:xfrm flipV="1">
            <a:off x="3132533" y="4164318"/>
            <a:ext cx="1321618" cy="7729"/>
          </a:xfrm>
          <a:prstGeom prst="straightConnector1">
            <a:avLst/>
          </a:prstGeom>
          <a:ln w="57150">
            <a:solidFill>
              <a:schemeClr val="accent3">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flipV="1">
            <a:off x="5138464" y="4402607"/>
            <a:ext cx="1321618" cy="7729"/>
          </a:xfrm>
          <a:prstGeom prst="straightConnector1">
            <a:avLst/>
          </a:prstGeom>
          <a:ln w="57150">
            <a:solidFill>
              <a:schemeClr val="accent3">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p:nvPr/>
        </p:nvCxnSpPr>
        <p:spPr>
          <a:xfrm flipV="1">
            <a:off x="7302240" y="4437427"/>
            <a:ext cx="1015118" cy="1"/>
          </a:xfrm>
          <a:prstGeom prst="straightConnector1">
            <a:avLst/>
          </a:prstGeom>
          <a:ln w="57150">
            <a:solidFill>
              <a:schemeClr val="accent3">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flipV="1">
            <a:off x="9243138" y="4206428"/>
            <a:ext cx="1015118" cy="1"/>
          </a:xfrm>
          <a:prstGeom prst="straightConnector1">
            <a:avLst/>
          </a:prstGeom>
          <a:ln w="57150">
            <a:solidFill>
              <a:schemeClr val="accent3">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1" name="Image 50"/>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4912" y="3142089"/>
            <a:ext cx="2017336" cy="2017336"/>
          </a:xfrm>
          <a:prstGeom prst="rect">
            <a:avLst/>
          </a:prstGeom>
        </p:spPr>
      </p:pic>
      <p:cxnSp>
        <p:nvCxnSpPr>
          <p:cNvPr id="53" name="Connecteur droit avec flèche 52"/>
          <p:cNvCxnSpPr>
            <a:endCxn id="36" idx="3"/>
          </p:cNvCxnSpPr>
          <p:nvPr/>
        </p:nvCxnSpPr>
        <p:spPr>
          <a:xfrm flipV="1">
            <a:off x="5391253" y="3908219"/>
            <a:ext cx="2880320" cy="7729"/>
          </a:xfrm>
          <a:prstGeom prst="straightConnector1">
            <a:avLst/>
          </a:prstGeom>
          <a:ln w="571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flipV="1">
            <a:off x="9203878" y="3896231"/>
            <a:ext cx="984040" cy="22205"/>
          </a:xfrm>
          <a:prstGeom prst="straightConnector1">
            <a:avLst/>
          </a:prstGeom>
          <a:ln w="571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724683" y="3069476"/>
            <a:ext cx="6195059" cy="718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0" name="Connecteur en angle 89"/>
          <p:cNvCxnSpPr/>
          <p:nvPr/>
        </p:nvCxnSpPr>
        <p:spPr>
          <a:xfrm rot="10800000">
            <a:off x="4838600" y="3241550"/>
            <a:ext cx="5929570" cy="501714"/>
          </a:xfrm>
          <a:prstGeom prst="bentConnector3">
            <a:avLst>
              <a:gd name="adj1" fmla="val 92"/>
            </a:avLst>
          </a:prstGeom>
          <a:ln w="57150">
            <a:solidFill>
              <a:srgbClr val="F49A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Connecteur droit avec flèche 90"/>
          <p:cNvCxnSpPr/>
          <p:nvPr/>
        </p:nvCxnSpPr>
        <p:spPr>
          <a:xfrm>
            <a:off x="4841654" y="3238852"/>
            <a:ext cx="0" cy="554217"/>
          </a:xfrm>
          <a:prstGeom prst="straightConnector1">
            <a:avLst/>
          </a:prstGeom>
          <a:ln w="57150">
            <a:solidFill>
              <a:srgbClr val="F49A7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Connecteur en angle 91"/>
          <p:cNvCxnSpPr/>
          <p:nvPr/>
        </p:nvCxnSpPr>
        <p:spPr>
          <a:xfrm rot="10800000">
            <a:off x="4838600" y="3238315"/>
            <a:ext cx="5929570" cy="501714"/>
          </a:xfrm>
          <a:prstGeom prst="bentConnector3">
            <a:avLst>
              <a:gd name="adj1" fmla="val 92"/>
            </a:avLst>
          </a:prstGeom>
          <a:ln w="571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Connecteur droit avec flèche 92"/>
          <p:cNvCxnSpPr/>
          <p:nvPr/>
        </p:nvCxnSpPr>
        <p:spPr>
          <a:xfrm>
            <a:off x="4841654" y="3235617"/>
            <a:ext cx="0" cy="554217"/>
          </a:xfrm>
          <a:prstGeom prst="straightConnector1">
            <a:avLst/>
          </a:prstGeom>
          <a:ln w="571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73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1000"/>
                                        <p:tgtEl>
                                          <p:spTgt spid="35"/>
                                        </p:tgtEl>
                                      </p:cBhvr>
                                    </p:animEffect>
                                    <p:anim calcmode="lin" valueType="num">
                                      <p:cBhvr>
                                        <p:cTn id="17" dur="1000" fill="hold"/>
                                        <p:tgtEl>
                                          <p:spTgt spid="35"/>
                                        </p:tgtEl>
                                        <p:attrNameLst>
                                          <p:attrName>ppt_x</p:attrName>
                                        </p:attrNameLst>
                                      </p:cBhvr>
                                      <p:tavLst>
                                        <p:tav tm="0">
                                          <p:val>
                                            <p:strVal val="#ppt_x"/>
                                          </p:val>
                                        </p:tav>
                                        <p:tav tm="100000">
                                          <p:val>
                                            <p:strVal val="#ppt_x"/>
                                          </p:val>
                                        </p:tav>
                                      </p:tavLst>
                                    </p:anim>
                                    <p:anim calcmode="lin" valueType="num">
                                      <p:cBhvr>
                                        <p:cTn id="1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32"/>
                                        </p:tgtEl>
                                      </p:cBhvr>
                                    </p:animEffect>
                                    <p:anim calcmode="lin" valueType="num">
                                      <p:cBhvr>
                                        <p:cTn id="30" dur="1000"/>
                                        <p:tgtEl>
                                          <p:spTgt spid="32"/>
                                        </p:tgtEl>
                                        <p:attrNameLst>
                                          <p:attrName>ppt_x</p:attrName>
                                        </p:attrNameLst>
                                      </p:cBhvr>
                                      <p:tavLst>
                                        <p:tav tm="0">
                                          <p:val>
                                            <p:strVal val="ppt_x"/>
                                          </p:val>
                                        </p:tav>
                                        <p:tav tm="100000">
                                          <p:val>
                                            <p:strVal val="ppt_x"/>
                                          </p:val>
                                        </p:tav>
                                      </p:tavLst>
                                    </p:anim>
                                    <p:anim calcmode="lin" valueType="num">
                                      <p:cBhvr>
                                        <p:cTn id="31" dur="1000"/>
                                        <p:tgtEl>
                                          <p:spTgt spid="32"/>
                                        </p:tgtEl>
                                        <p:attrNameLst>
                                          <p:attrName>ppt_y</p:attrName>
                                        </p:attrNameLst>
                                      </p:cBhvr>
                                      <p:tavLst>
                                        <p:tav tm="0">
                                          <p:val>
                                            <p:strVal val="ppt_y"/>
                                          </p:val>
                                        </p:tav>
                                        <p:tav tm="100000">
                                          <p:val>
                                            <p:strVal val="ppt_y+.1"/>
                                          </p:val>
                                        </p:tav>
                                      </p:tavLst>
                                    </p:anim>
                                    <p:set>
                                      <p:cBhvr>
                                        <p:cTn id="32" dur="1" fill="hold">
                                          <p:stCondLst>
                                            <p:cond delay="999"/>
                                          </p:stCondLst>
                                        </p:cTn>
                                        <p:tgtEl>
                                          <p:spTgt spid="32"/>
                                        </p:tgtEl>
                                        <p:attrNameLst>
                                          <p:attrName>style.visibility</p:attrName>
                                        </p:attrNameLst>
                                      </p:cBhvr>
                                      <p:to>
                                        <p:strVal val="hidden"/>
                                      </p:to>
                                    </p:set>
                                  </p:childTnLst>
                                </p:cTn>
                              </p:par>
                              <p:par>
                                <p:cTn id="33" presetID="42" presetClass="path" presetSubtype="0" accel="50000" decel="50000" fill="hold" nodeType="withEffect">
                                  <p:stCondLst>
                                    <p:cond delay="0"/>
                                  </p:stCondLst>
                                  <p:childTnLst>
                                    <p:animMotion origin="layout" path="M -2.57195E-6 2.67299E-6 L -0.00143 0.17982 " pathEditMode="relative" rAng="0" ptsTypes="AA">
                                      <p:cBhvr>
                                        <p:cTn id="34" dur="2000" fill="hold"/>
                                        <p:tgtEl>
                                          <p:spTgt spid="35"/>
                                        </p:tgtEl>
                                        <p:attrNameLst>
                                          <p:attrName>ppt_x</p:attrName>
                                          <p:attrName>ppt_y</p:attrName>
                                        </p:attrNameLst>
                                      </p:cBhvr>
                                      <p:rCtr x="-78" y="8979"/>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down)">
                                      <p:cBhvr>
                                        <p:cTn id="45" dur="500"/>
                                        <p:tgtEl>
                                          <p:spTgt spid="4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down)">
                                      <p:cBhvr>
                                        <p:cTn id="51" dur="500"/>
                                        <p:tgtEl>
                                          <p:spTgt spid="4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down)">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left)">
                                      <p:cBhvr>
                                        <p:cTn id="64" dur="500"/>
                                        <p:tgtEl>
                                          <p:spTgt spid="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wipe(left)">
                                      <p:cBhvr>
                                        <p:cTn id="74" dur="500"/>
                                        <p:tgtEl>
                                          <p:spTgt spid="5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wipe(up)">
                                      <p:cBhvr>
                                        <p:cTn id="79" dur="500"/>
                                        <p:tgtEl>
                                          <p:spTgt spid="90"/>
                                        </p:tgtEl>
                                      </p:cBhvr>
                                    </p:animEffect>
                                  </p:childTnLst>
                                </p:cTn>
                              </p:par>
                              <p:par>
                                <p:cTn id="80" presetID="22" presetClass="entr" presetSubtype="1" fill="hold"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wipe(up)">
                                      <p:cBhvr>
                                        <p:cTn id="82" dur="500"/>
                                        <p:tgtEl>
                                          <p:spTgt spid="91"/>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xit" presetSubtype="0" fill="hold" nodeType="clickEffect">
                                  <p:stCondLst>
                                    <p:cond delay="0"/>
                                  </p:stCondLst>
                                  <p:childTnLst>
                                    <p:animEffect transition="out" filter="fade">
                                      <p:cBhvr>
                                        <p:cTn id="86" dur="1000"/>
                                        <p:tgtEl>
                                          <p:spTgt spid="35"/>
                                        </p:tgtEl>
                                      </p:cBhvr>
                                    </p:animEffect>
                                    <p:anim calcmode="lin" valueType="num">
                                      <p:cBhvr>
                                        <p:cTn id="87" dur="1000"/>
                                        <p:tgtEl>
                                          <p:spTgt spid="35"/>
                                        </p:tgtEl>
                                        <p:attrNameLst>
                                          <p:attrName>ppt_x</p:attrName>
                                        </p:attrNameLst>
                                      </p:cBhvr>
                                      <p:tavLst>
                                        <p:tav tm="0">
                                          <p:val>
                                            <p:strVal val="ppt_x"/>
                                          </p:val>
                                        </p:tav>
                                        <p:tav tm="100000">
                                          <p:val>
                                            <p:strVal val="ppt_x"/>
                                          </p:val>
                                        </p:tav>
                                      </p:tavLst>
                                    </p:anim>
                                    <p:anim calcmode="lin" valueType="num">
                                      <p:cBhvr>
                                        <p:cTn id="88" dur="1000"/>
                                        <p:tgtEl>
                                          <p:spTgt spid="35"/>
                                        </p:tgtEl>
                                        <p:attrNameLst>
                                          <p:attrName>ppt_y</p:attrName>
                                        </p:attrNameLst>
                                      </p:cBhvr>
                                      <p:tavLst>
                                        <p:tav tm="0">
                                          <p:val>
                                            <p:strVal val="ppt_y"/>
                                          </p:val>
                                        </p:tav>
                                        <p:tav tm="100000">
                                          <p:val>
                                            <p:strVal val="ppt_y+.1"/>
                                          </p:val>
                                        </p:tav>
                                      </p:tavLst>
                                    </p:anim>
                                    <p:set>
                                      <p:cBhvr>
                                        <p:cTn id="89" dur="1" fill="hold">
                                          <p:stCondLst>
                                            <p:cond delay="999"/>
                                          </p:stCondLst>
                                        </p:cTn>
                                        <p:tgtEl>
                                          <p:spTgt spid="35"/>
                                        </p:tgtEl>
                                        <p:attrNameLst>
                                          <p:attrName>style.visibility</p:attrName>
                                        </p:attrNameLst>
                                      </p:cBhvr>
                                      <p:to>
                                        <p:strVal val="hidden"/>
                                      </p:to>
                                    </p:set>
                                  </p:childTnLst>
                                </p:cTn>
                              </p:par>
                              <p:par>
                                <p:cTn id="90" presetID="47" presetClass="entr" presetSubtype="0" fill="hold"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1000"/>
                                        <p:tgtEl>
                                          <p:spTgt spid="51"/>
                                        </p:tgtEl>
                                      </p:cBhvr>
                                    </p:animEffect>
                                    <p:anim calcmode="lin" valueType="num">
                                      <p:cBhvr>
                                        <p:cTn id="93" dur="1000" fill="hold"/>
                                        <p:tgtEl>
                                          <p:spTgt spid="51"/>
                                        </p:tgtEl>
                                        <p:attrNameLst>
                                          <p:attrName>ppt_x</p:attrName>
                                        </p:attrNameLst>
                                      </p:cBhvr>
                                      <p:tavLst>
                                        <p:tav tm="0">
                                          <p:val>
                                            <p:strVal val="#ppt_x"/>
                                          </p:val>
                                        </p:tav>
                                        <p:tav tm="100000">
                                          <p:val>
                                            <p:strVal val="#ppt_x"/>
                                          </p:val>
                                        </p:tav>
                                      </p:tavLst>
                                    </p:anim>
                                    <p:anim calcmode="lin" valueType="num">
                                      <p:cBhvr>
                                        <p:cTn id="9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wipe(left)">
                                      <p:cBhvr>
                                        <p:cTn id="99" dur="500"/>
                                        <p:tgtEl>
                                          <p:spTgt spid="5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wipe(left)">
                                      <p:cBhvr>
                                        <p:cTn id="104" dur="500"/>
                                        <p:tgtEl>
                                          <p:spTgt spid="5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92"/>
                                        </p:tgtEl>
                                        <p:attrNameLst>
                                          <p:attrName>style.visibility</p:attrName>
                                        </p:attrNameLst>
                                      </p:cBhvr>
                                      <p:to>
                                        <p:strVal val="visible"/>
                                      </p:to>
                                    </p:set>
                                    <p:animEffect transition="in" filter="wipe(up)">
                                      <p:cBhvr>
                                        <p:cTn id="109" dur="500"/>
                                        <p:tgtEl>
                                          <p:spTgt spid="92"/>
                                        </p:tgtEl>
                                      </p:cBhvr>
                                    </p:animEffect>
                                  </p:childTnLst>
                                </p:cTn>
                              </p:par>
                              <p:par>
                                <p:cTn id="110" presetID="22" presetClass="entr" presetSubtype="1" fill="hold" nodeType="withEffect">
                                  <p:stCondLst>
                                    <p:cond delay="0"/>
                                  </p:stCondLst>
                                  <p:childTnLst>
                                    <p:set>
                                      <p:cBhvr>
                                        <p:cTn id="111" dur="1" fill="hold">
                                          <p:stCondLst>
                                            <p:cond delay="0"/>
                                          </p:stCondLst>
                                        </p:cTn>
                                        <p:tgtEl>
                                          <p:spTgt spid="93"/>
                                        </p:tgtEl>
                                        <p:attrNameLst>
                                          <p:attrName>style.visibility</p:attrName>
                                        </p:attrNameLst>
                                      </p:cBhvr>
                                      <p:to>
                                        <p:strVal val="visible"/>
                                      </p:to>
                                    </p:set>
                                    <p:animEffect transition="in" filter="wipe(up)">
                                      <p:cBhvr>
                                        <p:cTn id="11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36" grpId="0" animBg="1"/>
      <p:bldP spid="40" grpId="0" animBg="1"/>
      <p:bldP spid="42" grpId="0" animBg="1"/>
      <p:bldP spid="43" grpId="0" animBg="1"/>
      <p:bldP spid="44"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1"/>
          <p:cNvGraphicFramePr/>
          <p:nvPr>
            <p:extLst>
              <p:ext uri="{D42A27DB-BD31-4B8C-83A1-F6EECF244321}">
                <p14:modId xmlns:p14="http://schemas.microsoft.com/office/powerpoint/2010/main" val="1952526803"/>
              </p:ext>
            </p:extLst>
          </p:nvPr>
        </p:nvGraphicFramePr>
        <p:xfrm>
          <a:off x="4047869" y="621482"/>
          <a:ext cx="6007777"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a:spLocks noGrp="1"/>
          </p:cNvSpPr>
          <p:nvPr>
            <p:ph type="title"/>
          </p:nvPr>
        </p:nvSpPr>
        <p:spPr>
          <a:xfrm>
            <a:off x="-2833786" y="2853730"/>
            <a:ext cx="10514231" cy="943649"/>
          </a:xfrm>
        </p:spPr>
        <p:txBody>
          <a:bodyPr/>
          <a:lstStyle/>
          <a:p>
            <a:pPr algn="ctr"/>
            <a:r>
              <a:rPr lang="fr-FR" sz="4800" b="1" dirty="0">
                <a:solidFill>
                  <a:schemeClr val="tx1">
                    <a:lumMod val="50000"/>
                    <a:lumOff val="50000"/>
                  </a:schemeClr>
                </a:solidFill>
              </a:rPr>
              <a:t>Plan</a:t>
            </a:r>
            <a:endParaRPr lang="id-ID" b="1" dirty="0">
              <a:solidFill>
                <a:schemeClr val="tx1">
                  <a:lumMod val="50000"/>
                  <a:lumOff val="50000"/>
                </a:schemeClr>
              </a:solidFill>
            </a:endParaRPr>
          </a:p>
        </p:txBody>
      </p:sp>
      <p:grpSp>
        <p:nvGrpSpPr>
          <p:cNvPr id="5" name="Group 16"/>
          <p:cNvGrpSpPr/>
          <p:nvPr/>
        </p:nvGrpSpPr>
        <p:grpSpPr>
          <a:xfrm>
            <a:off x="4295006" y="1053530"/>
            <a:ext cx="490474" cy="492239"/>
            <a:chOff x="3206750" y="1381125"/>
            <a:chExt cx="490538" cy="492125"/>
          </a:xfrm>
          <a:solidFill>
            <a:schemeClr val="accent1"/>
          </a:solidFill>
        </p:grpSpPr>
        <p:sp>
          <p:nvSpPr>
            <p:cNvPr id="6" name="Freeform 10"/>
            <p:cNvSpPr>
              <a:spLocks noEditPoints="1"/>
            </p:cNvSpPr>
            <p:nvPr/>
          </p:nvSpPr>
          <p:spPr bwMode="auto">
            <a:xfrm>
              <a:off x="3206750" y="1381125"/>
              <a:ext cx="490538" cy="492125"/>
            </a:xfrm>
            <a:custGeom>
              <a:avLst/>
              <a:gdLst>
                <a:gd name="T0" fmla="*/ 80 w 128"/>
                <a:gd name="T1" fmla="*/ 0 h 128"/>
                <a:gd name="T2" fmla="*/ 32 w 128"/>
                <a:gd name="T3" fmla="*/ 48 h 128"/>
                <a:gd name="T4" fmla="*/ 38 w 128"/>
                <a:gd name="T5" fmla="*/ 70 h 128"/>
                <a:gd name="T6" fmla="*/ 4 w 128"/>
                <a:gd name="T7" fmla="*/ 104 h 128"/>
                <a:gd name="T8" fmla="*/ 4 w 128"/>
                <a:gd name="T9" fmla="*/ 104 h 128"/>
                <a:gd name="T10" fmla="*/ 0 w 128"/>
                <a:gd name="T11" fmla="*/ 114 h 128"/>
                <a:gd name="T12" fmla="*/ 14 w 128"/>
                <a:gd name="T13" fmla="*/ 128 h 128"/>
                <a:gd name="T14" fmla="*/ 24 w 128"/>
                <a:gd name="T15" fmla="*/ 124 h 128"/>
                <a:gd name="T16" fmla="*/ 24 w 128"/>
                <a:gd name="T17" fmla="*/ 124 h 128"/>
                <a:gd name="T18" fmla="*/ 58 w 128"/>
                <a:gd name="T19" fmla="*/ 90 h 128"/>
                <a:gd name="T20" fmla="*/ 80 w 128"/>
                <a:gd name="T21" fmla="*/ 96 h 128"/>
                <a:gd name="T22" fmla="*/ 128 w 128"/>
                <a:gd name="T23" fmla="*/ 48 h 128"/>
                <a:gd name="T24" fmla="*/ 80 w 128"/>
                <a:gd name="T25" fmla="*/ 0 h 128"/>
                <a:gd name="T26" fmla="*/ 19 w 128"/>
                <a:gd name="T27" fmla="*/ 119 h 128"/>
                <a:gd name="T28" fmla="*/ 14 w 128"/>
                <a:gd name="T29" fmla="*/ 121 h 128"/>
                <a:gd name="T30" fmla="*/ 7 w 128"/>
                <a:gd name="T31" fmla="*/ 114 h 128"/>
                <a:gd name="T32" fmla="*/ 9 w 128"/>
                <a:gd name="T33" fmla="*/ 109 h 128"/>
                <a:gd name="T34" fmla="*/ 9 w 128"/>
                <a:gd name="T35" fmla="*/ 109 h 128"/>
                <a:gd name="T36" fmla="*/ 41 w 128"/>
                <a:gd name="T37" fmla="*/ 77 h 128"/>
                <a:gd name="T38" fmla="*/ 51 w 128"/>
                <a:gd name="T39" fmla="*/ 87 h 128"/>
                <a:gd name="T40" fmla="*/ 19 w 128"/>
                <a:gd name="T41" fmla="*/ 119 h 128"/>
                <a:gd name="T42" fmla="*/ 80 w 128"/>
                <a:gd name="T43" fmla="*/ 88 h 128"/>
                <a:gd name="T44" fmla="*/ 40 w 128"/>
                <a:gd name="T45" fmla="*/ 48 h 128"/>
                <a:gd name="T46" fmla="*/ 80 w 128"/>
                <a:gd name="T47" fmla="*/ 8 h 128"/>
                <a:gd name="T48" fmla="*/ 120 w 128"/>
                <a:gd name="T49" fmla="*/ 48 h 128"/>
                <a:gd name="T50" fmla="*/ 80 w 128"/>
                <a:gd name="T51" fmla="*/ 8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8">
                  <a:moveTo>
                    <a:pt x="80" y="0"/>
                  </a:moveTo>
                  <a:cubicBezTo>
                    <a:pt x="53" y="0"/>
                    <a:pt x="32" y="21"/>
                    <a:pt x="32" y="48"/>
                  </a:cubicBezTo>
                  <a:cubicBezTo>
                    <a:pt x="32" y="56"/>
                    <a:pt x="34" y="64"/>
                    <a:pt x="38" y="70"/>
                  </a:cubicBezTo>
                  <a:cubicBezTo>
                    <a:pt x="4" y="104"/>
                    <a:pt x="4" y="104"/>
                    <a:pt x="4" y="104"/>
                  </a:cubicBezTo>
                  <a:cubicBezTo>
                    <a:pt x="4" y="104"/>
                    <a:pt x="4" y="104"/>
                    <a:pt x="4" y="104"/>
                  </a:cubicBezTo>
                  <a:cubicBezTo>
                    <a:pt x="2" y="106"/>
                    <a:pt x="0" y="110"/>
                    <a:pt x="0" y="114"/>
                  </a:cubicBezTo>
                  <a:cubicBezTo>
                    <a:pt x="0" y="122"/>
                    <a:pt x="6" y="128"/>
                    <a:pt x="14" y="128"/>
                  </a:cubicBezTo>
                  <a:cubicBezTo>
                    <a:pt x="18" y="128"/>
                    <a:pt x="22" y="126"/>
                    <a:pt x="24" y="124"/>
                  </a:cubicBezTo>
                  <a:cubicBezTo>
                    <a:pt x="24" y="124"/>
                    <a:pt x="24" y="124"/>
                    <a:pt x="24" y="124"/>
                  </a:cubicBezTo>
                  <a:cubicBezTo>
                    <a:pt x="58" y="90"/>
                    <a:pt x="58" y="90"/>
                    <a:pt x="58" y="90"/>
                  </a:cubicBezTo>
                  <a:cubicBezTo>
                    <a:pt x="64" y="94"/>
                    <a:pt x="72" y="96"/>
                    <a:pt x="80" y="96"/>
                  </a:cubicBezTo>
                  <a:cubicBezTo>
                    <a:pt x="107" y="96"/>
                    <a:pt x="128" y="75"/>
                    <a:pt x="128" y="48"/>
                  </a:cubicBezTo>
                  <a:cubicBezTo>
                    <a:pt x="128" y="21"/>
                    <a:pt x="107" y="0"/>
                    <a:pt x="80" y="0"/>
                  </a:cubicBezTo>
                  <a:close/>
                  <a:moveTo>
                    <a:pt x="19" y="119"/>
                  </a:moveTo>
                  <a:cubicBezTo>
                    <a:pt x="18" y="120"/>
                    <a:pt x="16" y="121"/>
                    <a:pt x="14" y="121"/>
                  </a:cubicBezTo>
                  <a:cubicBezTo>
                    <a:pt x="10" y="121"/>
                    <a:pt x="7" y="118"/>
                    <a:pt x="7" y="114"/>
                  </a:cubicBezTo>
                  <a:cubicBezTo>
                    <a:pt x="7" y="112"/>
                    <a:pt x="8" y="110"/>
                    <a:pt x="9" y="109"/>
                  </a:cubicBezTo>
                  <a:cubicBezTo>
                    <a:pt x="9" y="109"/>
                    <a:pt x="9" y="109"/>
                    <a:pt x="9" y="109"/>
                  </a:cubicBezTo>
                  <a:cubicBezTo>
                    <a:pt x="41" y="77"/>
                    <a:pt x="41" y="77"/>
                    <a:pt x="41" y="77"/>
                  </a:cubicBezTo>
                  <a:cubicBezTo>
                    <a:pt x="44" y="80"/>
                    <a:pt x="48" y="84"/>
                    <a:pt x="51" y="87"/>
                  </a:cubicBezTo>
                  <a:lnTo>
                    <a:pt x="19" y="119"/>
                  </a:lnTo>
                  <a:close/>
                  <a:moveTo>
                    <a:pt x="80" y="88"/>
                  </a:moveTo>
                  <a:cubicBezTo>
                    <a:pt x="58" y="88"/>
                    <a:pt x="40" y="70"/>
                    <a:pt x="40" y="48"/>
                  </a:cubicBezTo>
                  <a:cubicBezTo>
                    <a:pt x="40" y="26"/>
                    <a:pt x="58" y="8"/>
                    <a:pt x="80" y="8"/>
                  </a:cubicBezTo>
                  <a:cubicBezTo>
                    <a:pt x="102" y="8"/>
                    <a:pt x="120" y="26"/>
                    <a:pt x="120" y="48"/>
                  </a:cubicBezTo>
                  <a:cubicBezTo>
                    <a:pt x="120" y="70"/>
                    <a:pt x="102" y="88"/>
                    <a:pt x="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id-ID" sz="1800">
                <a:solidFill>
                  <a:prstClr val="black"/>
                </a:solidFill>
              </a:endParaRPr>
            </a:p>
          </p:txBody>
        </p:sp>
        <p:sp>
          <p:nvSpPr>
            <p:cNvPr id="7" name="Freeform 11"/>
            <p:cNvSpPr>
              <a:spLocks/>
            </p:cNvSpPr>
            <p:nvPr/>
          </p:nvSpPr>
          <p:spPr bwMode="auto">
            <a:xfrm>
              <a:off x="3406775" y="1458913"/>
              <a:ext cx="114300" cy="114300"/>
            </a:xfrm>
            <a:custGeom>
              <a:avLst/>
              <a:gdLst>
                <a:gd name="T0" fmla="*/ 28 w 30"/>
                <a:gd name="T1" fmla="*/ 0 h 30"/>
                <a:gd name="T2" fmla="*/ 0 w 30"/>
                <a:gd name="T3" fmla="*/ 28 h 30"/>
                <a:gd name="T4" fmla="*/ 2 w 30"/>
                <a:gd name="T5" fmla="*/ 30 h 30"/>
                <a:gd name="T6" fmla="*/ 4 w 30"/>
                <a:gd name="T7" fmla="*/ 28 h 30"/>
                <a:gd name="T8" fmla="*/ 28 w 30"/>
                <a:gd name="T9" fmla="*/ 4 h 30"/>
                <a:gd name="T10" fmla="*/ 30 w 30"/>
                <a:gd name="T11" fmla="*/ 2 h 30"/>
                <a:gd name="T12" fmla="*/ 28 w 3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0" h="30">
                  <a:moveTo>
                    <a:pt x="28" y="0"/>
                  </a:moveTo>
                  <a:cubicBezTo>
                    <a:pt x="13" y="0"/>
                    <a:pt x="0" y="13"/>
                    <a:pt x="0" y="28"/>
                  </a:cubicBezTo>
                  <a:cubicBezTo>
                    <a:pt x="0" y="29"/>
                    <a:pt x="1" y="30"/>
                    <a:pt x="2" y="30"/>
                  </a:cubicBezTo>
                  <a:cubicBezTo>
                    <a:pt x="3" y="30"/>
                    <a:pt x="4" y="29"/>
                    <a:pt x="4" y="28"/>
                  </a:cubicBezTo>
                  <a:cubicBezTo>
                    <a:pt x="4" y="15"/>
                    <a:pt x="15" y="4"/>
                    <a:pt x="28" y="4"/>
                  </a:cubicBezTo>
                  <a:cubicBezTo>
                    <a:pt x="29" y="4"/>
                    <a:pt x="30" y="3"/>
                    <a:pt x="30" y="2"/>
                  </a:cubicBezTo>
                  <a:cubicBezTo>
                    <a:pt x="30" y="1"/>
                    <a:pt x="29"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id-ID" sz="1800">
                <a:solidFill>
                  <a:prstClr val="black"/>
                </a:solidFill>
              </a:endParaRPr>
            </a:p>
          </p:txBody>
        </p:sp>
      </p:grpSp>
      <p:grpSp>
        <p:nvGrpSpPr>
          <p:cNvPr id="11" name="Group 45"/>
          <p:cNvGrpSpPr/>
          <p:nvPr/>
        </p:nvGrpSpPr>
        <p:grpSpPr>
          <a:xfrm>
            <a:off x="4799062" y="2061642"/>
            <a:ext cx="497148" cy="566493"/>
            <a:chOff x="4616451" y="1741488"/>
            <a:chExt cx="2959100" cy="3371850"/>
          </a:xfrm>
          <a:solidFill>
            <a:schemeClr val="accent3"/>
          </a:solidFill>
        </p:grpSpPr>
        <p:sp>
          <p:nvSpPr>
            <p:cNvPr id="12" name="Freeform 5"/>
            <p:cNvSpPr>
              <a:spLocks noEditPoints="1"/>
            </p:cNvSpPr>
            <p:nvPr/>
          </p:nvSpPr>
          <p:spPr bwMode="auto">
            <a:xfrm>
              <a:off x="4616451" y="1741488"/>
              <a:ext cx="2959100" cy="3371850"/>
            </a:xfrm>
            <a:custGeom>
              <a:avLst/>
              <a:gdLst>
                <a:gd name="T0" fmla="*/ 578 w 786"/>
                <a:gd name="T1" fmla="*/ 28 h 896"/>
                <a:gd name="T2" fmla="*/ 205 w 786"/>
                <a:gd name="T3" fmla="*/ 59 h 896"/>
                <a:gd name="T4" fmla="*/ 67 w 786"/>
                <a:gd name="T5" fmla="*/ 236 h 896"/>
                <a:gd name="T6" fmla="*/ 68 w 786"/>
                <a:gd name="T7" fmla="*/ 346 h 896"/>
                <a:gd name="T8" fmla="*/ 70 w 786"/>
                <a:gd name="T9" fmla="*/ 356 h 896"/>
                <a:gd name="T10" fmla="*/ 39 w 786"/>
                <a:gd name="T11" fmla="*/ 406 h 896"/>
                <a:gd name="T12" fmla="*/ 14 w 786"/>
                <a:gd name="T13" fmla="*/ 441 h 896"/>
                <a:gd name="T14" fmla="*/ 14 w 786"/>
                <a:gd name="T15" fmla="*/ 442 h 896"/>
                <a:gd name="T16" fmla="*/ 36 w 786"/>
                <a:gd name="T17" fmla="*/ 540 h 896"/>
                <a:gd name="T18" fmla="*/ 50 w 786"/>
                <a:gd name="T19" fmla="*/ 587 h 896"/>
                <a:gd name="T20" fmla="*/ 75 w 786"/>
                <a:gd name="T21" fmla="*/ 649 h 896"/>
                <a:gd name="T22" fmla="*/ 74 w 786"/>
                <a:gd name="T23" fmla="*/ 694 h 896"/>
                <a:gd name="T24" fmla="*/ 169 w 786"/>
                <a:gd name="T25" fmla="*/ 773 h 896"/>
                <a:gd name="T26" fmla="*/ 244 w 786"/>
                <a:gd name="T27" fmla="*/ 830 h 896"/>
                <a:gd name="T28" fmla="*/ 618 w 786"/>
                <a:gd name="T29" fmla="*/ 896 h 896"/>
                <a:gd name="T30" fmla="*/ 686 w 786"/>
                <a:gd name="T31" fmla="*/ 814 h 896"/>
                <a:gd name="T32" fmla="*/ 664 w 786"/>
                <a:gd name="T33" fmla="*/ 637 h 896"/>
                <a:gd name="T34" fmla="*/ 777 w 786"/>
                <a:gd name="T35" fmla="*/ 417 h 896"/>
                <a:gd name="T36" fmla="*/ 706 w 786"/>
                <a:gd name="T37" fmla="*/ 118 h 896"/>
                <a:gd name="T38" fmla="*/ 627 w 786"/>
                <a:gd name="T39" fmla="*/ 606 h 896"/>
                <a:gd name="T40" fmla="*/ 639 w 786"/>
                <a:gd name="T41" fmla="*/ 823 h 896"/>
                <a:gd name="T42" fmla="*/ 618 w 786"/>
                <a:gd name="T43" fmla="*/ 847 h 896"/>
                <a:gd name="T44" fmla="*/ 292 w 786"/>
                <a:gd name="T45" fmla="*/ 827 h 896"/>
                <a:gd name="T46" fmla="*/ 260 w 786"/>
                <a:gd name="T47" fmla="*/ 706 h 896"/>
                <a:gd name="T48" fmla="*/ 169 w 786"/>
                <a:gd name="T49" fmla="*/ 725 h 896"/>
                <a:gd name="T50" fmla="*/ 101 w 786"/>
                <a:gd name="T51" fmla="*/ 604 h 896"/>
                <a:gd name="T52" fmla="*/ 110 w 786"/>
                <a:gd name="T53" fmla="*/ 568 h 896"/>
                <a:gd name="T54" fmla="*/ 86 w 786"/>
                <a:gd name="T55" fmla="*/ 555 h 896"/>
                <a:gd name="T56" fmla="*/ 94 w 786"/>
                <a:gd name="T57" fmla="*/ 519 h 896"/>
                <a:gd name="T58" fmla="*/ 65 w 786"/>
                <a:gd name="T59" fmla="*/ 501 h 896"/>
                <a:gd name="T60" fmla="*/ 55 w 786"/>
                <a:gd name="T61" fmla="*/ 467 h 896"/>
                <a:gd name="T62" fmla="*/ 112 w 786"/>
                <a:gd name="T63" fmla="*/ 381 h 896"/>
                <a:gd name="T64" fmla="*/ 115 w 786"/>
                <a:gd name="T65" fmla="*/ 335 h 896"/>
                <a:gd name="T66" fmla="*/ 114 w 786"/>
                <a:gd name="T67" fmla="*/ 248 h 896"/>
                <a:gd name="T68" fmla="*/ 729 w 786"/>
                <a:gd name="T69" fmla="*/ 41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6" h="896">
                  <a:moveTo>
                    <a:pt x="706" y="118"/>
                  </a:moveTo>
                  <a:cubicBezTo>
                    <a:pt x="672" y="79"/>
                    <a:pt x="629" y="49"/>
                    <a:pt x="578" y="28"/>
                  </a:cubicBezTo>
                  <a:cubicBezTo>
                    <a:pt x="531" y="10"/>
                    <a:pt x="478" y="0"/>
                    <a:pt x="425" y="0"/>
                  </a:cubicBezTo>
                  <a:cubicBezTo>
                    <a:pt x="346" y="0"/>
                    <a:pt x="268" y="21"/>
                    <a:pt x="205" y="59"/>
                  </a:cubicBezTo>
                  <a:cubicBezTo>
                    <a:pt x="171" y="79"/>
                    <a:pt x="142" y="104"/>
                    <a:pt x="119" y="133"/>
                  </a:cubicBezTo>
                  <a:cubicBezTo>
                    <a:pt x="94" y="164"/>
                    <a:pt x="77" y="198"/>
                    <a:pt x="67" y="236"/>
                  </a:cubicBezTo>
                  <a:cubicBezTo>
                    <a:pt x="59" y="268"/>
                    <a:pt x="58" y="305"/>
                    <a:pt x="65" y="335"/>
                  </a:cubicBezTo>
                  <a:cubicBezTo>
                    <a:pt x="68" y="346"/>
                    <a:pt x="68" y="346"/>
                    <a:pt x="68" y="346"/>
                  </a:cubicBezTo>
                  <a:cubicBezTo>
                    <a:pt x="68" y="349"/>
                    <a:pt x="69" y="352"/>
                    <a:pt x="70" y="354"/>
                  </a:cubicBezTo>
                  <a:cubicBezTo>
                    <a:pt x="70" y="355"/>
                    <a:pt x="70" y="356"/>
                    <a:pt x="70" y="356"/>
                  </a:cubicBezTo>
                  <a:cubicBezTo>
                    <a:pt x="68" y="360"/>
                    <a:pt x="68" y="360"/>
                    <a:pt x="68" y="360"/>
                  </a:cubicBezTo>
                  <a:cubicBezTo>
                    <a:pt x="61" y="375"/>
                    <a:pt x="50" y="390"/>
                    <a:pt x="39" y="406"/>
                  </a:cubicBezTo>
                  <a:cubicBezTo>
                    <a:pt x="31" y="417"/>
                    <a:pt x="22" y="428"/>
                    <a:pt x="14" y="441"/>
                  </a:cubicBezTo>
                  <a:cubicBezTo>
                    <a:pt x="14" y="441"/>
                    <a:pt x="14" y="441"/>
                    <a:pt x="14" y="441"/>
                  </a:cubicBezTo>
                  <a:cubicBezTo>
                    <a:pt x="14" y="441"/>
                    <a:pt x="14" y="441"/>
                    <a:pt x="14" y="441"/>
                  </a:cubicBezTo>
                  <a:cubicBezTo>
                    <a:pt x="14" y="442"/>
                    <a:pt x="14" y="442"/>
                    <a:pt x="14" y="442"/>
                  </a:cubicBezTo>
                  <a:cubicBezTo>
                    <a:pt x="3" y="459"/>
                    <a:pt x="0" y="481"/>
                    <a:pt x="6" y="501"/>
                  </a:cubicBezTo>
                  <a:cubicBezTo>
                    <a:pt x="11" y="517"/>
                    <a:pt x="22" y="531"/>
                    <a:pt x="36" y="540"/>
                  </a:cubicBezTo>
                  <a:cubicBezTo>
                    <a:pt x="35" y="553"/>
                    <a:pt x="37" y="565"/>
                    <a:pt x="43" y="576"/>
                  </a:cubicBezTo>
                  <a:cubicBezTo>
                    <a:pt x="45" y="580"/>
                    <a:pt x="47" y="584"/>
                    <a:pt x="50" y="587"/>
                  </a:cubicBezTo>
                  <a:cubicBezTo>
                    <a:pt x="48" y="603"/>
                    <a:pt x="52" y="619"/>
                    <a:pt x="62" y="632"/>
                  </a:cubicBezTo>
                  <a:cubicBezTo>
                    <a:pt x="75" y="649"/>
                    <a:pt x="75" y="649"/>
                    <a:pt x="75" y="649"/>
                  </a:cubicBezTo>
                  <a:cubicBezTo>
                    <a:pt x="75" y="652"/>
                    <a:pt x="75" y="654"/>
                    <a:pt x="74" y="657"/>
                  </a:cubicBezTo>
                  <a:cubicBezTo>
                    <a:pt x="74" y="667"/>
                    <a:pt x="73" y="680"/>
                    <a:pt x="74" y="694"/>
                  </a:cubicBezTo>
                  <a:cubicBezTo>
                    <a:pt x="77" y="715"/>
                    <a:pt x="85" y="732"/>
                    <a:pt x="97" y="746"/>
                  </a:cubicBezTo>
                  <a:cubicBezTo>
                    <a:pt x="114" y="764"/>
                    <a:pt x="139" y="773"/>
                    <a:pt x="169" y="773"/>
                  </a:cubicBezTo>
                  <a:cubicBezTo>
                    <a:pt x="189" y="773"/>
                    <a:pt x="212" y="769"/>
                    <a:pt x="240" y="761"/>
                  </a:cubicBezTo>
                  <a:cubicBezTo>
                    <a:pt x="241" y="779"/>
                    <a:pt x="243" y="801"/>
                    <a:pt x="244" y="830"/>
                  </a:cubicBezTo>
                  <a:cubicBezTo>
                    <a:pt x="246" y="867"/>
                    <a:pt x="276" y="896"/>
                    <a:pt x="313" y="896"/>
                  </a:cubicBezTo>
                  <a:cubicBezTo>
                    <a:pt x="618" y="896"/>
                    <a:pt x="618" y="896"/>
                    <a:pt x="618" y="896"/>
                  </a:cubicBezTo>
                  <a:cubicBezTo>
                    <a:pt x="638" y="896"/>
                    <a:pt x="658" y="887"/>
                    <a:pt x="671" y="871"/>
                  </a:cubicBezTo>
                  <a:cubicBezTo>
                    <a:pt x="684" y="855"/>
                    <a:pt x="690" y="834"/>
                    <a:pt x="686" y="814"/>
                  </a:cubicBezTo>
                  <a:cubicBezTo>
                    <a:pt x="658" y="658"/>
                    <a:pt x="658" y="658"/>
                    <a:pt x="658" y="658"/>
                  </a:cubicBezTo>
                  <a:cubicBezTo>
                    <a:pt x="657" y="650"/>
                    <a:pt x="659" y="643"/>
                    <a:pt x="664" y="637"/>
                  </a:cubicBezTo>
                  <a:cubicBezTo>
                    <a:pt x="686" y="610"/>
                    <a:pt x="712" y="578"/>
                    <a:pt x="733" y="541"/>
                  </a:cubicBezTo>
                  <a:cubicBezTo>
                    <a:pt x="756" y="501"/>
                    <a:pt x="770" y="460"/>
                    <a:pt x="777" y="417"/>
                  </a:cubicBezTo>
                  <a:cubicBezTo>
                    <a:pt x="786" y="355"/>
                    <a:pt x="784" y="298"/>
                    <a:pt x="772" y="247"/>
                  </a:cubicBezTo>
                  <a:cubicBezTo>
                    <a:pt x="759" y="198"/>
                    <a:pt x="737" y="154"/>
                    <a:pt x="706" y="118"/>
                  </a:cubicBezTo>
                  <a:close/>
                  <a:moveTo>
                    <a:pt x="729" y="410"/>
                  </a:moveTo>
                  <a:cubicBezTo>
                    <a:pt x="717" y="491"/>
                    <a:pt x="674" y="550"/>
                    <a:pt x="627" y="606"/>
                  </a:cubicBezTo>
                  <a:cubicBezTo>
                    <a:pt x="613" y="622"/>
                    <a:pt x="607" y="645"/>
                    <a:pt x="611" y="666"/>
                  </a:cubicBezTo>
                  <a:cubicBezTo>
                    <a:pt x="639" y="823"/>
                    <a:pt x="639" y="823"/>
                    <a:pt x="639" y="823"/>
                  </a:cubicBezTo>
                  <a:cubicBezTo>
                    <a:pt x="640" y="829"/>
                    <a:pt x="638" y="835"/>
                    <a:pt x="634" y="840"/>
                  </a:cubicBezTo>
                  <a:cubicBezTo>
                    <a:pt x="630" y="845"/>
                    <a:pt x="624" y="847"/>
                    <a:pt x="618" y="847"/>
                  </a:cubicBezTo>
                  <a:cubicBezTo>
                    <a:pt x="313" y="847"/>
                    <a:pt x="313" y="847"/>
                    <a:pt x="313" y="847"/>
                  </a:cubicBezTo>
                  <a:cubicBezTo>
                    <a:pt x="302" y="847"/>
                    <a:pt x="293" y="839"/>
                    <a:pt x="292" y="827"/>
                  </a:cubicBezTo>
                  <a:cubicBezTo>
                    <a:pt x="290" y="774"/>
                    <a:pt x="286" y="742"/>
                    <a:pt x="284" y="724"/>
                  </a:cubicBezTo>
                  <a:cubicBezTo>
                    <a:pt x="284" y="715"/>
                    <a:pt x="272" y="706"/>
                    <a:pt x="260" y="706"/>
                  </a:cubicBezTo>
                  <a:cubicBezTo>
                    <a:pt x="258" y="706"/>
                    <a:pt x="256" y="706"/>
                    <a:pt x="254" y="707"/>
                  </a:cubicBezTo>
                  <a:cubicBezTo>
                    <a:pt x="216" y="720"/>
                    <a:pt x="189" y="725"/>
                    <a:pt x="169" y="725"/>
                  </a:cubicBezTo>
                  <a:cubicBezTo>
                    <a:pt x="95" y="725"/>
                    <a:pt x="134" y="648"/>
                    <a:pt x="120" y="629"/>
                  </a:cubicBezTo>
                  <a:cubicBezTo>
                    <a:pt x="101" y="604"/>
                    <a:pt x="101" y="604"/>
                    <a:pt x="101" y="604"/>
                  </a:cubicBezTo>
                  <a:cubicBezTo>
                    <a:pt x="96" y="597"/>
                    <a:pt x="96" y="589"/>
                    <a:pt x="100" y="583"/>
                  </a:cubicBezTo>
                  <a:cubicBezTo>
                    <a:pt x="110" y="568"/>
                    <a:pt x="110" y="568"/>
                    <a:pt x="110" y="568"/>
                  </a:cubicBezTo>
                  <a:cubicBezTo>
                    <a:pt x="98" y="565"/>
                    <a:pt x="98" y="565"/>
                    <a:pt x="98" y="565"/>
                  </a:cubicBezTo>
                  <a:cubicBezTo>
                    <a:pt x="93" y="563"/>
                    <a:pt x="89" y="560"/>
                    <a:pt x="86" y="555"/>
                  </a:cubicBezTo>
                  <a:cubicBezTo>
                    <a:pt x="84" y="550"/>
                    <a:pt x="84" y="545"/>
                    <a:pt x="86" y="540"/>
                  </a:cubicBezTo>
                  <a:cubicBezTo>
                    <a:pt x="94" y="519"/>
                    <a:pt x="94" y="519"/>
                    <a:pt x="94" y="519"/>
                  </a:cubicBezTo>
                  <a:cubicBezTo>
                    <a:pt x="95" y="517"/>
                    <a:pt x="94" y="514"/>
                    <a:pt x="92" y="513"/>
                  </a:cubicBezTo>
                  <a:cubicBezTo>
                    <a:pt x="65" y="501"/>
                    <a:pt x="65" y="501"/>
                    <a:pt x="65" y="501"/>
                  </a:cubicBezTo>
                  <a:cubicBezTo>
                    <a:pt x="59" y="499"/>
                    <a:pt x="54" y="493"/>
                    <a:pt x="52" y="487"/>
                  </a:cubicBezTo>
                  <a:cubicBezTo>
                    <a:pt x="50" y="480"/>
                    <a:pt x="51" y="473"/>
                    <a:pt x="55" y="467"/>
                  </a:cubicBezTo>
                  <a:cubicBezTo>
                    <a:pt x="55" y="466"/>
                    <a:pt x="55" y="466"/>
                    <a:pt x="55" y="466"/>
                  </a:cubicBezTo>
                  <a:cubicBezTo>
                    <a:pt x="73" y="438"/>
                    <a:pt x="97" y="412"/>
                    <a:pt x="112" y="381"/>
                  </a:cubicBezTo>
                  <a:cubicBezTo>
                    <a:pt x="118" y="368"/>
                    <a:pt x="118" y="368"/>
                    <a:pt x="118" y="368"/>
                  </a:cubicBezTo>
                  <a:cubicBezTo>
                    <a:pt x="122" y="359"/>
                    <a:pt x="117" y="345"/>
                    <a:pt x="115" y="335"/>
                  </a:cubicBezTo>
                  <a:cubicBezTo>
                    <a:pt x="112" y="325"/>
                    <a:pt x="112" y="325"/>
                    <a:pt x="112" y="325"/>
                  </a:cubicBezTo>
                  <a:cubicBezTo>
                    <a:pt x="107" y="301"/>
                    <a:pt x="108" y="271"/>
                    <a:pt x="114" y="248"/>
                  </a:cubicBezTo>
                  <a:cubicBezTo>
                    <a:pt x="146" y="120"/>
                    <a:pt x="286" y="48"/>
                    <a:pt x="425" y="48"/>
                  </a:cubicBezTo>
                  <a:cubicBezTo>
                    <a:pt x="597" y="48"/>
                    <a:pt x="767" y="158"/>
                    <a:pt x="729" y="41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6"/>
            <p:cNvSpPr>
              <a:spLocks/>
            </p:cNvSpPr>
            <p:nvPr/>
          </p:nvSpPr>
          <p:spPr bwMode="auto">
            <a:xfrm>
              <a:off x="5184776" y="2062163"/>
              <a:ext cx="2085975" cy="1700213"/>
            </a:xfrm>
            <a:custGeom>
              <a:avLst/>
              <a:gdLst>
                <a:gd name="T0" fmla="*/ 367 w 554"/>
                <a:gd name="T1" fmla="*/ 21 h 452"/>
                <a:gd name="T2" fmla="*/ 325 w 554"/>
                <a:gd name="T3" fmla="*/ 5 h 452"/>
                <a:gd name="T4" fmla="*/ 298 w 554"/>
                <a:gd name="T5" fmla="*/ 11 h 452"/>
                <a:gd name="T6" fmla="*/ 267 w 554"/>
                <a:gd name="T7" fmla="*/ 0 h 452"/>
                <a:gd name="T8" fmla="*/ 243 w 554"/>
                <a:gd name="T9" fmla="*/ 7 h 452"/>
                <a:gd name="T10" fmla="*/ 223 w 554"/>
                <a:gd name="T11" fmla="*/ 5 h 452"/>
                <a:gd name="T12" fmla="*/ 168 w 554"/>
                <a:gd name="T13" fmla="*/ 24 h 452"/>
                <a:gd name="T14" fmla="*/ 163 w 554"/>
                <a:gd name="T15" fmla="*/ 24 h 452"/>
                <a:gd name="T16" fmla="*/ 96 w 554"/>
                <a:gd name="T17" fmla="*/ 54 h 452"/>
                <a:gd name="T18" fmla="*/ 38 w 554"/>
                <a:gd name="T19" fmla="*/ 123 h 452"/>
                <a:gd name="T20" fmla="*/ 15 w 554"/>
                <a:gd name="T21" fmla="*/ 156 h 452"/>
                <a:gd name="T22" fmla="*/ 15 w 554"/>
                <a:gd name="T23" fmla="*/ 161 h 452"/>
                <a:gd name="T24" fmla="*/ 0 w 554"/>
                <a:gd name="T25" fmla="*/ 210 h 452"/>
                <a:gd name="T26" fmla="*/ 39 w 554"/>
                <a:gd name="T27" fmla="*/ 282 h 452"/>
                <a:gd name="T28" fmla="*/ 103 w 554"/>
                <a:gd name="T29" fmla="*/ 327 h 452"/>
                <a:gd name="T30" fmla="*/ 135 w 554"/>
                <a:gd name="T31" fmla="*/ 319 h 452"/>
                <a:gd name="T32" fmla="*/ 177 w 554"/>
                <a:gd name="T33" fmla="*/ 344 h 452"/>
                <a:gd name="T34" fmla="*/ 260 w 554"/>
                <a:gd name="T35" fmla="*/ 403 h 452"/>
                <a:gd name="T36" fmla="*/ 296 w 554"/>
                <a:gd name="T37" fmla="*/ 395 h 452"/>
                <a:gd name="T38" fmla="*/ 391 w 554"/>
                <a:gd name="T39" fmla="*/ 452 h 452"/>
                <a:gd name="T40" fmla="*/ 492 w 554"/>
                <a:gd name="T41" fmla="*/ 382 h 452"/>
                <a:gd name="T42" fmla="*/ 549 w 554"/>
                <a:gd name="T43" fmla="*/ 287 h 452"/>
                <a:gd name="T44" fmla="*/ 547 w 554"/>
                <a:gd name="T45" fmla="*/ 267 h 452"/>
                <a:gd name="T46" fmla="*/ 554 w 554"/>
                <a:gd name="T47" fmla="*/ 235 h 452"/>
                <a:gd name="T48" fmla="*/ 536 w 554"/>
                <a:gd name="T49" fmla="*/ 185 h 452"/>
                <a:gd name="T50" fmla="*/ 537 w 554"/>
                <a:gd name="T51" fmla="*/ 174 h 452"/>
                <a:gd name="T52" fmla="*/ 493 w 554"/>
                <a:gd name="T53" fmla="*/ 106 h 452"/>
                <a:gd name="T54" fmla="*/ 367 w 554"/>
                <a:gd name="T55" fmla="*/ 2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4" h="452">
                  <a:moveTo>
                    <a:pt x="367" y="21"/>
                  </a:moveTo>
                  <a:cubicBezTo>
                    <a:pt x="356" y="11"/>
                    <a:pt x="341" y="5"/>
                    <a:pt x="325" y="5"/>
                  </a:cubicBezTo>
                  <a:cubicBezTo>
                    <a:pt x="315" y="5"/>
                    <a:pt x="306" y="7"/>
                    <a:pt x="298" y="11"/>
                  </a:cubicBezTo>
                  <a:cubicBezTo>
                    <a:pt x="289" y="4"/>
                    <a:pt x="279" y="0"/>
                    <a:pt x="267" y="0"/>
                  </a:cubicBezTo>
                  <a:cubicBezTo>
                    <a:pt x="258" y="0"/>
                    <a:pt x="250" y="3"/>
                    <a:pt x="243" y="7"/>
                  </a:cubicBezTo>
                  <a:cubicBezTo>
                    <a:pt x="237" y="5"/>
                    <a:pt x="230" y="5"/>
                    <a:pt x="223" y="5"/>
                  </a:cubicBezTo>
                  <a:cubicBezTo>
                    <a:pt x="203" y="5"/>
                    <a:pt x="183" y="12"/>
                    <a:pt x="168" y="24"/>
                  </a:cubicBezTo>
                  <a:cubicBezTo>
                    <a:pt x="166" y="24"/>
                    <a:pt x="165" y="24"/>
                    <a:pt x="163" y="24"/>
                  </a:cubicBezTo>
                  <a:cubicBezTo>
                    <a:pt x="136" y="24"/>
                    <a:pt x="112" y="36"/>
                    <a:pt x="96" y="54"/>
                  </a:cubicBezTo>
                  <a:cubicBezTo>
                    <a:pt x="63" y="60"/>
                    <a:pt x="38" y="89"/>
                    <a:pt x="38" y="123"/>
                  </a:cubicBezTo>
                  <a:cubicBezTo>
                    <a:pt x="24" y="128"/>
                    <a:pt x="15" y="141"/>
                    <a:pt x="15" y="156"/>
                  </a:cubicBezTo>
                  <a:cubicBezTo>
                    <a:pt x="15" y="158"/>
                    <a:pt x="15" y="159"/>
                    <a:pt x="15" y="161"/>
                  </a:cubicBezTo>
                  <a:cubicBezTo>
                    <a:pt x="6" y="175"/>
                    <a:pt x="0" y="192"/>
                    <a:pt x="0" y="210"/>
                  </a:cubicBezTo>
                  <a:cubicBezTo>
                    <a:pt x="0" y="240"/>
                    <a:pt x="16" y="266"/>
                    <a:pt x="39" y="282"/>
                  </a:cubicBezTo>
                  <a:cubicBezTo>
                    <a:pt x="48" y="308"/>
                    <a:pt x="74" y="327"/>
                    <a:pt x="103" y="327"/>
                  </a:cubicBezTo>
                  <a:cubicBezTo>
                    <a:pt x="115" y="327"/>
                    <a:pt x="126" y="324"/>
                    <a:pt x="135" y="319"/>
                  </a:cubicBezTo>
                  <a:cubicBezTo>
                    <a:pt x="145" y="332"/>
                    <a:pt x="160" y="341"/>
                    <a:pt x="177" y="344"/>
                  </a:cubicBezTo>
                  <a:cubicBezTo>
                    <a:pt x="189" y="378"/>
                    <a:pt x="222" y="403"/>
                    <a:pt x="260" y="403"/>
                  </a:cubicBezTo>
                  <a:cubicBezTo>
                    <a:pt x="273" y="403"/>
                    <a:pt x="285" y="400"/>
                    <a:pt x="296" y="395"/>
                  </a:cubicBezTo>
                  <a:cubicBezTo>
                    <a:pt x="314" y="429"/>
                    <a:pt x="350" y="452"/>
                    <a:pt x="391" y="452"/>
                  </a:cubicBezTo>
                  <a:cubicBezTo>
                    <a:pt x="437" y="452"/>
                    <a:pt x="477" y="423"/>
                    <a:pt x="492" y="382"/>
                  </a:cubicBezTo>
                  <a:cubicBezTo>
                    <a:pt x="526" y="364"/>
                    <a:pt x="549" y="328"/>
                    <a:pt x="549" y="287"/>
                  </a:cubicBezTo>
                  <a:cubicBezTo>
                    <a:pt x="549" y="280"/>
                    <a:pt x="548" y="274"/>
                    <a:pt x="547" y="267"/>
                  </a:cubicBezTo>
                  <a:cubicBezTo>
                    <a:pt x="552" y="257"/>
                    <a:pt x="554" y="246"/>
                    <a:pt x="554" y="235"/>
                  </a:cubicBezTo>
                  <a:cubicBezTo>
                    <a:pt x="554" y="216"/>
                    <a:pt x="547" y="199"/>
                    <a:pt x="536" y="185"/>
                  </a:cubicBezTo>
                  <a:cubicBezTo>
                    <a:pt x="536" y="182"/>
                    <a:pt x="537" y="178"/>
                    <a:pt x="537" y="174"/>
                  </a:cubicBezTo>
                  <a:cubicBezTo>
                    <a:pt x="537" y="144"/>
                    <a:pt x="519" y="118"/>
                    <a:pt x="493" y="106"/>
                  </a:cubicBezTo>
                  <a:cubicBezTo>
                    <a:pt x="472" y="57"/>
                    <a:pt x="423" y="22"/>
                    <a:pt x="367" y="21"/>
                  </a:cubicBezTo>
                  <a:close/>
                </a:path>
              </a:pathLst>
            </a:custGeom>
            <a:solidFill>
              <a:srgbClr val="00B0F0"/>
            </a:solidFill>
            <a:ln>
              <a:solidFill>
                <a:schemeClr val="accent2">
                  <a:lumMod val="60000"/>
                  <a:lumOff val="40000"/>
                </a:schemeClr>
              </a:solidFill>
            </a:ln>
            <a:extLst/>
          </p:spPr>
          <p:txBody>
            <a:bodyPr vert="horz" wrap="square" lIns="91440" tIns="45720" rIns="91440" bIns="45720" numCol="1" anchor="t" anchorCtr="0" compatLnSpc="1">
              <a:prstTxWarp prst="textNoShape">
                <a:avLst/>
              </a:prstTxWarp>
            </a:bodyPr>
            <a:lstStyle/>
            <a:p>
              <a:endParaRPr lang="id-ID"/>
            </a:p>
          </p:txBody>
        </p:sp>
      </p:grpSp>
      <p:grpSp>
        <p:nvGrpSpPr>
          <p:cNvPr id="14" name="Group 51"/>
          <p:cNvGrpSpPr/>
          <p:nvPr/>
        </p:nvGrpSpPr>
        <p:grpSpPr>
          <a:xfrm>
            <a:off x="4799062" y="4149874"/>
            <a:ext cx="431800" cy="430213"/>
            <a:chOff x="6875463" y="1476375"/>
            <a:chExt cx="431800" cy="430213"/>
          </a:xfrm>
          <a:solidFill>
            <a:schemeClr val="accent4"/>
          </a:solidFill>
        </p:grpSpPr>
        <p:sp>
          <p:nvSpPr>
            <p:cNvPr id="15" name="Freeform 10"/>
            <p:cNvSpPr>
              <a:spLocks noEditPoints="1"/>
            </p:cNvSpPr>
            <p:nvPr/>
          </p:nvSpPr>
          <p:spPr bwMode="auto">
            <a:xfrm>
              <a:off x="6875463" y="1476375"/>
              <a:ext cx="431800" cy="430213"/>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11"/>
            <p:cNvSpPr>
              <a:spLocks noEditPoints="1"/>
            </p:cNvSpPr>
            <p:nvPr/>
          </p:nvSpPr>
          <p:spPr bwMode="auto">
            <a:xfrm>
              <a:off x="6991351" y="1592263"/>
              <a:ext cx="201613" cy="200025"/>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12"/>
            <p:cNvSpPr>
              <a:spLocks noEditPoints="1"/>
            </p:cNvSpPr>
            <p:nvPr/>
          </p:nvSpPr>
          <p:spPr bwMode="auto">
            <a:xfrm>
              <a:off x="7037388" y="1638300"/>
              <a:ext cx="107950" cy="1079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8" name="Freeform 26"/>
          <p:cNvSpPr>
            <a:spLocks/>
          </p:cNvSpPr>
          <p:nvPr/>
        </p:nvSpPr>
        <p:spPr bwMode="auto">
          <a:xfrm>
            <a:off x="4943078" y="3069754"/>
            <a:ext cx="432048" cy="482559"/>
          </a:xfrm>
          <a:custGeom>
            <a:avLst/>
            <a:gdLst>
              <a:gd name="T0" fmla="*/ 40 w 44"/>
              <a:gd name="T1" fmla="*/ 24 h 56"/>
              <a:gd name="T2" fmla="*/ 36 w 44"/>
              <a:gd name="T3" fmla="*/ 28 h 56"/>
              <a:gd name="T4" fmla="*/ 36 w 44"/>
              <a:gd name="T5" fmla="*/ 28 h 56"/>
              <a:gd name="T6" fmla="*/ 36 w 44"/>
              <a:gd name="T7" fmla="*/ 24 h 56"/>
              <a:gd name="T8" fmla="*/ 32 w 44"/>
              <a:gd name="T9" fmla="*/ 20 h 56"/>
              <a:gd name="T10" fmla="*/ 28 w 44"/>
              <a:gd name="T11" fmla="*/ 24 h 56"/>
              <a:gd name="T12" fmla="*/ 28 w 44"/>
              <a:gd name="T13" fmla="*/ 20 h 56"/>
              <a:gd name="T14" fmla="*/ 24 w 44"/>
              <a:gd name="T15" fmla="*/ 16 h 56"/>
              <a:gd name="T16" fmla="*/ 20 w 44"/>
              <a:gd name="T17" fmla="*/ 20 h 56"/>
              <a:gd name="T18" fmla="*/ 20 w 44"/>
              <a:gd name="T19" fmla="*/ 4 h 56"/>
              <a:gd name="T20" fmla="*/ 16 w 44"/>
              <a:gd name="T21" fmla="*/ 0 h 56"/>
              <a:gd name="T22" fmla="*/ 12 w 44"/>
              <a:gd name="T23" fmla="*/ 4 h 56"/>
              <a:gd name="T24" fmla="*/ 12 w 44"/>
              <a:gd name="T25" fmla="*/ 7 h 56"/>
              <a:gd name="T26" fmla="*/ 12 w 44"/>
              <a:gd name="T27" fmla="*/ 28 h 56"/>
              <a:gd name="T28" fmla="*/ 12 w 44"/>
              <a:gd name="T29" fmla="*/ 31 h 56"/>
              <a:gd name="T30" fmla="*/ 11 w 44"/>
              <a:gd name="T31" fmla="*/ 32 h 56"/>
              <a:gd name="T32" fmla="*/ 10 w 44"/>
              <a:gd name="T33" fmla="*/ 32 h 56"/>
              <a:gd name="T34" fmla="*/ 3 w 44"/>
              <a:gd name="T35" fmla="*/ 24 h 56"/>
              <a:gd name="T36" fmla="*/ 0 w 44"/>
              <a:gd name="T37" fmla="*/ 25 h 56"/>
              <a:gd name="T38" fmla="*/ 0 w 44"/>
              <a:gd name="T39" fmla="*/ 28 h 56"/>
              <a:gd name="T40" fmla="*/ 13 w 44"/>
              <a:gd name="T41" fmla="*/ 55 h 56"/>
              <a:gd name="T42" fmla="*/ 15 w 44"/>
              <a:gd name="T43" fmla="*/ 56 h 56"/>
              <a:gd name="T44" fmla="*/ 38 w 44"/>
              <a:gd name="T45" fmla="*/ 56 h 56"/>
              <a:gd name="T46" fmla="*/ 44 w 44"/>
              <a:gd name="T47" fmla="*/ 50 h 56"/>
              <a:gd name="T48" fmla="*/ 44 w 44"/>
              <a:gd name="T49" fmla="*/ 28 h 56"/>
              <a:gd name="T50" fmla="*/ 40 w 44"/>
              <a:gd name="T51"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6">
                <a:moveTo>
                  <a:pt x="40" y="24"/>
                </a:moveTo>
                <a:cubicBezTo>
                  <a:pt x="38" y="24"/>
                  <a:pt x="36" y="26"/>
                  <a:pt x="36" y="28"/>
                </a:cubicBezTo>
                <a:cubicBezTo>
                  <a:pt x="36" y="28"/>
                  <a:pt x="36" y="28"/>
                  <a:pt x="36" y="28"/>
                </a:cubicBezTo>
                <a:cubicBezTo>
                  <a:pt x="36" y="24"/>
                  <a:pt x="36" y="24"/>
                  <a:pt x="36" y="24"/>
                </a:cubicBezTo>
                <a:cubicBezTo>
                  <a:pt x="36" y="22"/>
                  <a:pt x="34" y="20"/>
                  <a:pt x="32" y="20"/>
                </a:cubicBezTo>
                <a:cubicBezTo>
                  <a:pt x="30" y="20"/>
                  <a:pt x="28" y="22"/>
                  <a:pt x="28" y="24"/>
                </a:cubicBezTo>
                <a:cubicBezTo>
                  <a:pt x="28" y="20"/>
                  <a:pt x="28" y="20"/>
                  <a:pt x="28" y="20"/>
                </a:cubicBezTo>
                <a:cubicBezTo>
                  <a:pt x="28" y="18"/>
                  <a:pt x="26" y="16"/>
                  <a:pt x="24" y="16"/>
                </a:cubicBezTo>
                <a:cubicBezTo>
                  <a:pt x="22" y="16"/>
                  <a:pt x="20" y="18"/>
                  <a:pt x="20" y="20"/>
                </a:cubicBezTo>
                <a:cubicBezTo>
                  <a:pt x="20" y="4"/>
                  <a:pt x="20" y="4"/>
                  <a:pt x="20" y="4"/>
                </a:cubicBezTo>
                <a:cubicBezTo>
                  <a:pt x="20" y="2"/>
                  <a:pt x="18" y="0"/>
                  <a:pt x="16" y="0"/>
                </a:cubicBezTo>
                <a:cubicBezTo>
                  <a:pt x="14" y="0"/>
                  <a:pt x="12" y="2"/>
                  <a:pt x="12" y="4"/>
                </a:cubicBezTo>
                <a:cubicBezTo>
                  <a:pt x="12" y="7"/>
                  <a:pt x="12" y="7"/>
                  <a:pt x="12" y="7"/>
                </a:cubicBezTo>
                <a:cubicBezTo>
                  <a:pt x="12" y="28"/>
                  <a:pt x="12" y="28"/>
                  <a:pt x="12" y="28"/>
                </a:cubicBezTo>
                <a:cubicBezTo>
                  <a:pt x="12" y="31"/>
                  <a:pt x="12" y="31"/>
                  <a:pt x="12" y="31"/>
                </a:cubicBezTo>
                <a:cubicBezTo>
                  <a:pt x="12" y="31"/>
                  <a:pt x="12" y="32"/>
                  <a:pt x="11" y="32"/>
                </a:cubicBezTo>
                <a:cubicBezTo>
                  <a:pt x="11" y="32"/>
                  <a:pt x="10" y="32"/>
                  <a:pt x="10" y="32"/>
                </a:cubicBezTo>
                <a:cubicBezTo>
                  <a:pt x="7" y="28"/>
                  <a:pt x="7" y="24"/>
                  <a:pt x="3" y="24"/>
                </a:cubicBezTo>
                <a:cubicBezTo>
                  <a:pt x="2" y="24"/>
                  <a:pt x="1" y="24"/>
                  <a:pt x="0" y="25"/>
                </a:cubicBezTo>
                <a:cubicBezTo>
                  <a:pt x="0" y="26"/>
                  <a:pt x="0" y="27"/>
                  <a:pt x="0" y="28"/>
                </a:cubicBezTo>
                <a:cubicBezTo>
                  <a:pt x="13" y="55"/>
                  <a:pt x="13" y="55"/>
                  <a:pt x="13" y="55"/>
                </a:cubicBezTo>
                <a:cubicBezTo>
                  <a:pt x="13" y="56"/>
                  <a:pt x="14" y="56"/>
                  <a:pt x="15" y="56"/>
                </a:cubicBezTo>
                <a:cubicBezTo>
                  <a:pt x="18" y="56"/>
                  <a:pt x="30" y="56"/>
                  <a:pt x="38" y="56"/>
                </a:cubicBezTo>
                <a:cubicBezTo>
                  <a:pt x="41" y="56"/>
                  <a:pt x="44" y="53"/>
                  <a:pt x="44" y="50"/>
                </a:cubicBezTo>
                <a:cubicBezTo>
                  <a:pt x="44" y="39"/>
                  <a:pt x="44" y="28"/>
                  <a:pt x="44" y="28"/>
                </a:cubicBezTo>
                <a:cubicBezTo>
                  <a:pt x="44" y="26"/>
                  <a:pt x="42" y="24"/>
                  <a:pt x="40" y="24"/>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6" name="Group 39"/>
          <p:cNvGrpSpPr/>
          <p:nvPr/>
        </p:nvGrpSpPr>
        <p:grpSpPr>
          <a:xfrm>
            <a:off x="4355775" y="5157986"/>
            <a:ext cx="433762" cy="415213"/>
            <a:chOff x="9886950" y="1016001"/>
            <a:chExt cx="482600" cy="461963"/>
          </a:xfrm>
          <a:solidFill>
            <a:schemeClr val="accent3"/>
          </a:solidFill>
        </p:grpSpPr>
        <p:sp>
          <p:nvSpPr>
            <p:cNvPr id="27" name="Freeform 36"/>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37"/>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38"/>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39"/>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40"/>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41"/>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42"/>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Slide Number Placeholder 1"/>
          <p:cNvSpPr>
            <a:spLocks noGrp="1"/>
          </p:cNvSpPr>
          <p:nvPr>
            <p:ph type="sldNum" sz="quarter" idx="12"/>
          </p:nvPr>
        </p:nvSpPr>
        <p:spPr/>
        <p:txBody>
          <a:bodyPr/>
          <a:lstStyle/>
          <a:p>
            <a:fld id="{894ECE0B-6A48-4FB3-98FF-149C947D6D9D}" type="slidenum">
              <a:rPr lang="id-ID" smtClean="0">
                <a:solidFill>
                  <a:prstClr val="black">
                    <a:tint val="75000"/>
                  </a:prstClr>
                </a:solidFill>
              </a:rPr>
              <a:pPr/>
              <a:t>2</a:t>
            </a:fld>
            <a:endParaRPr lang="id-ID">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graphicEl>
                                              <a:dgm id="{75CD2D43-FF46-486F-8F92-07E6EFDCB430}"/>
                                            </p:graphicEl>
                                          </p:spTgt>
                                        </p:tgtEl>
                                        <p:attrNameLst>
                                          <p:attrName>style.visibility</p:attrName>
                                        </p:attrNameLst>
                                      </p:cBhvr>
                                      <p:to>
                                        <p:strVal val="visible"/>
                                      </p:to>
                                    </p:set>
                                    <p:animEffect transition="in" filter="wipe(down)">
                                      <p:cBhvr>
                                        <p:cTn id="7" dur="500"/>
                                        <p:tgtEl>
                                          <p:spTgt spid="3">
                                            <p:graphicEl>
                                              <a:dgm id="{75CD2D43-FF46-486F-8F92-07E6EFDCB430}"/>
                                            </p:graphic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graphicEl>
                                              <a:dgm id="{ED3C09F1-2D6D-4190-9E6D-EDDB3272A725}"/>
                                            </p:graphicEl>
                                          </p:spTgt>
                                        </p:tgtEl>
                                        <p:attrNameLst>
                                          <p:attrName>style.visibility</p:attrName>
                                        </p:attrNameLst>
                                      </p:cBhvr>
                                      <p:to>
                                        <p:strVal val="visible"/>
                                      </p:to>
                                    </p:set>
                                    <p:animEffect transition="in" filter="wipe(down)">
                                      <p:cBhvr>
                                        <p:cTn id="16" dur="500"/>
                                        <p:tgtEl>
                                          <p:spTgt spid="3">
                                            <p:graphicEl>
                                              <a:dgm id="{ED3C09F1-2D6D-4190-9E6D-EDDB3272A725}"/>
                                            </p:graphic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graphicEl>
                                              <a:dgm id="{2EDA5132-F085-4E3B-BEF6-ED2C397CDBF7}"/>
                                            </p:graphicEl>
                                          </p:spTgt>
                                        </p:tgtEl>
                                        <p:attrNameLst>
                                          <p:attrName>style.visibility</p:attrName>
                                        </p:attrNameLst>
                                      </p:cBhvr>
                                      <p:to>
                                        <p:strVal val="visible"/>
                                      </p:to>
                                    </p:set>
                                    <p:animEffect transition="in" filter="wipe(down)">
                                      <p:cBhvr>
                                        <p:cTn id="19" dur="500"/>
                                        <p:tgtEl>
                                          <p:spTgt spid="3">
                                            <p:graphicEl>
                                              <a:dgm id="{2EDA5132-F085-4E3B-BEF6-ED2C397CDBF7}"/>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graphicEl>
                                              <a:dgm id="{BCF104F0-8207-4D4B-8D30-9B5FF072325D}"/>
                                            </p:graphicEl>
                                          </p:spTgt>
                                        </p:tgtEl>
                                        <p:attrNameLst>
                                          <p:attrName>style.visibility</p:attrName>
                                        </p:attrNameLst>
                                      </p:cBhvr>
                                      <p:to>
                                        <p:strVal val="visible"/>
                                      </p:to>
                                    </p:set>
                                    <p:animEffect transition="in" filter="wipe(down)">
                                      <p:cBhvr>
                                        <p:cTn id="24" dur="500"/>
                                        <p:tgtEl>
                                          <p:spTgt spid="3">
                                            <p:graphicEl>
                                              <a:dgm id="{BCF104F0-8207-4D4B-8D30-9B5FF072325D}"/>
                                            </p:graphicEl>
                                          </p:spTgt>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graphicEl>
                                              <a:dgm id="{890952B4-38AA-41FF-A5D3-8211D557B0E1}"/>
                                            </p:graphicEl>
                                          </p:spTgt>
                                        </p:tgtEl>
                                        <p:attrNameLst>
                                          <p:attrName>style.visibility</p:attrName>
                                        </p:attrNameLst>
                                      </p:cBhvr>
                                      <p:to>
                                        <p:strVal val="visible"/>
                                      </p:to>
                                    </p:set>
                                    <p:animEffect transition="in" filter="wipe(down)">
                                      <p:cBhvr>
                                        <p:cTn id="33" dur="500"/>
                                        <p:tgtEl>
                                          <p:spTgt spid="3">
                                            <p:graphicEl>
                                              <a:dgm id="{890952B4-38AA-41FF-A5D3-8211D557B0E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graphicEl>
                                              <a:dgm id="{D318C2A8-EF24-405C-81FA-6A044674B627}"/>
                                            </p:graphicEl>
                                          </p:spTgt>
                                        </p:tgtEl>
                                        <p:attrNameLst>
                                          <p:attrName>style.visibility</p:attrName>
                                        </p:attrNameLst>
                                      </p:cBhvr>
                                      <p:to>
                                        <p:strVal val="visible"/>
                                      </p:to>
                                    </p:set>
                                    <p:animEffect transition="in" filter="wipe(down)">
                                      <p:cBhvr>
                                        <p:cTn id="38" dur="500"/>
                                        <p:tgtEl>
                                          <p:spTgt spid="3">
                                            <p:graphicEl>
                                              <a:dgm id="{D318C2A8-EF24-405C-81FA-6A044674B627}"/>
                                            </p:graphicEl>
                                          </p:spTgt>
                                        </p:tgtEl>
                                      </p:cBhvr>
                                    </p:animEffect>
                                  </p:childTnLst>
                                </p:cTn>
                              </p:par>
                            </p:childTnLst>
                          </p:cTn>
                        </p:par>
                        <p:par>
                          <p:cTn id="39" fill="hold">
                            <p:stCondLst>
                              <p:cond delay="500"/>
                            </p:stCondLst>
                            <p:childTnLst>
                              <p:par>
                                <p:cTn id="40" presetID="53" presetClass="entr" presetSubtype="16"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
                                            <p:graphicEl>
                                              <a:dgm id="{1D64D228-CAB5-4574-A504-DE95AB25EA27}"/>
                                            </p:graphicEl>
                                          </p:spTgt>
                                        </p:tgtEl>
                                        <p:attrNameLst>
                                          <p:attrName>style.visibility</p:attrName>
                                        </p:attrNameLst>
                                      </p:cBhvr>
                                      <p:to>
                                        <p:strVal val="visible"/>
                                      </p:to>
                                    </p:set>
                                    <p:animEffect transition="in" filter="wipe(down)">
                                      <p:cBhvr>
                                        <p:cTn id="47" dur="500"/>
                                        <p:tgtEl>
                                          <p:spTgt spid="3">
                                            <p:graphicEl>
                                              <a:dgm id="{1D64D228-CAB5-4574-A504-DE95AB25EA27}"/>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graphicEl>
                                              <a:dgm id="{E5C31066-E276-44EE-AA8A-6739FF02CE8E}"/>
                                            </p:graphicEl>
                                          </p:spTgt>
                                        </p:tgtEl>
                                        <p:attrNameLst>
                                          <p:attrName>style.visibility</p:attrName>
                                        </p:attrNameLst>
                                      </p:cBhvr>
                                      <p:to>
                                        <p:strVal val="visible"/>
                                      </p:to>
                                    </p:set>
                                    <p:animEffect transition="in" filter="wipe(down)">
                                      <p:cBhvr>
                                        <p:cTn id="52" dur="500"/>
                                        <p:tgtEl>
                                          <p:spTgt spid="3">
                                            <p:graphicEl>
                                              <a:dgm id="{E5C31066-E276-44EE-AA8A-6739FF02CE8E}"/>
                                            </p:graphicEl>
                                          </p:spTgt>
                                        </p:tgtEl>
                                      </p:cBhvr>
                                    </p:animEffect>
                                  </p:childTnLst>
                                </p:cTn>
                              </p:par>
                            </p:childTnLst>
                          </p:cTn>
                        </p:par>
                        <p:par>
                          <p:cTn id="53" fill="hold">
                            <p:stCondLst>
                              <p:cond delay="500"/>
                            </p:stCondLst>
                            <p:childTnLst>
                              <p:par>
                                <p:cTn id="54" presetID="53" presetClass="entr" presetSubtype="16"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
                                            <p:graphicEl>
                                              <a:dgm id="{9D6787BB-1453-4DA2-861D-55C8D5BC14DD}"/>
                                            </p:graphicEl>
                                          </p:spTgt>
                                        </p:tgtEl>
                                        <p:attrNameLst>
                                          <p:attrName>style.visibility</p:attrName>
                                        </p:attrNameLst>
                                      </p:cBhvr>
                                      <p:to>
                                        <p:strVal val="visible"/>
                                      </p:to>
                                    </p:set>
                                    <p:animEffect transition="in" filter="wipe(down)">
                                      <p:cBhvr>
                                        <p:cTn id="61" dur="500"/>
                                        <p:tgtEl>
                                          <p:spTgt spid="3">
                                            <p:graphicEl>
                                              <a:dgm id="{9D6787BB-1453-4DA2-861D-55C8D5BC14DD}"/>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
                                            <p:graphicEl>
                                              <a:dgm id="{C565211A-F819-4789-B901-16E10409A102}"/>
                                            </p:graphicEl>
                                          </p:spTgt>
                                        </p:tgtEl>
                                        <p:attrNameLst>
                                          <p:attrName>style.visibility</p:attrName>
                                        </p:attrNameLst>
                                      </p:cBhvr>
                                      <p:to>
                                        <p:strVal val="visible"/>
                                      </p:to>
                                    </p:set>
                                    <p:animEffect transition="in" filter="wipe(down)">
                                      <p:cBhvr>
                                        <p:cTn id="66" dur="500"/>
                                        <p:tgtEl>
                                          <p:spTgt spid="3">
                                            <p:graphicEl>
                                              <a:dgm id="{C565211A-F819-4789-B901-16E10409A102}"/>
                                            </p:graphicEl>
                                          </p:spTgt>
                                        </p:tgtEl>
                                      </p:cBhvr>
                                    </p:animEffect>
                                  </p:childTnLst>
                                </p:cTn>
                              </p:par>
                            </p:childTnLst>
                          </p:cTn>
                        </p:par>
                        <p:par>
                          <p:cTn id="67" fill="hold">
                            <p:stCondLst>
                              <p:cond delay="500"/>
                            </p:stCondLst>
                            <p:childTnLst>
                              <p:par>
                                <p:cTn id="68" presetID="53" presetClass="entr" presetSubtype="16"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p:cTn id="70" dur="500" fill="hold"/>
                                        <p:tgtEl>
                                          <p:spTgt spid="26"/>
                                        </p:tgtEl>
                                        <p:attrNameLst>
                                          <p:attrName>ppt_w</p:attrName>
                                        </p:attrNameLst>
                                      </p:cBhvr>
                                      <p:tavLst>
                                        <p:tav tm="0">
                                          <p:val>
                                            <p:fltVal val="0"/>
                                          </p:val>
                                        </p:tav>
                                        <p:tav tm="100000">
                                          <p:val>
                                            <p:strVal val="#ppt_w"/>
                                          </p:val>
                                        </p:tav>
                                      </p:tavLst>
                                    </p:anim>
                                    <p:anim calcmode="lin" valueType="num">
                                      <p:cBhvr>
                                        <p:cTn id="71" dur="500" fill="hold"/>
                                        <p:tgtEl>
                                          <p:spTgt spid="26"/>
                                        </p:tgtEl>
                                        <p:attrNameLst>
                                          <p:attrName>ppt_h</p:attrName>
                                        </p:attrNameLst>
                                      </p:cBhvr>
                                      <p:tavLst>
                                        <p:tav tm="0">
                                          <p:val>
                                            <p:fltVal val="0"/>
                                          </p:val>
                                        </p:tav>
                                        <p:tav tm="100000">
                                          <p:val>
                                            <p:strVal val="#ppt_h"/>
                                          </p:val>
                                        </p:tav>
                                      </p:tavLst>
                                    </p:anim>
                                    <p:animEffect transition="in" filter="fade">
                                      <p:cBhvr>
                                        <p:cTn id="72" dur="500"/>
                                        <p:tgtEl>
                                          <p:spTgt spid="2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
                                            <p:graphicEl>
                                              <a:dgm id="{3A56A0E3-B579-4A51-9047-4696CD9A7063}"/>
                                            </p:graphicEl>
                                          </p:spTgt>
                                        </p:tgtEl>
                                        <p:attrNameLst>
                                          <p:attrName>style.visibility</p:attrName>
                                        </p:attrNameLst>
                                      </p:cBhvr>
                                      <p:to>
                                        <p:strVal val="visible"/>
                                      </p:to>
                                    </p:set>
                                    <p:animEffect transition="in" filter="wipe(down)">
                                      <p:cBhvr>
                                        <p:cTn id="75" dur="500"/>
                                        <p:tgtEl>
                                          <p:spTgt spid="3">
                                            <p:graphicEl>
                                              <a:dgm id="{3A56A0E3-B579-4A51-9047-4696CD9A706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rgbClr val="C00000"/>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rPr>
                    <a:t>Intelligence artificielle et </a:t>
                  </a:r>
                  <a:r>
                    <a:rPr lang="fr-FR" sz="1800" b="1" dirty="0" err="1">
                      <a:solidFill>
                        <a:schemeClr val="bg1"/>
                      </a:solidFill>
                    </a:rPr>
                    <a:t>chatbots</a:t>
                  </a:r>
                  <a:endParaRPr lang="id-ID" sz="1800" b="1" dirty="0">
                    <a:solidFill>
                      <a:schemeClr val="bg1"/>
                    </a:solidFill>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97" name="TextBox 19"/>
          <p:cNvSpPr txBox="1"/>
          <p:nvPr/>
        </p:nvSpPr>
        <p:spPr>
          <a:xfrm>
            <a:off x="0" y="1125538"/>
            <a:ext cx="4464496" cy="461665"/>
          </a:xfrm>
          <a:prstGeom prst="rect">
            <a:avLst/>
          </a:prstGeom>
          <a:noFill/>
        </p:spPr>
        <p:txBody>
          <a:bodyPr wrap="square" rtlCol="0">
            <a:spAutoFit/>
          </a:bodyPr>
          <a:lstStyle/>
          <a:p>
            <a:pPr algn="ctr"/>
            <a:r>
              <a:rPr lang="fr-FR" sz="2400" b="1" u="sng" dirty="0">
                <a:solidFill>
                  <a:srgbClr val="0070C0"/>
                </a:solidFill>
                <a:latin typeface="+mj-lt"/>
              </a:rPr>
              <a:t>3. Application Web</a:t>
            </a:r>
            <a:endParaRPr lang="id-ID" sz="2400" b="1" u="sng" dirty="0">
              <a:solidFill>
                <a:srgbClr val="0070C0"/>
              </a:solidFill>
              <a:latin typeface="+mj-lt"/>
            </a:endParaRPr>
          </a:p>
        </p:txBody>
      </p:sp>
      <p:sp>
        <p:nvSpPr>
          <p:cNvPr id="31" name="Slide Number Placeholder 30"/>
          <p:cNvSpPr>
            <a:spLocks noGrp="1"/>
          </p:cNvSpPr>
          <p:nvPr>
            <p:ph type="sldNum" idx="12"/>
          </p:nvPr>
        </p:nvSpPr>
        <p:spPr/>
        <p:txBody>
          <a:bodyPr/>
          <a:lstStyle/>
          <a:p>
            <a:fld id="{00000000-1234-1234-1234-123412341234}" type="slidenum">
              <a:rPr lang="fr-FR" smtClean="0"/>
              <a:pPr/>
              <a:t>20</a:t>
            </a:fld>
            <a:endParaRPr lang="fr-FR" dirty="0"/>
          </a:p>
        </p:txBody>
      </p:sp>
      <p:pic>
        <p:nvPicPr>
          <p:cNvPr id="2050" name="Picture 2" descr="https://scontent.ftun3-1.fna.fbcdn.net/v/t1.15752-9/61554749_711891222547525_8768218761766371328_n.png?_nc_cat=109&amp;_nc_ht=scontent.ftun3-1.fna&amp;oh=65bcb79538ef648595479709768851f6&amp;oe=5D5DB24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654" y="1917626"/>
            <a:ext cx="3025647" cy="459544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5073914" y="2853730"/>
            <a:ext cx="5590569" cy="415498"/>
          </a:xfrm>
          <a:prstGeom prst="rect">
            <a:avLst/>
          </a:prstGeom>
          <a:noFill/>
        </p:spPr>
        <p:txBody>
          <a:bodyPr wrap="none" rtlCol="0">
            <a:spAutoFit/>
          </a:bodyPr>
          <a:lstStyle/>
          <a:p>
            <a:r>
              <a:rPr lang="fr-FR" dirty="0">
                <a:hlinkClick r:id="rId4"/>
              </a:rPr>
              <a:t>https://our-ppp-application.eu-gb.mybluemix.net</a:t>
            </a:r>
            <a:endParaRPr lang="fr-FR" dirty="0"/>
          </a:p>
        </p:txBody>
      </p:sp>
    </p:spTree>
    <p:extLst>
      <p:ext uri="{BB962C8B-B14F-4D97-AF65-F5344CB8AC3E}">
        <p14:creationId xmlns:p14="http://schemas.microsoft.com/office/powerpoint/2010/main" val="321819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rgbClr val="C00000"/>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rPr>
                    <a:t>Intelligence artificielle et </a:t>
                  </a:r>
                  <a:r>
                    <a:rPr lang="fr-FR" sz="1800" b="1" dirty="0" err="1">
                      <a:solidFill>
                        <a:schemeClr val="bg1"/>
                      </a:solidFill>
                    </a:rPr>
                    <a:t>chatbots</a:t>
                  </a:r>
                  <a:endParaRPr lang="id-ID" sz="1800" b="1" dirty="0">
                    <a:solidFill>
                      <a:schemeClr val="bg1"/>
                    </a:solidFill>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59" name="TextBox 51"/>
          <p:cNvSpPr txBox="1"/>
          <p:nvPr/>
        </p:nvSpPr>
        <p:spPr>
          <a:xfrm>
            <a:off x="5519139" y="2781722"/>
            <a:ext cx="1217320" cy="707886"/>
          </a:xfrm>
          <a:prstGeom prst="rect">
            <a:avLst/>
          </a:prstGeom>
          <a:noFill/>
          <a:ln>
            <a:noFill/>
          </a:ln>
        </p:spPr>
        <p:txBody>
          <a:bodyPr wrap="none" rtlCol="0">
            <a:spAutoFit/>
          </a:bodyPr>
          <a:lstStyle/>
          <a:p>
            <a:pPr algn="ctr"/>
            <a:r>
              <a:rPr lang="fr-FR" sz="2000" b="1" dirty="0">
                <a:solidFill>
                  <a:schemeClr val="bg1"/>
                </a:solidFill>
              </a:rPr>
              <a:t>Nouvelle</a:t>
            </a:r>
          </a:p>
          <a:p>
            <a:pPr algn="ctr"/>
            <a:r>
              <a:rPr lang="fr-FR" sz="2000" b="1" dirty="0">
                <a:solidFill>
                  <a:schemeClr val="bg1"/>
                </a:solidFill>
              </a:rPr>
              <a:t>collection</a:t>
            </a:r>
            <a:endParaRPr lang="id-ID" sz="2000" b="1" dirty="0">
              <a:solidFill>
                <a:schemeClr val="bg1"/>
              </a:solidFill>
            </a:endParaRPr>
          </a:p>
        </p:txBody>
      </p:sp>
      <p:sp>
        <p:nvSpPr>
          <p:cNvPr id="88" name="TextBox 77"/>
          <p:cNvSpPr txBox="1"/>
          <p:nvPr/>
        </p:nvSpPr>
        <p:spPr>
          <a:xfrm>
            <a:off x="7700817" y="4381990"/>
            <a:ext cx="718851" cy="523220"/>
          </a:xfrm>
          <a:prstGeom prst="rect">
            <a:avLst/>
          </a:prstGeom>
          <a:noFill/>
          <a:ln>
            <a:noFill/>
          </a:ln>
        </p:spPr>
        <p:txBody>
          <a:bodyPr wrap="none" rtlCol="0">
            <a:spAutoFit/>
          </a:bodyPr>
          <a:lstStyle/>
          <a:p>
            <a:pPr algn="ctr"/>
            <a:r>
              <a:rPr lang="id-ID" sz="1400" b="1" dirty="0">
                <a:solidFill>
                  <a:schemeClr val="bg1"/>
                </a:solidFill>
              </a:rPr>
              <a:t>GL</a:t>
            </a:r>
          </a:p>
          <a:p>
            <a:pPr algn="ctr"/>
            <a:r>
              <a:rPr lang="id-ID" sz="1400" b="1" dirty="0">
                <a:solidFill>
                  <a:schemeClr val="bg1"/>
                </a:solidFill>
              </a:rPr>
              <a:t>Setings</a:t>
            </a:r>
          </a:p>
        </p:txBody>
      </p:sp>
      <p:sp>
        <p:nvSpPr>
          <p:cNvPr id="31" name="Slide Number Placeholder 30"/>
          <p:cNvSpPr>
            <a:spLocks noGrp="1"/>
          </p:cNvSpPr>
          <p:nvPr>
            <p:ph type="sldNum" idx="12"/>
          </p:nvPr>
        </p:nvSpPr>
        <p:spPr/>
        <p:txBody>
          <a:bodyPr/>
          <a:lstStyle/>
          <a:p>
            <a:fld id="{00000000-1234-1234-1234-123412341234}" type="slidenum">
              <a:rPr lang="fr-FR" smtClean="0"/>
              <a:pPr/>
              <a:t>21</a:t>
            </a:fld>
            <a:endParaRPr lang="fr-FR" dirty="0"/>
          </a:p>
        </p:txBody>
      </p:sp>
      <p:sp>
        <p:nvSpPr>
          <p:cNvPr id="32" name="TextBox 31"/>
          <p:cNvSpPr txBox="1"/>
          <p:nvPr/>
        </p:nvSpPr>
        <p:spPr>
          <a:xfrm>
            <a:off x="1054646" y="1408054"/>
            <a:ext cx="1699248" cy="461665"/>
          </a:xfrm>
          <a:prstGeom prst="rect">
            <a:avLst/>
          </a:prstGeom>
          <a:noFill/>
        </p:spPr>
        <p:txBody>
          <a:bodyPr wrap="none" rtlCol="0">
            <a:spAutoFit/>
          </a:bodyPr>
          <a:lstStyle/>
          <a:p>
            <a:r>
              <a:rPr lang="fr-FR" sz="2400" b="1" u="sng" dirty="0">
                <a:solidFill>
                  <a:srgbClr val="0070C0"/>
                </a:solidFill>
                <a:latin typeface="+mj-lt"/>
              </a:rPr>
              <a:t>2. </a:t>
            </a:r>
            <a:r>
              <a:rPr lang="fr-FR" sz="2400" b="1" u="sng" dirty="0" err="1">
                <a:solidFill>
                  <a:srgbClr val="0070C0"/>
                </a:solidFill>
                <a:latin typeface="+mj-lt"/>
              </a:rPr>
              <a:t>Node-red</a:t>
            </a:r>
            <a:endParaRPr lang="fr-FR" sz="2400" b="1" u="sng" dirty="0">
              <a:solidFill>
                <a:srgbClr val="0070C0"/>
              </a:solidFill>
              <a:latin typeface="+mj-lt"/>
            </a:endParaRPr>
          </a:p>
        </p:txBody>
      </p:sp>
      <p:sp>
        <p:nvSpPr>
          <p:cNvPr id="33" name="TextBox 32"/>
          <p:cNvSpPr txBox="1"/>
          <p:nvPr/>
        </p:nvSpPr>
        <p:spPr>
          <a:xfrm>
            <a:off x="1587751" y="1989634"/>
            <a:ext cx="4410375" cy="738664"/>
          </a:xfrm>
          <a:prstGeom prst="rect">
            <a:avLst/>
          </a:prstGeom>
          <a:noFill/>
        </p:spPr>
        <p:txBody>
          <a:bodyPr wrap="none" rtlCol="0">
            <a:spAutoFit/>
          </a:bodyPr>
          <a:lstStyle/>
          <a:p>
            <a:r>
              <a:rPr lang="fr-FR" dirty="0">
                <a:solidFill>
                  <a:srgbClr val="0070C0"/>
                </a:solidFill>
              </a:rPr>
              <a:t>2.1. Intégration de l’assistante virtuelle</a:t>
            </a:r>
          </a:p>
          <a:p>
            <a:endParaRPr lang="fr-FR" dirty="0"/>
          </a:p>
        </p:txBody>
      </p:sp>
      <p:pic>
        <p:nvPicPr>
          <p:cNvPr id="6146" name="Picture 2" descr="https://scontent.ftun3-1.fna.fbcdn.net/v/t1.15752-9/61448534_365280224127419_817604336837197824_n.png?_nc_cat=108&amp;_nc_ht=scontent.ftun3-1.fna&amp;oh=4005b0ace8694d542bd0d7efc0bcd072&amp;oe=5D5650E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442" y="2382796"/>
            <a:ext cx="2639724" cy="417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06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anim calcmode="lin" valueType="num">
                                      <p:cBhvr additive="base">
                                        <p:cTn id="15" dur="500" fill="hold"/>
                                        <p:tgtEl>
                                          <p:spTgt spid="6146"/>
                                        </p:tgtEl>
                                        <p:attrNameLst>
                                          <p:attrName>ppt_x</p:attrName>
                                        </p:attrNameLst>
                                      </p:cBhvr>
                                      <p:tavLst>
                                        <p:tav tm="0">
                                          <p:val>
                                            <p:strVal val="#ppt_x"/>
                                          </p:val>
                                        </p:tav>
                                        <p:tav tm="100000">
                                          <p:val>
                                            <p:strVal val="#ppt_x"/>
                                          </p:val>
                                        </p:tav>
                                      </p:tavLst>
                                    </p:anim>
                                    <p:anim calcmode="lin" valueType="num">
                                      <p:cBhvr additive="base">
                                        <p:cTn id="16"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rgbClr val="C00000"/>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rPr>
                    <a:t>Intelligence artificielle et </a:t>
                  </a:r>
                  <a:r>
                    <a:rPr lang="fr-FR" sz="1800" b="1" dirty="0" err="1">
                      <a:solidFill>
                        <a:schemeClr val="bg1"/>
                      </a:solidFill>
                    </a:rPr>
                    <a:t>chatbots</a:t>
                  </a:r>
                  <a:endParaRPr lang="id-ID" sz="1800" b="1" dirty="0">
                    <a:solidFill>
                      <a:schemeClr val="bg1"/>
                    </a:solidFill>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59" name="TextBox 51"/>
          <p:cNvSpPr txBox="1"/>
          <p:nvPr/>
        </p:nvSpPr>
        <p:spPr>
          <a:xfrm>
            <a:off x="5519139" y="2781722"/>
            <a:ext cx="1217320" cy="707886"/>
          </a:xfrm>
          <a:prstGeom prst="rect">
            <a:avLst/>
          </a:prstGeom>
          <a:noFill/>
          <a:ln>
            <a:noFill/>
          </a:ln>
        </p:spPr>
        <p:txBody>
          <a:bodyPr wrap="none" rtlCol="0">
            <a:spAutoFit/>
          </a:bodyPr>
          <a:lstStyle/>
          <a:p>
            <a:pPr algn="ctr"/>
            <a:r>
              <a:rPr lang="fr-FR" sz="2000" b="1" dirty="0">
                <a:solidFill>
                  <a:schemeClr val="bg1"/>
                </a:solidFill>
              </a:rPr>
              <a:t>Nouvelle</a:t>
            </a:r>
          </a:p>
          <a:p>
            <a:pPr algn="ctr"/>
            <a:r>
              <a:rPr lang="fr-FR" sz="2000" b="1" dirty="0">
                <a:solidFill>
                  <a:schemeClr val="bg1"/>
                </a:solidFill>
              </a:rPr>
              <a:t>collection</a:t>
            </a:r>
            <a:endParaRPr lang="id-ID" sz="2000" b="1" dirty="0">
              <a:solidFill>
                <a:schemeClr val="bg1"/>
              </a:solidFill>
            </a:endParaRPr>
          </a:p>
        </p:txBody>
      </p:sp>
      <p:sp>
        <p:nvSpPr>
          <p:cNvPr id="88" name="TextBox 77"/>
          <p:cNvSpPr txBox="1"/>
          <p:nvPr/>
        </p:nvSpPr>
        <p:spPr>
          <a:xfrm>
            <a:off x="7700817" y="4381990"/>
            <a:ext cx="718851" cy="523220"/>
          </a:xfrm>
          <a:prstGeom prst="rect">
            <a:avLst/>
          </a:prstGeom>
          <a:noFill/>
          <a:ln>
            <a:noFill/>
          </a:ln>
        </p:spPr>
        <p:txBody>
          <a:bodyPr wrap="none" rtlCol="0">
            <a:spAutoFit/>
          </a:bodyPr>
          <a:lstStyle/>
          <a:p>
            <a:pPr algn="ctr"/>
            <a:r>
              <a:rPr lang="id-ID" sz="1400" b="1" dirty="0">
                <a:solidFill>
                  <a:schemeClr val="bg1"/>
                </a:solidFill>
              </a:rPr>
              <a:t>GL</a:t>
            </a:r>
          </a:p>
          <a:p>
            <a:pPr algn="ctr"/>
            <a:r>
              <a:rPr lang="id-ID" sz="1400" b="1" dirty="0">
                <a:solidFill>
                  <a:schemeClr val="bg1"/>
                </a:solidFill>
              </a:rPr>
              <a:t>Setings</a:t>
            </a:r>
          </a:p>
        </p:txBody>
      </p:sp>
      <p:sp>
        <p:nvSpPr>
          <p:cNvPr id="31" name="Slide Number Placeholder 30"/>
          <p:cNvSpPr>
            <a:spLocks noGrp="1"/>
          </p:cNvSpPr>
          <p:nvPr>
            <p:ph type="sldNum" idx="12"/>
          </p:nvPr>
        </p:nvSpPr>
        <p:spPr/>
        <p:txBody>
          <a:bodyPr/>
          <a:lstStyle/>
          <a:p>
            <a:fld id="{00000000-1234-1234-1234-123412341234}" type="slidenum">
              <a:rPr lang="fr-FR" smtClean="0"/>
              <a:pPr/>
              <a:t>22</a:t>
            </a:fld>
            <a:endParaRPr lang="fr-FR" dirty="0"/>
          </a:p>
        </p:txBody>
      </p:sp>
      <p:sp>
        <p:nvSpPr>
          <p:cNvPr id="32" name="TextBox 31"/>
          <p:cNvSpPr txBox="1"/>
          <p:nvPr/>
        </p:nvSpPr>
        <p:spPr>
          <a:xfrm>
            <a:off x="910630" y="1413570"/>
            <a:ext cx="1699248" cy="461665"/>
          </a:xfrm>
          <a:prstGeom prst="rect">
            <a:avLst/>
          </a:prstGeom>
          <a:noFill/>
        </p:spPr>
        <p:txBody>
          <a:bodyPr wrap="none" rtlCol="0">
            <a:spAutoFit/>
          </a:bodyPr>
          <a:lstStyle/>
          <a:p>
            <a:r>
              <a:rPr lang="fr-FR" sz="2400" b="1" u="sng" dirty="0">
                <a:solidFill>
                  <a:srgbClr val="0070C0"/>
                </a:solidFill>
                <a:latin typeface="+mj-lt"/>
              </a:rPr>
              <a:t>2. </a:t>
            </a:r>
            <a:r>
              <a:rPr lang="fr-FR" sz="2400" b="1" u="sng" dirty="0" err="1">
                <a:solidFill>
                  <a:srgbClr val="0070C0"/>
                </a:solidFill>
                <a:latin typeface="+mj-lt"/>
              </a:rPr>
              <a:t>Node-red</a:t>
            </a:r>
            <a:endParaRPr lang="fr-FR" sz="2400" b="1" u="sng" dirty="0">
              <a:solidFill>
                <a:srgbClr val="0070C0"/>
              </a:solidFill>
              <a:latin typeface="+mj-lt"/>
            </a:endParaRPr>
          </a:p>
        </p:txBody>
      </p:sp>
      <p:sp>
        <p:nvSpPr>
          <p:cNvPr id="34" name="TextBox 33"/>
          <p:cNvSpPr txBox="1"/>
          <p:nvPr/>
        </p:nvSpPr>
        <p:spPr>
          <a:xfrm>
            <a:off x="1486694" y="1998152"/>
            <a:ext cx="4463722" cy="415498"/>
          </a:xfrm>
          <a:prstGeom prst="rect">
            <a:avLst/>
          </a:prstGeom>
          <a:noFill/>
        </p:spPr>
        <p:txBody>
          <a:bodyPr wrap="none" rtlCol="0">
            <a:spAutoFit/>
          </a:bodyPr>
          <a:lstStyle/>
          <a:p>
            <a:r>
              <a:rPr lang="fr-FR" dirty="0">
                <a:solidFill>
                  <a:srgbClr val="0070C0"/>
                </a:solidFill>
              </a:rPr>
              <a:t>2.2. Ajout de la reconnaissance visuelle</a:t>
            </a:r>
          </a:p>
        </p:txBody>
      </p:sp>
      <p:pic>
        <p:nvPicPr>
          <p:cNvPr id="83" name="Picture 82"/>
          <p:cNvPicPr/>
          <p:nvPr/>
        </p:nvPicPr>
        <p:blipFill>
          <a:blip r:embed="rId3"/>
          <a:stretch>
            <a:fillRect/>
          </a:stretch>
        </p:blipFill>
        <p:spPr>
          <a:xfrm>
            <a:off x="2400463" y="2781722"/>
            <a:ext cx="5904656" cy="28646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rgbClr val="C00000"/>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rPr>
                    <a:t>Intelligence artificielle et </a:t>
                  </a:r>
                  <a:r>
                    <a:rPr lang="fr-FR" sz="1800" b="1" dirty="0" err="1">
                      <a:solidFill>
                        <a:schemeClr val="bg1"/>
                      </a:solidFill>
                    </a:rPr>
                    <a:t>chatbots</a:t>
                  </a:r>
                  <a:endParaRPr lang="id-ID" sz="1800" b="1" dirty="0">
                    <a:solidFill>
                      <a:schemeClr val="bg1"/>
                    </a:solidFill>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59" name="TextBox 51"/>
          <p:cNvSpPr txBox="1"/>
          <p:nvPr/>
        </p:nvSpPr>
        <p:spPr>
          <a:xfrm>
            <a:off x="5519139" y="2781722"/>
            <a:ext cx="1217320" cy="707886"/>
          </a:xfrm>
          <a:prstGeom prst="rect">
            <a:avLst/>
          </a:prstGeom>
          <a:noFill/>
          <a:ln>
            <a:noFill/>
          </a:ln>
        </p:spPr>
        <p:txBody>
          <a:bodyPr wrap="none" rtlCol="0">
            <a:spAutoFit/>
          </a:bodyPr>
          <a:lstStyle/>
          <a:p>
            <a:pPr algn="ctr"/>
            <a:r>
              <a:rPr lang="fr-FR" sz="2000" b="1" dirty="0">
                <a:solidFill>
                  <a:schemeClr val="bg1"/>
                </a:solidFill>
              </a:rPr>
              <a:t>Nouvelle</a:t>
            </a:r>
          </a:p>
          <a:p>
            <a:pPr algn="ctr"/>
            <a:r>
              <a:rPr lang="fr-FR" sz="2000" b="1" dirty="0">
                <a:solidFill>
                  <a:schemeClr val="bg1"/>
                </a:solidFill>
              </a:rPr>
              <a:t>collection</a:t>
            </a:r>
            <a:endParaRPr lang="id-ID" sz="2000" b="1" dirty="0">
              <a:solidFill>
                <a:schemeClr val="bg1"/>
              </a:solidFill>
            </a:endParaRPr>
          </a:p>
        </p:txBody>
      </p:sp>
      <p:sp>
        <p:nvSpPr>
          <p:cNvPr id="88" name="TextBox 77"/>
          <p:cNvSpPr txBox="1"/>
          <p:nvPr/>
        </p:nvSpPr>
        <p:spPr>
          <a:xfrm>
            <a:off x="7700817" y="4381990"/>
            <a:ext cx="718851" cy="523220"/>
          </a:xfrm>
          <a:prstGeom prst="rect">
            <a:avLst/>
          </a:prstGeom>
          <a:noFill/>
          <a:ln>
            <a:noFill/>
          </a:ln>
        </p:spPr>
        <p:txBody>
          <a:bodyPr wrap="none" rtlCol="0">
            <a:spAutoFit/>
          </a:bodyPr>
          <a:lstStyle/>
          <a:p>
            <a:pPr algn="ctr"/>
            <a:r>
              <a:rPr lang="id-ID" sz="1400" b="1" dirty="0">
                <a:solidFill>
                  <a:schemeClr val="bg1"/>
                </a:solidFill>
              </a:rPr>
              <a:t>GL</a:t>
            </a:r>
          </a:p>
          <a:p>
            <a:pPr algn="ctr"/>
            <a:r>
              <a:rPr lang="id-ID" sz="1400" b="1" dirty="0">
                <a:solidFill>
                  <a:schemeClr val="bg1"/>
                </a:solidFill>
              </a:rPr>
              <a:t>Setings</a:t>
            </a:r>
          </a:p>
        </p:txBody>
      </p:sp>
      <p:sp>
        <p:nvSpPr>
          <p:cNvPr id="31" name="Slide Number Placeholder 30"/>
          <p:cNvSpPr>
            <a:spLocks noGrp="1"/>
          </p:cNvSpPr>
          <p:nvPr>
            <p:ph type="sldNum" idx="12"/>
          </p:nvPr>
        </p:nvSpPr>
        <p:spPr/>
        <p:txBody>
          <a:bodyPr/>
          <a:lstStyle/>
          <a:p>
            <a:fld id="{00000000-1234-1234-1234-123412341234}" type="slidenum">
              <a:rPr lang="fr-FR" smtClean="0"/>
              <a:pPr/>
              <a:t>23</a:t>
            </a:fld>
            <a:endParaRPr lang="fr-FR" dirty="0"/>
          </a:p>
        </p:txBody>
      </p:sp>
      <p:sp>
        <p:nvSpPr>
          <p:cNvPr id="32" name="TextBox 31"/>
          <p:cNvSpPr txBox="1"/>
          <p:nvPr/>
        </p:nvSpPr>
        <p:spPr>
          <a:xfrm>
            <a:off x="910630" y="1413570"/>
            <a:ext cx="1699248" cy="461665"/>
          </a:xfrm>
          <a:prstGeom prst="rect">
            <a:avLst/>
          </a:prstGeom>
          <a:noFill/>
        </p:spPr>
        <p:txBody>
          <a:bodyPr wrap="none" rtlCol="0">
            <a:spAutoFit/>
          </a:bodyPr>
          <a:lstStyle/>
          <a:p>
            <a:r>
              <a:rPr lang="fr-FR" sz="2400" b="1" u="sng" dirty="0">
                <a:solidFill>
                  <a:srgbClr val="0070C0"/>
                </a:solidFill>
                <a:latin typeface="+mj-lt"/>
              </a:rPr>
              <a:t>4. </a:t>
            </a:r>
            <a:r>
              <a:rPr lang="fr-FR" sz="2400" b="1" u="sng" dirty="0" err="1">
                <a:solidFill>
                  <a:srgbClr val="0070C0"/>
                </a:solidFill>
                <a:latin typeface="+mj-lt"/>
              </a:rPr>
              <a:t>Node-red</a:t>
            </a:r>
            <a:endParaRPr lang="fr-FR" sz="2400" b="1" u="sng" dirty="0">
              <a:solidFill>
                <a:srgbClr val="0070C0"/>
              </a:solidFill>
              <a:latin typeface="+mj-lt"/>
            </a:endParaRPr>
          </a:p>
        </p:txBody>
      </p:sp>
      <p:sp>
        <p:nvSpPr>
          <p:cNvPr id="35" name="TextBox 34"/>
          <p:cNvSpPr txBox="1"/>
          <p:nvPr/>
        </p:nvSpPr>
        <p:spPr>
          <a:xfrm>
            <a:off x="1264053" y="2044211"/>
            <a:ext cx="5207259" cy="415498"/>
          </a:xfrm>
          <a:prstGeom prst="rect">
            <a:avLst/>
          </a:prstGeom>
          <a:noFill/>
        </p:spPr>
        <p:txBody>
          <a:bodyPr wrap="none" rtlCol="0">
            <a:spAutoFit/>
          </a:bodyPr>
          <a:lstStyle/>
          <a:p>
            <a:r>
              <a:rPr lang="fr-FR" dirty="0">
                <a:solidFill>
                  <a:srgbClr val="0070C0"/>
                </a:solidFill>
              </a:rPr>
              <a:t>2.3. Ajout du </a:t>
            </a:r>
            <a:r>
              <a:rPr lang="fr-FR" dirty="0" err="1">
                <a:solidFill>
                  <a:srgbClr val="0070C0"/>
                </a:solidFill>
              </a:rPr>
              <a:t>Text</a:t>
            </a:r>
            <a:r>
              <a:rPr lang="fr-FR" dirty="0">
                <a:solidFill>
                  <a:srgbClr val="0070C0"/>
                </a:solidFill>
              </a:rPr>
              <a:t> To Speech et Speech To </a:t>
            </a:r>
            <a:r>
              <a:rPr lang="fr-FR" dirty="0" err="1">
                <a:solidFill>
                  <a:srgbClr val="0070C0"/>
                </a:solidFill>
              </a:rPr>
              <a:t>Text</a:t>
            </a:r>
            <a:endParaRPr lang="fr-FR" dirty="0">
              <a:solidFill>
                <a:srgbClr val="0070C0"/>
              </a:solidFill>
            </a:endParaRPr>
          </a:p>
        </p:txBody>
      </p:sp>
      <p:pic>
        <p:nvPicPr>
          <p:cNvPr id="36" name="Picture 35"/>
          <p:cNvPicPr>
            <a:picLocks noChangeAspect="1"/>
          </p:cNvPicPr>
          <p:nvPr/>
        </p:nvPicPr>
        <p:blipFill>
          <a:blip r:embed="rId3"/>
          <a:stretch>
            <a:fillRect/>
          </a:stretch>
        </p:blipFill>
        <p:spPr>
          <a:xfrm>
            <a:off x="646073" y="3209307"/>
            <a:ext cx="5233109" cy="2457450"/>
          </a:xfrm>
          <a:prstGeom prst="rect">
            <a:avLst/>
          </a:prstGeom>
        </p:spPr>
      </p:pic>
      <p:pic>
        <p:nvPicPr>
          <p:cNvPr id="7170" name="Picture 2" descr="https://scontent.ftun3-1.fna.fbcdn.net/v/t1.15752-9/61685515_428615901315539_923422774708404224_n.png?_nc_cat=104&amp;_nc_ht=scontent.ftun3-1.fna&amp;oh=ee04deae11fb6d071913b8ec3a21fd18&amp;oe=5D9D76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54" y="2553193"/>
            <a:ext cx="5494617"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54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cxnSp>
        <p:nvCxnSpPr>
          <p:cNvPr id="195" name="Shape 195"/>
          <p:cNvCxnSpPr>
            <a:endCxn id="196" idx="1"/>
          </p:cNvCxnSpPr>
          <p:nvPr/>
        </p:nvCxnSpPr>
        <p:spPr>
          <a:xfrm>
            <a:off x="-12398" y="3326403"/>
            <a:ext cx="3371300" cy="8803"/>
          </a:xfrm>
          <a:prstGeom prst="straightConnector1">
            <a:avLst/>
          </a:prstGeom>
          <a:noFill/>
          <a:ln w="9525" cap="flat" cmpd="sng">
            <a:solidFill>
              <a:schemeClr val="dk2"/>
            </a:solidFill>
            <a:prstDash val="solid"/>
            <a:round/>
            <a:headEnd type="none" w="med" len="med"/>
            <a:tailEnd type="none" w="med" len="med"/>
          </a:ln>
        </p:spPr>
      </p:cxnSp>
      <p:sp>
        <p:nvSpPr>
          <p:cNvPr id="196" name="Shape 196"/>
          <p:cNvSpPr txBox="1"/>
          <p:nvPr/>
        </p:nvSpPr>
        <p:spPr>
          <a:xfrm>
            <a:off x="3358902" y="2952717"/>
            <a:ext cx="2448272" cy="764977"/>
          </a:xfrm>
          <a:prstGeom prst="rect">
            <a:avLst/>
          </a:prstGeom>
          <a:noFill/>
          <a:ln>
            <a:noFill/>
          </a:ln>
        </p:spPr>
        <p:txBody>
          <a:bodyPr spcFirstLastPara="1" wrap="square" lIns="55865" tIns="55865" rIns="55865" bIns="55865" anchor="ctr" anchorCtr="0">
            <a:noAutofit/>
          </a:bodyPr>
          <a:lstStyle/>
          <a:p>
            <a:pPr>
              <a:buClr>
                <a:schemeClr val="dk2"/>
              </a:buClr>
              <a:buSzPts val="3700"/>
            </a:pPr>
            <a:r>
              <a:rPr lang="fr" sz="2700" b="1" dirty="0">
                <a:solidFill>
                  <a:schemeClr val="dk2"/>
                </a:solidFill>
                <a:latin typeface="Oswald"/>
                <a:sym typeface="Oswald"/>
              </a:rPr>
              <a:t>Réalisation</a:t>
            </a:r>
            <a:endParaRPr sz="2700" dirty="0"/>
          </a:p>
        </p:txBody>
      </p:sp>
      <p:cxnSp>
        <p:nvCxnSpPr>
          <p:cNvPr id="197" name="Shape 197"/>
          <p:cNvCxnSpPr>
            <a:stCxn id="196" idx="3"/>
          </p:cNvCxnSpPr>
          <p:nvPr/>
        </p:nvCxnSpPr>
        <p:spPr>
          <a:xfrm>
            <a:off x="5807174" y="3335206"/>
            <a:ext cx="6414435" cy="28406"/>
          </a:xfrm>
          <a:prstGeom prst="straightConnector1">
            <a:avLst/>
          </a:prstGeom>
          <a:noFill/>
          <a:ln w="9525" cap="flat" cmpd="sng">
            <a:solidFill>
              <a:schemeClr val="dk2"/>
            </a:solidFill>
            <a:prstDash val="solid"/>
            <a:round/>
            <a:headEnd type="none" w="med" len="med"/>
            <a:tailEnd type="none" w="med" len="med"/>
          </a:ln>
        </p:spPr>
      </p:cxnSp>
      <p:sp>
        <p:nvSpPr>
          <p:cNvPr id="198" name="Shape 198"/>
          <p:cNvSpPr/>
          <p:nvPr/>
        </p:nvSpPr>
        <p:spPr>
          <a:xfrm>
            <a:off x="1464343" y="3011464"/>
            <a:ext cx="616720" cy="633747"/>
          </a:xfrm>
          <a:prstGeom prst="flowChartConnector">
            <a:avLst/>
          </a:prstGeom>
          <a:solidFill>
            <a:schemeClr val="bg1">
              <a:lumMod val="75000"/>
            </a:schemeClr>
          </a:solidFill>
          <a:ln w="9525" cap="flat" cmpd="sng">
            <a:solidFill>
              <a:schemeClr val="dk2"/>
            </a:solidFill>
            <a:prstDash val="solid"/>
            <a:round/>
            <a:headEnd type="none" w="sm" len="sm"/>
            <a:tailEnd type="none" w="sm" len="sm"/>
          </a:ln>
        </p:spPr>
        <p:txBody>
          <a:bodyPr spcFirstLastPara="1" wrap="square" lIns="121897" tIns="121897" rIns="121897" bIns="121897" anchor="ctr" anchorCtr="0">
            <a:noAutofit/>
          </a:bodyPr>
          <a:lstStyle/>
          <a:p>
            <a:pPr algn="ctr">
              <a:buClr>
                <a:srgbClr val="000000"/>
              </a:buClr>
            </a:pPr>
            <a:r>
              <a:rPr lang="fr" sz="4400" dirty="0">
                <a:solidFill>
                  <a:srgbClr val="FFFFFF"/>
                </a:solidFill>
                <a:latin typeface="Helvetica Neue"/>
                <a:ea typeface="Helvetica Neue"/>
                <a:cs typeface="Helvetica Neue"/>
                <a:sym typeface="Helvetica Neue"/>
              </a:rPr>
              <a:t>4</a:t>
            </a:r>
            <a:endParaRPr sz="2400" dirty="0">
              <a:solidFill>
                <a:srgbClr val="FFFFFF"/>
              </a:solidFill>
            </a:endParaRPr>
          </a:p>
        </p:txBody>
      </p:sp>
      <p:sp>
        <p:nvSpPr>
          <p:cNvPr id="199" name="Shape 199"/>
          <p:cNvSpPr txBox="1">
            <a:spLocks noGrp="1"/>
          </p:cNvSpPr>
          <p:nvPr>
            <p:ph type="sldNum" idx="12"/>
          </p:nvPr>
        </p:nvSpPr>
        <p:spPr>
          <a:xfrm>
            <a:off x="11407560" y="6334601"/>
            <a:ext cx="731505" cy="524922"/>
          </a:xfrm>
          <a:prstGeom prst="rect">
            <a:avLst/>
          </a:prstGeom>
        </p:spPr>
        <p:txBody>
          <a:bodyPr spcFirstLastPara="1" wrap="square" lIns="124164" tIns="124164" rIns="124164" bIns="124164" anchor="ctr" anchorCtr="0">
            <a:noAutofit/>
          </a:bodyPr>
          <a:lstStyle/>
          <a:p>
            <a:fld id="{00000000-1234-1234-1234-123412341234}" type="slidenum">
              <a:rPr lang="fr"/>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 138"/>
          <p:cNvSpPr/>
          <p:nvPr/>
        </p:nvSpPr>
        <p:spPr>
          <a:xfrm>
            <a:off x="8003478" y="3948887"/>
            <a:ext cx="540000" cy="54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88"/>
          <p:cNvCxnSpPr/>
          <p:nvPr/>
        </p:nvCxnSpPr>
        <p:spPr>
          <a:xfrm>
            <a:off x="1318272" y="3618854"/>
            <a:ext cx="93600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Oval 89"/>
          <p:cNvSpPr/>
          <p:nvPr/>
        </p:nvSpPr>
        <p:spPr>
          <a:xfrm>
            <a:off x="2401830" y="3528854"/>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90"/>
          <p:cNvSpPr/>
          <p:nvPr/>
        </p:nvSpPr>
        <p:spPr>
          <a:xfrm>
            <a:off x="3853422" y="3528854"/>
            <a:ext cx="180000" cy="18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91"/>
          <p:cNvSpPr/>
          <p:nvPr/>
        </p:nvSpPr>
        <p:spPr>
          <a:xfrm>
            <a:off x="5302201" y="3528854"/>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2"/>
          <p:cNvSpPr/>
          <p:nvPr/>
        </p:nvSpPr>
        <p:spPr>
          <a:xfrm>
            <a:off x="6739553" y="352885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93"/>
          <p:cNvSpPr/>
          <p:nvPr/>
        </p:nvSpPr>
        <p:spPr>
          <a:xfrm>
            <a:off x="8165043" y="351735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94"/>
          <p:cNvSpPr/>
          <p:nvPr/>
        </p:nvSpPr>
        <p:spPr>
          <a:xfrm>
            <a:off x="9602150" y="3531729"/>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95"/>
          <p:cNvCxnSpPr>
            <a:endCxn id="28" idx="0"/>
          </p:cNvCxnSpPr>
          <p:nvPr/>
        </p:nvCxnSpPr>
        <p:spPr>
          <a:xfrm>
            <a:off x="2491830" y="3708854"/>
            <a:ext cx="0" cy="24003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6"/>
          <p:cNvCxnSpPr>
            <a:stCxn id="42" idx="4"/>
          </p:cNvCxnSpPr>
          <p:nvPr/>
        </p:nvCxnSpPr>
        <p:spPr>
          <a:xfrm>
            <a:off x="3943422" y="3204704"/>
            <a:ext cx="0" cy="32415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97"/>
          <p:cNvCxnSpPr>
            <a:endCxn id="57" idx="0"/>
          </p:cNvCxnSpPr>
          <p:nvPr/>
        </p:nvCxnSpPr>
        <p:spPr>
          <a:xfrm>
            <a:off x="5392201" y="3708854"/>
            <a:ext cx="0" cy="24003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98"/>
          <p:cNvCxnSpPr>
            <a:stCxn id="47" idx="4"/>
          </p:cNvCxnSpPr>
          <p:nvPr/>
        </p:nvCxnSpPr>
        <p:spPr>
          <a:xfrm>
            <a:off x="6829553" y="3204704"/>
            <a:ext cx="0" cy="32415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99"/>
          <p:cNvCxnSpPr>
            <a:endCxn id="52" idx="0"/>
          </p:cNvCxnSpPr>
          <p:nvPr/>
        </p:nvCxnSpPr>
        <p:spPr>
          <a:xfrm>
            <a:off x="8273478" y="3697352"/>
            <a:ext cx="0" cy="25153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00"/>
          <p:cNvCxnSpPr>
            <a:stCxn id="21" idx="4"/>
          </p:cNvCxnSpPr>
          <p:nvPr/>
        </p:nvCxnSpPr>
        <p:spPr>
          <a:xfrm>
            <a:off x="9692150" y="3204704"/>
            <a:ext cx="0" cy="32702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Elbow Connector 101"/>
          <p:cNvCxnSpPr/>
          <p:nvPr/>
        </p:nvCxnSpPr>
        <p:spPr>
          <a:xfrm rot="16200000" flipV="1">
            <a:off x="3444219" y="2165866"/>
            <a:ext cx="505676" cy="492000"/>
          </a:xfrm>
          <a:prstGeom prst="bentConnector2">
            <a:avLst/>
          </a:prstGeom>
          <a:ln w="19050">
            <a:solidFill>
              <a:schemeClr val="accent3"/>
            </a:solidFill>
            <a:tailEnd type="diamond"/>
          </a:ln>
        </p:spPr>
        <p:style>
          <a:lnRef idx="1">
            <a:schemeClr val="accent1"/>
          </a:lnRef>
          <a:fillRef idx="0">
            <a:schemeClr val="accent1"/>
          </a:fillRef>
          <a:effectRef idx="0">
            <a:schemeClr val="accent1"/>
          </a:effectRef>
          <a:fontRef idx="minor">
            <a:schemeClr val="tx1"/>
          </a:fontRef>
        </p:style>
      </p:cxnSp>
      <p:cxnSp>
        <p:nvCxnSpPr>
          <p:cNvPr id="16" name="Elbow Connector 102"/>
          <p:cNvCxnSpPr/>
          <p:nvPr/>
        </p:nvCxnSpPr>
        <p:spPr>
          <a:xfrm rot="16200000" flipV="1">
            <a:off x="6361869" y="2204683"/>
            <a:ext cx="505676" cy="414366"/>
          </a:xfrm>
          <a:prstGeom prst="bentConnector2">
            <a:avLst/>
          </a:prstGeom>
          <a:ln w="19050">
            <a:solidFill>
              <a:schemeClr val="accent5"/>
            </a:solidFill>
            <a:tailEnd type="diamond"/>
          </a:ln>
        </p:spPr>
        <p:style>
          <a:lnRef idx="1">
            <a:schemeClr val="accent1"/>
          </a:lnRef>
          <a:fillRef idx="0">
            <a:schemeClr val="accent1"/>
          </a:fillRef>
          <a:effectRef idx="0">
            <a:schemeClr val="accent1"/>
          </a:effectRef>
          <a:fontRef idx="minor">
            <a:schemeClr val="tx1"/>
          </a:fontRef>
        </p:style>
      </p:cxnSp>
      <p:cxnSp>
        <p:nvCxnSpPr>
          <p:cNvPr id="17" name="Elbow Connector 103"/>
          <p:cNvCxnSpPr/>
          <p:nvPr/>
        </p:nvCxnSpPr>
        <p:spPr>
          <a:xfrm rot="16200000" flipV="1">
            <a:off x="9245984" y="2213309"/>
            <a:ext cx="505676" cy="397114"/>
          </a:xfrm>
          <a:prstGeom prst="bentConnector2">
            <a:avLst/>
          </a:prstGeom>
          <a:ln w="190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cxnSp>
        <p:nvCxnSpPr>
          <p:cNvPr id="18" name="Elbow Connector 104"/>
          <p:cNvCxnSpPr>
            <a:stCxn id="28" idx="4"/>
          </p:cNvCxnSpPr>
          <p:nvPr/>
        </p:nvCxnSpPr>
        <p:spPr>
          <a:xfrm rot="16200000" flipH="1">
            <a:off x="2348131" y="4632586"/>
            <a:ext cx="571951" cy="284552"/>
          </a:xfrm>
          <a:prstGeom prst="bentConnector2">
            <a:avLst/>
          </a:prstGeom>
          <a:ln w="190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cxnSp>
        <p:nvCxnSpPr>
          <p:cNvPr id="19" name="Elbow Connector 105"/>
          <p:cNvCxnSpPr>
            <a:stCxn id="57" idx="4"/>
          </p:cNvCxnSpPr>
          <p:nvPr/>
        </p:nvCxnSpPr>
        <p:spPr>
          <a:xfrm rot="16200000" flipH="1">
            <a:off x="5250704" y="4630384"/>
            <a:ext cx="571951" cy="288956"/>
          </a:xfrm>
          <a:prstGeom prst="bentConnector2">
            <a:avLst/>
          </a:prstGeom>
          <a:ln w="19050">
            <a:solidFill>
              <a:schemeClr val="accent4"/>
            </a:solidFill>
            <a:tailEnd type="diamond"/>
          </a:ln>
        </p:spPr>
        <p:style>
          <a:lnRef idx="1">
            <a:schemeClr val="accent1"/>
          </a:lnRef>
          <a:fillRef idx="0">
            <a:schemeClr val="accent1"/>
          </a:fillRef>
          <a:effectRef idx="0">
            <a:schemeClr val="accent1"/>
          </a:effectRef>
          <a:fontRef idx="minor">
            <a:schemeClr val="tx1"/>
          </a:fontRef>
        </p:style>
      </p:cxnSp>
      <p:cxnSp>
        <p:nvCxnSpPr>
          <p:cNvPr id="20" name="Elbow Connector 106"/>
          <p:cNvCxnSpPr/>
          <p:nvPr/>
        </p:nvCxnSpPr>
        <p:spPr>
          <a:xfrm rot="16200000" flipH="1">
            <a:off x="8109987" y="4633945"/>
            <a:ext cx="571951" cy="281836"/>
          </a:xfrm>
          <a:prstGeom prst="bentConnector2">
            <a:avLst/>
          </a:prstGeom>
          <a:ln w="19050">
            <a:solidFill>
              <a:schemeClr val="accent6"/>
            </a:solidFill>
            <a:tailEnd type="diamond"/>
          </a:ln>
        </p:spPr>
        <p:style>
          <a:lnRef idx="1">
            <a:schemeClr val="accent1"/>
          </a:lnRef>
          <a:fillRef idx="0">
            <a:schemeClr val="accent1"/>
          </a:fillRef>
          <a:effectRef idx="0">
            <a:schemeClr val="accent1"/>
          </a:effectRef>
          <a:fontRef idx="minor">
            <a:schemeClr val="tx1"/>
          </a:fontRef>
        </p:style>
      </p:cxnSp>
      <p:sp>
        <p:nvSpPr>
          <p:cNvPr id="21" name="Oval 107"/>
          <p:cNvSpPr/>
          <p:nvPr/>
        </p:nvSpPr>
        <p:spPr>
          <a:xfrm>
            <a:off x="9422150" y="2664704"/>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114"/>
          <p:cNvSpPr/>
          <p:nvPr/>
        </p:nvSpPr>
        <p:spPr>
          <a:xfrm>
            <a:off x="2221830" y="3948887"/>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15"/>
          <p:cNvGrpSpPr/>
          <p:nvPr/>
        </p:nvGrpSpPr>
        <p:grpSpPr>
          <a:xfrm>
            <a:off x="2329493" y="4032386"/>
            <a:ext cx="302816" cy="365881"/>
            <a:chOff x="3563938" y="719138"/>
            <a:chExt cx="960438" cy="1160462"/>
          </a:xfrm>
          <a:solidFill>
            <a:schemeClr val="bg1"/>
          </a:solidFill>
          <a:effectLst/>
        </p:grpSpPr>
        <p:sp>
          <p:nvSpPr>
            <p:cNvPr id="30" name="Freeform 19"/>
            <p:cNvSpPr>
              <a:spLocks noEditPoints="1"/>
            </p:cNvSpPr>
            <p:nvPr/>
          </p:nvSpPr>
          <p:spPr bwMode="auto">
            <a:xfrm>
              <a:off x="3563938" y="719138"/>
              <a:ext cx="763588" cy="987425"/>
            </a:xfrm>
            <a:custGeom>
              <a:avLst/>
              <a:gdLst>
                <a:gd name="T0" fmla="*/ 481 w 481"/>
                <a:gd name="T1" fmla="*/ 524 h 622"/>
                <a:gd name="T2" fmla="*/ 481 w 481"/>
                <a:gd name="T3" fmla="*/ 0 h 622"/>
                <a:gd name="T4" fmla="*/ 0 w 481"/>
                <a:gd name="T5" fmla="*/ 0 h 622"/>
                <a:gd name="T6" fmla="*/ 0 w 481"/>
                <a:gd name="T7" fmla="*/ 622 h 622"/>
                <a:gd name="T8" fmla="*/ 383 w 481"/>
                <a:gd name="T9" fmla="*/ 622 h 622"/>
                <a:gd name="T10" fmla="*/ 481 w 481"/>
                <a:gd name="T11" fmla="*/ 524 h 622"/>
                <a:gd name="T12" fmla="*/ 387 w 481"/>
                <a:gd name="T13" fmla="*/ 527 h 622"/>
                <a:gd name="T14" fmla="*/ 439 w 481"/>
                <a:gd name="T15" fmla="*/ 527 h 622"/>
                <a:gd name="T16" fmla="*/ 387 w 481"/>
                <a:gd name="T17" fmla="*/ 579 h 622"/>
                <a:gd name="T18" fmla="*/ 387 w 481"/>
                <a:gd name="T19" fmla="*/ 527 h 622"/>
                <a:gd name="T20" fmla="*/ 28 w 481"/>
                <a:gd name="T21" fmla="*/ 28 h 622"/>
                <a:gd name="T22" fmla="*/ 453 w 481"/>
                <a:gd name="T23" fmla="*/ 28 h 622"/>
                <a:gd name="T24" fmla="*/ 453 w 481"/>
                <a:gd name="T25" fmla="*/ 499 h 622"/>
                <a:gd name="T26" fmla="*/ 359 w 481"/>
                <a:gd name="T27" fmla="*/ 499 h 622"/>
                <a:gd name="T28" fmla="*/ 359 w 481"/>
                <a:gd name="T29" fmla="*/ 594 h 622"/>
                <a:gd name="T30" fmla="*/ 28 w 481"/>
                <a:gd name="T31" fmla="*/ 594 h 622"/>
                <a:gd name="T32" fmla="*/ 28 w 481"/>
                <a:gd name="T33" fmla="*/ 2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1" h="622">
                  <a:moveTo>
                    <a:pt x="481" y="524"/>
                  </a:moveTo>
                  <a:lnTo>
                    <a:pt x="481" y="0"/>
                  </a:lnTo>
                  <a:lnTo>
                    <a:pt x="0" y="0"/>
                  </a:lnTo>
                  <a:lnTo>
                    <a:pt x="0" y="622"/>
                  </a:lnTo>
                  <a:lnTo>
                    <a:pt x="383" y="622"/>
                  </a:lnTo>
                  <a:lnTo>
                    <a:pt x="481" y="524"/>
                  </a:lnTo>
                  <a:close/>
                  <a:moveTo>
                    <a:pt x="387" y="527"/>
                  </a:moveTo>
                  <a:lnTo>
                    <a:pt x="439" y="527"/>
                  </a:lnTo>
                  <a:lnTo>
                    <a:pt x="387" y="579"/>
                  </a:lnTo>
                  <a:lnTo>
                    <a:pt x="387" y="527"/>
                  </a:lnTo>
                  <a:close/>
                  <a:moveTo>
                    <a:pt x="28" y="28"/>
                  </a:moveTo>
                  <a:lnTo>
                    <a:pt x="453" y="28"/>
                  </a:lnTo>
                  <a:lnTo>
                    <a:pt x="453" y="499"/>
                  </a:lnTo>
                  <a:lnTo>
                    <a:pt x="359" y="499"/>
                  </a:lnTo>
                  <a:lnTo>
                    <a:pt x="359" y="594"/>
                  </a:lnTo>
                  <a:lnTo>
                    <a:pt x="28" y="594"/>
                  </a:lnTo>
                  <a:lnTo>
                    <a:pt x="2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20"/>
            <p:cNvSpPr>
              <a:spLocks noEditPoints="1"/>
            </p:cNvSpPr>
            <p:nvPr/>
          </p:nvSpPr>
          <p:spPr bwMode="auto">
            <a:xfrm>
              <a:off x="3763963" y="898525"/>
              <a:ext cx="760413" cy="981075"/>
            </a:xfrm>
            <a:custGeom>
              <a:avLst/>
              <a:gdLst>
                <a:gd name="T0" fmla="*/ 374 w 479"/>
                <a:gd name="T1" fmla="*/ 0 h 618"/>
                <a:gd name="T2" fmla="*/ 374 w 479"/>
                <a:gd name="T3" fmla="*/ 28 h 618"/>
                <a:gd name="T4" fmla="*/ 451 w 479"/>
                <a:gd name="T5" fmla="*/ 28 h 618"/>
                <a:gd name="T6" fmla="*/ 451 w 479"/>
                <a:gd name="T7" fmla="*/ 496 h 618"/>
                <a:gd name="T8" fmla="*/ 358 w 479"/>
                <a:gd name="T9" fmla="*/ 496 h 618"/>
                <a:gd name="T10" fmla="*/ 358 w 479"/>
                <a:gd name="T11" fmla="*/ 590 h 618"/>
                <a:gd name="T12" fmla="*/ 28 w 479"/>
                <a:gd name="T13" fmla="*/ 590 h 618"/>
                <a:gd name="T14" fmla="*/ 28 w 479"/>
                <a:gd name="T15" fmla="*/ 528 h 618"/>
                <a:gd name="T16" fmla="*/ 0 w 479"/>
                <a:gd name="T17" fmla="*/ 528 h 618"/>
                <a:gd name="T18" fmla="*/ 0 w 479"/>
                <a:gd name="T19" fmla="*/ 618 h 618"/>
                <a:gd name="T20" fmla="*/ 381 w 479"/>
                <a:gd name="T21" fmla="*/ 618 h 618"/>
                <a:gd name="T22" fmla="*/ 479 w 479"/>
                <a:gd name="T23" fmla="*/ 523 h 618"/>
                <a:gd name="T24" fmla="*/ 479 w 479"/>
                <a:gd name="T25" fmla="*/ 0 h 618"/>
                <a:gd name="T26" fmla="*/ 374 w 479"/>
                <a:gd name="T27" fmla="*/ 0 h 618"/>
                <a:gd name="T28" fmla="*/ 437 w 479"/>
                <a:gd name="T29" fmla="*/ 524 h 618"/>
                <a:gd name="T30" fmla="*/ 386 w 479"/>
                <a:gd name="T31" fmla="*/ 575 h 618"/>
                <a:gd name="T32" fmla="*/ 386 w 479"/>
                <a:gd name="T33" fmla="*/ 524 h 618"/>
                <a:gd name="T34" fmla="*/ 437 w 479"/>
                <a:gd name="T35" fmla="*/ 524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9" h="618">
                  <a:moveTo>
                    <a:pt x="374" y="0"/>
                  </a:moveTo>
                  <a:lnTo>
                    <a:pt x="374" y="28"/>
                  </a:lnTo>
                  <a:lnTo>
                    <a:pt x="451" y="28"/>
                  </a:lnTo>
                  <a:lnTo>
                    <a:pt x="451" y="496"/>
                  </a:lnTo>
                  <a:lnTo>
                    <a:pt x="358" y="496"/>
                  </a:lnTo>
                  <a:lnTo>
                    <a:pt x="358" y="590"/>
                  </a:lnTo>
                  <a:lnTo>
                    <a:pt x="28" y="590"/>
                  </a:lnTo>
                  <a:lnTo>
                    <a:pt x="28" y="528"/>
                  </a:lnTo>
                  <a:lnTo>
                    <a:pt x="0" y="528"/>
                  </a:lnTo>
                  <a:lnTo>
                    <a:pt x="0" y="618"/>
                  </a:lnTo>
                  <a:lnTo>
                    <a:pt x="381" y="618"/>
                  </a:lnTo>
                  <a:lnTo>
                    <a:pt x="479" y="523"/>
                  </a:lnTo>
                  <a:lnTo>
                    <a:pt x="479" y="0"/>
                  </a:lnTo>
                  <a:lnTo>
                    <a:pt x="374" y="0"/>
                  </a:lnTo>
                  <a:close/>
                  <a:moveTo>
                    <a:pt x="437" y="524"/>
                  </a:moveTo>
                  <a:lnTo>
                    <a:pt x="386" y="575"/>
                  </a:lnTo>
                  <a:lnTo>
                    <a:pt x="386" y="524"/>
                  </a:lnTo>
                  <a:lnTo>
                    <a:pt x="437" y="5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21"/>
            <p:cNvSpPr>
              <a:spLocks/>
            </p:cNvSpPr>
            <p:nvPr/>
          </p:nvSpPr>
          <p:spPr bwMode="auto">
            <a:xfrm>
              <a:off x="3752850" y="998538"/>
              <a:ext cx="385763" cy="44450"/>
            </a:xfrm>
            <a:custGeom>
              <a:avLst/>
              <a:gdLst>
                <a:gd name="T0" fmla="*/ 10 w 173"/>
                <a:gd name="T1" fmla="*/ 20 h 20"/>
                <a:gd name="T2" fmla="*/ 163 w 173"/>
                <a:gd name="T3" fmla="*/ 20 h 20"/>
                <a:gd name="T4" fmla="*/ 173 w 173"/>
                <a:gd name="T5" fmla="*/ 10 h 20"/>
                <a:gd name="T6" fmla="*/ 163 w 173"/>
                <a:gd name="T7" fmla="*/ 0 h 20"/>
                <a:gd name="T8" fmla="*/ 10 w 173"/>
                <a:gd name="T9" fmla="*/ 0 h 20"/>
                <a:gd name="T10" fmla="*/ 0 w 173"/>
                <a:gd name="T11" fmla="*/ 10 h 20"/>
                <a:gd name="T12" fmla="*/ 10 w 17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3" h="20">
                  <a:moveTo>
                    <a:pt x="10" y="20"/>
                  </a:moveTo>
                  <a:cubicBezTo>
                    <a:pt x="163" y="20"/>
                    <a:pt x="163" y="20"/>
                    <a:pt x="163" y="20"/>
                  </a:cubicBezTo>
                  <a:cubicBezTo>
                    <a:pt x="168" y="20"/>
                    <a:pt x="173" y="16"/>
                    <a:pt x="173" y="10"/>
                  </a:cubicBezTo>
                  <a:cubicBezTo>
                    <a:pt x="173" y="5"/>
                    <a:pt x="168" y="0"/>
                    <a:pt x="163" y="0"/>
                  </a:cubicBezTo>
                  <a:cubicBezTo>
                    <a:pt x="10" y="0"/>
                    <a:pt x="10" y="0"/>
                    <a:pt x="10" y="0"/>
                  </a:cubicBezTo>
                  <a:cubicBezTo>
                    <a:pt x="5" y="0"/>
                    <a:pt x="0" y="5"/>
                    <a:pt x="0" y="10"/>
                  </a:cubicBezTo>
                  <a:cubicBezTo>
                    <a:pt x="0" y="16"/>
                    <a:pt x="5"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22"/>
            <p:cNvSpPr>
              <a:spLocks/>
            </p:cNvSpPr>
            <p:nvPr/>
          </p:nvSpPr>
          <p:spPr bwMode="auto">
            <a:xfrm>
              <a:off x="3752850" y="1162049"/>
              <a:ext cx="385763" cy="44451"/>
            </a:xfrm>
            <a:custGeom>
              <a:avLst/>
              <a:gdLst>
                <a:gd name="T0" fmla="*/ 10 w 173"/>
                <a:gd name="T1" fmla="*/ 20 h 20"/>
                <a:gd name="T2" fmla="*/ 163 w 173"/>
                <a:gd name="T3" fmla="*/ 20 h 20"/>
                <a:gd name="T4" fmla="*/ 173 w 173"/>
                <a:gd name="T5" fmla="*/ 10 h 20"/>
                <a:gd name="T6" fmla="*/ 163 w 173"/>
                <a:gd name="T7" fmla="*/ 0 h 20"/>
                <a:gd name="T8" fmla="*/ 10 w 173"/>
                <a:gd name="T9" fmla="*/ 0 h 20"/>
                <a:gd name="T10" fmla="*/ 0 w 173"/>
                <a:gd name="T11" fmla="*/ 10 h 20"/>
                <a:gd name="T12" fmla="*/ 10 w 17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3" h="20">
                  <a:moveTo>
                    <a:pt x="10" y="20"/>
                  </a:moveTo>
                  <a:cubicBezTo>
                    <a:pt x="163" y="20"/>
                    <a:pt x="163" y="20"/>
                    <a:pt x="163" y="20"/>
                  </a:cubicBezTo>
                  <a:cubicBezTo>
                    <a:pt x="168" y="20"/>
                    <a:pt x="173" y="16"/>
                    <a:pt x="173" y="10"/>
                  </a:cubicBezTo>
                  <a:cubicBezTo>
                    <a:pt x="173" y="5"/>
                    <a:pt x="168" y="0"/>
                    <a:pt x="163" y="0"/>
                  </a:cubicBezTo>
                  <a:cubicBezTo>
                    <a:pt x="10" y="0"/>
                    <a:pt x="10" y="0"/>
                    <a:pt x="10" y="0"/>
                  </a:cubicBezTo>
                  <a:cubicBezTo>
                    <a:pt x="5" y="0"/>
                    <a:pt x="0" y="5"/>
                    <a:pt x="0" y="10"/>
                  </a:cubicBezTo>
                  <a:cubicBezTo>
                    <a:pt x="0" y="16"/>
                    <a:pt x="5"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3"/>
            <p:cNvSpPr>
              <a:spLocks/>
            </p:cNvSpPr>
            <p:nvPr/>
          </p:nvSpPr>
          <p:spPr bwMode="auto">
            <a:xfrm>
              <a:off x="3752850" y="1328738"/>
              <a:ext cx="385763" cy="44450"/>
            </a:xfrm>
            <a:custGeom>
              <a:avLst/>
              <a:gdLst>
                <a:gd name="T0" fmla="*/ 163 w 173"/>
                <a:gd name="T1" fmla="*/ 0 h 20"/>
                <a:gd name="T2" fmla="*/ 10 w 173"/>
                <a:gd name="T3" fmla="*/ 0 h 20"/>
                <a:gd name="T4" fmla="*/ 0 w 173"/>
                <a:gd name="T5" fmla="*/ 10 h 20"/>
                <a:gd name="T6" fmla="*/ 10 w 173"/>
                <a:gd name="T7" fmla="*/ 20 h 20"/>
                <a:gd name="T8" fmla="*/ 163 w 173"/>
                <a:gd name="T9" fmla="*/ 20 h 20"/>
                <a:gd name="T10" fmla="*/ 173 w 173"/>
                <a:gd name="T11" fmla="*/ 10 h 20"/>
                <a:gd name="T12" fmla="*/ 163 w 173"/>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73" h="20">
                  <a:moveTo>
                    <a:pt x="163" y="0"/>
                  </a:moveTo>
                  <a:cubicBezTo>
                    <a:pt x="10" y="0"/>
                    <a:pt x="10" y="0"/>
                    <a:pt x="10" y="0"/>
                  </a:cubicBezTo>
                  <a:cubicBezTo>
                    <a:pt x="5" y="0"/>
                    <a:pt x="0" y="4"/>
                    <a:pt x="0" y="10"/>
                  </a:cubicBezTo>
                  <a:cubicBezTo>
                    <a:pt x="0" y="15"/>
                    <a:pt x="5" y="20"/>
                    <a:pt x="10" y="20"/>
                  </a:cubicBezTo>
                  <a:cubicBezTo>
                    <a:pt x="163" y="20"/>
                    <a:pt x="163" y="20"/>
                    <a:pt x="163" y="20"/>
                  </a:cubicBezTo>
                  <a:cubicBezTo>
                    <a:pt x="168" y="20"/>
                    <a:pt x="173" y="15"/>
                    <a:pt x="173" y="10"/>
                  </a:cubicBezTo>
                  <a:cubicBezTo>
                    <a:pt x="173" y="4"/>
                    <a:pt x="168" y="0"/>
                    <a:pt x="1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5" name="Oval 121"/>
          <p:cNvSpPr/>
          <p:nvPr/>
        </p:nvSpPr>
        <p:spPr>
          <a:xfrm>
            <a:off x="1060376" y="3343103"/>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7"/>
          <p:cNvSpPr>
            <a:spLocks/>
          </p:cNvSpPr>
          <p:nvPr/>
        </p:nvSpPr>
        <p:spPr bwMode="auto">
          <a:xfrm>
            <a:off x="1156833" y="3427122"/>
            <a:ext cx="329728" cy="327508"/>
          </a:xfrm>
          <a:custGeom>
            <a:avLst/>
            <a:gdLst>
              <a:gd name="T0" fmla="*/ 191 w 204"/>
              <a:gd name="T1" fmla="*/ 132 h 203"/>
              <a:gd name="T2" fmla="*/ 122 w 204"/>
              <a:gd name="T3" fmla="*/ 96 h 203"/>
              <a:gd name="T4" fmla="*/ 115 w 204"/>
              <a:gd name="T5" fmla="*/ 87 h 203"/>
              <a:gd name="T6" fmla="*/ 131 w 204"/>
              <a:gd name="T7" fmla="*/ 57 h 203"/>
              <a:gd name="T8" fmla="*/ 132 w 204"/>
              <a:gd name="T9" fmla="*/ 56 h 203"/>
              <a:gd name="T10" fmla="*/ 134 w 204"/>
              <a:gd name="T11" fmla="*/ 41 h 203"/>
              <a:gd name="T12" fmla="*/ 134 w 204"/>
              <a:gd name="T13" fmla="*/ 32 h 203"/>
              <a:gd name="T14" fmla="*/ 109 w 204"/>
              <a:gd name="T15" fmla="*/ 4 h 203"/>
              <a:gd name="T16" fmla="*/ 80 w 204"/>
              <a:gd name="T17" fmla="*/ 7 h 203"/>
              <a:gd name="T18" fmla="*/ 65 w 204"/>
              <a:gd name="T19" fmla="*/ 23 h 203"/>
              <a:gd name="T20" fmla="*/ 61 w 204"/>
              <a:gd name="T21" fmla="*/ 39 h 203"/>
              <a:gd name="T22" fmla="*/ 63 w 204"/>
              <a:gd name="T23" fmla="*/ 54 h 203"/>
              <a:gd name="T24" fmla="*/ 65 w 204"/>
              <a:gd name="T25" fmla="*/ 55 h 203"/>
              <a:gd name="T26" fmla="*/ 81 w 204"/>
              <a:gd name="T27" fmla="*/ 88 h 203"/>
              <a:gd name="T28" fmla="*/ 76 w 204"/>
              <a:gd name="T29" fmla="*/ 95 h 203"/>
              <a:gd name="T30" fmla="*/ 47 w 204"/>
              <a:gd name="T31" fmla="*/ 108 h 203"/>
              <a:gd name="T32" fmla="*/ 19 w 204"/>
              <a:gd name="T33" fmla="*/ 124 h 203"/>
              <a:gd name="T34" fmla="*/ 8 w 204"/>
              <a:gd name="T35" fmla="*/ 170 h 203"/>
              <a:gd name="T36" fmla="*/ 200 w 204"/>
              <a:gd name="T37" fmla="*/ 169 h 203"/>
              <a:gd name="T38" fmla="*/ 191 w 204"/>
              <a:gd name="T39" fmla="*/ 1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4" h="203">
                <a:moveTo>
                  <a:pt x="191" y="132"/>
                </a:moveTo>
                <a:cubicBezTo>
                  <a:pt x="181" y="115"/>
                  <a:pt x="126" y="97"/>
                  <a:pt x="122" y="96"/>
                </a:cubicBezTo>
                <a:cubicBezTo>
                  <a:pt x="121" y="96"/>
                  <a:pt x="110" y="93"/>
                  <a:pt x="115" y="87"/>
                </a:cubicBezTo>
                <a:cubicBezTo>
                  <a:pt x="124" y="79"/>
                  <a:pt x="130" y="67"/>
                  <a:pt x="131" y="57"/>
                </a:cubicBezTo>
                <a:cubicBezTo>
                  <a:pt x="131" y="56"/>
                  <a:pt x="132" y="56"/>
                  <a:pt x="132" y="56"/>
                </a:cubicBezTo>
                <a:cubicBezTo>
                  <a:pt x="132" y="56"/>
                  <a:pt x="134" y="50"/>
                  <a:pt x="134" y="41"/>
                </a:cubicBezTo>
                <a:cubicBezTo>
                  <a:pt x="134" y="38"/>
                  <a:pt x="134" y="35"/>
                  <a:pt x="134" y="32"/>
                </a:cubicBezTo>
                <a:cubicBezTo>
                  <a:pt x="134" y="32"/>
                  <a:pt x="130" y="8"/>
                  <a:pt x="109" y="4"/>
                </a:cubicBezTo>
                <a:cubicBezTo>
                  <a:pt x="109" y="4"/>
                  <a:pt x="91" y="0"/>
                  <a:pt x="80" y="7"/>
                </a:cubicBezTo>
                <a:cubicBezTo>
                  <a:pt x="67" y="12"/>
                  <a:pt x="65" y="23"/>
                  <a:pt x="65" y="23"/>
                </a:cubicBezTo>
                <a:cubicBezTo>
                  <a:pt x="61" y="28"/>
                  <a:pt x="61" y="34"/>
                  <a:pt x="61" y="39"/>
                </a:cubicBezTo>
                <a:cubicBezTo>
                  <a:pt x="61" y="47"/>
                  <a:pt x="63" y="54"/>
                  <a:pt x="63" y="54"/>
                </a:cubicBezTo>
                <a:cubicBezTo>
                  <a:pt x="64" y="54"/>
                  <a:pt x="64" y="54"/>
                  <a:pt x="65" y="55"/>
                </a:cubicBezTo>
                <a:cubicBezTo>
                  <a:pt x="65" y="67"/>
                  <a:pt x="72" y="80"/>
                  <a:pt x="81" y="88"/>
                </a:cubicBezTo>
                <a:cubicBezTo>
                  <a:pt x="83" y="89"/>
                  <a:pt x="81" y="93"/>
                  <a:pt x="76" y="95"/>
                </a:cubicBezTo>
                <a:cubicBezTo>
                  <a:pt x="71" y="97"/>
                  <a:pt x="59" y="102"/>
                  <a:pt x="47" y="108"/>
                </a:cubicBezTo>
                <a:cubicBezTo>
                  <a:pt x="35" y="114"/>
                  <a:pt x="23" y="120"/>
                  <a:pt x="19" y="124"/>
                </a:cubicBezTo>
                <a:cubicBezTo>
                  <a:pt x="9" y="133"/>
                  <a:pt x="0" y="159"/>
                  <a:pt x="8" y="170"/>
                </a:cubicBezTo>
                <a:cubicBezTo>
                  <a:pt x="58" y="194"/>
                  <a:pt x="137" y="203"/>
                  <a:pt x="200" y="169"/>
                </a:cubicBezTo>
                <a:cubicBezTo>
                  <a:pt x="204" y="160"/>
                  <a:pt x="196" y="140"/>
                  <a:pt x="191" y="132"/>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id-ID"/>
          </a:p>
        </p:txBody>
      </p:sp>
      <p:sp>
        <p:nvSpPr>
          <p:cNvPr id="37" name="Oval 123"/>
          <p:cNvSpPr/>
          <p:nvPr/>
        </p:nvSpPr>
        <p:spPr>
          <a:xfrm>
            <a:off x="10574562" y="3343103"/>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24"/>
          <p:cNvGrpSpPr/>
          <p:nvPr/>
        </p:nvGrpSpPr>
        <p:grpSpPr>
          <a:xfrm>
            <a:off x="10674497" y="3394169"/>
            <a:ext cx="340130" cy="395997"/>
            <a:chOff x="8525578" y="3114576"/>
            <a:chExt cx="340130" cy="395997"/>
          </a:xfrm>
          <a:effectLst/>
        </p:grpSpPr>
        <p:sp>
          <p:nvSpPr>
            <p:cNvPr id="39" name="Freeform 41"/>
            <p:cNvSpPr>
              <a:spLocks/>
            </p:cNvSpPr>
            <p:nvPr/>
          </p:nvSpPr>
          <p:spPr bwMode="auto">
            <a:xfrm>
              <a:off x="8569121" y="3114576"/>
              <a:ext cx="296587" cy="279334"/>
            </a:xfrm>
            <a:custGeom>
              <a:avLst/>
              <a:gdLst>
                <a:gd name="T0" fmla="*/ 99 w 150"/>
                <a:gd name="T1" fmla="*/ 21 h 142"/>
                <a:gd name="T2" fmla="*/ 0 w 150"/>
                <a:gd name="T3" fmla="*/ 54 h 142"/>
                <a:gd name="T4" fmla="*/ 32 w 150"/>
                <a:gd name="T5" fmla="*/ 127 h 142"/>
                <a:gd name="T6" fmla="*/ 150 w 150"/>
                <a:gd name="T7" fmla="*/ 77 h 142"/>
                <a:gd name="T8" fmla="*/ 99 w 150"/>
                <a:gd name="T9" fmla="*/ 21 h 142"/>
              </a:gdLst>
              <a:ahLst/>
              <a:cxnLst>
                <a:cxn ang="0">
                  <a:pos x="T0" y="T1"/>
                </a:cxn>
                <a:cxn ang="0">
                  <a:pos x="T2" y="T3"/>
                </a:cxn>
                <a:cxn ang="0">
                  <a:pos x="T4" y="T5"/>
                </a:cxn>
                <a:cxn ang="0">
                  <a:pos x="T6" y="T7"/>
                </a:cxn>
                <a:cxn ang="0">
                  <a:pos x="T8" y="T9"/>
                </a:cxn>
              </a:cxnLst>
              <a:rect l="0" t="0" r="r" b="b"/>
              <a:pathLst>
                <a:path w="150" h="142">
                  <a:moveTo>
                    <a:pt x="99" y="21"/>
                  </a:moveTo>
                  <a:cubicBezTo>
                    <a:pt x="83" y="0"/>
                    <a:pt x="47" y="80"/>
                    <a:pt x="0" y="54"/>
                  </a:cubicBezTo>
                  <a:cubicBezTo>
                    <a:pt x="17" y="93"/>
                    <a:pt x="26" y="111"/>
                    <a:pt x="32" y="127"/>
                  </a:cubicBezTo>
                  <a:cubicBezTo>
                    <a:pt x="69" y="142"/>
                    <a:pt x="104" y="63"/>
                    <a:pt x="150" y="77"/>
                  </a:cubicBezTo>
                  <a:cubicBezTo>
                    <a:pt x="140" y="46"/>
                    <a:pt x="117" y="45"/>
                    <a:pt x="99" y="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42"/>
            <p:cNvSpPr>
              <a:spLocks/>
            </p:cNvSpPr>
            <p:nvPr/>
          </p:nvSpPr>
          <p:spPr bwMode="auto">
            <a:xfrm>
              <a:off x="8545296" y="3227131"/>
              <a:ext cx="136380" cy="283442"/>
            </a:xfrm>
            <a:custGeom>
              <a:avLst/>
              <a:gdLst>
                <a:gd name="T0" fmla="*/ 0 w 166"/>
                <a:gd name="T1" fmla="*/ 7 h 345"/>
                <a:gd name="T2" fmla="*/ 147 w 166"/>
                <a:gd name="T3" fmla="*/ 345 h 345"/>
                <a:gd name="T4" fmla="*/ 166 w 166"/>
                <a:gd name="T5" fmla="*/ 335 h 345"/>
                <a:gd name="T6" fmla="*/ 20 w 166"/>
                <a:gd name="T7" fmla="*/ 0 h 345"/>
                <a:gd name="T8" fmla="*/ 0 w 166"/>
                <a:gd name="T9" fmla="*/ 7 h 345"/>
              </a:gdLst>
              <a:ahLst/>
              <a:cxnLst>
                <a:cxn ang="0">
                  <a:pos x="T0" y="T1"/>
                </a:cxn>
                <a:cxn ang="0">
                  <a:pos x="T2" y="T3"/>
                </a:cxn>
                <a:cxn ang="0">
                  <a:pos x="T4" y="T5"/>
                </a:cxn>
                <a:cxn ang="0">
                  <a:pos x="T6" y="T7"/>
                </a:cxn>
                <a:cxn ang="0">
                  <a:pos x="T8" y="T9"/>
                </a:cxn>
              </a:cxnLst>
              <a:rect l="0" t="0" r="r" b="b"/>
              <a:pathLst>
                <a:path w="166" h="345">
                  <a:moveTo>
                    <a:pt x="0" y="7"/>
                  </a:moveTo>
                  <a:lnTo>
                    <a:pt x="147" y="345"/>
                  </a:lnTo>
                  <a:lnTo>
                    <a:pt x="166" y="335"/>
                  </a:lnTo>
                  <a:lnTo>
                    <a:pt x="20" y="0"/>
                  </a:lnTo>
                  <a:lnTo>
                    <a:pt x="0"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43"/>
            <p:cNvSpPr>
              <a:spLocks/>
            </p:cNvSpPr>
            <p:nvPr/>
          </p:nvSpPr>
          <p:spPr bwMode="auto">
            <a:xfrm>
              <a:off x="8525578" y="3189339"/>
              <a:ext cx="36149" cy="37792"/>
            </a:xfrm>
            <a:custGeom>
              <a:avLst/>
              <a:gdLst>
                <a:gd name="T0" fmla="*/ 17 w 18"/>
                <a:gd name="T1" fmla="*/ 6 h 19"/>
                <a:gd name="T2" fmla="*/ 6 w 18"/>
                <a:gd name="T3" fmla="*/ 2 h 19"/>
                <a:gd name="T4" fmla="*/ 2 w 18"/>
                <a:gd name="T5" fmla="*/ 13 h 19"/>
                <a:gd name="T6" fmla="*/ 13 w 18"/>
                <a:gd name="T7" fmla="*/ 17 h 19"/>
                <a:gd name="T8" fmla="*/ 17 w 18"/>
                <a:gd name="T9" fmla="*/ 6 h 19"/>
              </a:gdLst>
              <a:ahLst/>
              <a:cxnLst>
                <a:cxn ang="0">
                  <a:pos x="T0" y="T1"/>
                </a:cxn>
                <a:cxn ang="0">
                  <a:pos x="T2" y="T3"/>
                </a:cxn>
                <a:cxn ang="0">
                  <a:pos x="T4" y="T5"/>
                </a:cxn>
                <a:cxn ang="0">
                  <a:pos x="T6" y="T7"/>
                </a:cxn>
                <a:cxn ang="0">
                  <a:pos x="T8" y="T9"/>
                </a:cxn>
              </a:cxnLst>
              <a:rect l="0" t="0" r="r" b="b"/>
              <a:pathLst>
                <a:path w="18" h="19">
                  <a:moveTo>
                    <a:pt x="17" y="6"/>
                  </a:moveTo>
                  <a:cubicBezTo>
                    <a:pt x="15" y="2"/>
                    <a:pt x="10" y="0"/>
                    <a:pt x="6" y="2"/>
                  </a:cubicBezTo>
                  <a:cubicBezTo>
                    <a:pt x="2" y="4"/>
                    <a:pt x="0" y="9"/>
                    <a:pt x="2" y="13"/>
                  </a:cubicBezTo>
                  <a:cubicBezTo>
                    <a:pt x="4" y="17"/>
                    <a:pt x="9" y="19"/>
                    <a:pt x="13" y="17"/>
                  </a:cubicBezTo>
                  <a:cubicBezTo>
                    <a:pt x="17" y="15"/>
                    <a:pt x="18" y="10"/>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2" name="Oval 128"/>
          <p:cNvSpPr/>
          <p:nvPr/>
        </p:nvSpPr>
        <p:spPr>
          <a:xfrm>
            <a:off x="3673422" y="2664704"/>
            <a:ext cx="540000" cy="54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129"/>
          <p:cNvGrpSpPr/>
          <p:nvPr/>
        </p:nvGrpSpPr>
        <p:grpSpPr>
          <a:xfrm>
            <a:off x="4511030" y="2925738"/>
            <a:ext cx="334197" cy="274440"/>
            <a:chOff x="3188335" y="2400396"/>
            <a:chExt cx="479426" cy="393701"/>
          </a:xfrm>
          <a:effectLst/>
        </p:grpSpPr>
        <p:sp>
          <p:nvSpPr>
            <p:cNvPr id="44" name="Freeform 47"/>
            <p:cNvSpPr>
              <a:spLocks/>
            </p:cNvSpPr>
            <p:nvPr/>
          </p:nvSpPr>
          <p:spPr bwMode="auto">
            <a:xfrm>
              <a:off x="3221673" y="2424209"/>
              <a:ext cx="374650" cy="369888"/>
            </a:xfrm>
            <a:custGeom>
              <a:avLst/>
              <a:gdLst>
                <a:gd name="T0" fmla="*/ 0 w 152"/>
                <a:gd name="T1" fmla="*/ 55 h 149"/>
                <a:gd name="T2" fmla="*/ 46 w 152"/>
                <a:gd name="T3" fmla="*/ 59 h 149"/>
                <a:gd name="T4" fmla="*/ 46 w 152"/>
                <a:gd name="T5" fmla="*/ 60 h 149"/>
                <a:gd name="T6" fmla="*/ 55 w 152"/>
                <a:gd name="T7" fmla="*/ 74 h 149"/>
                <a:gd name="T8" fmla="*/ 20 w 152"/>
                <a:gd name="T9" fmla="*/ 138 h 149"/>
                <a:gd name="T10" fmla="*/ 19 w 152"/>
                <a:gd name="T11" fmla="*/ 138 h 149"/>
                <a:gd name="T12" fmla="*/ 14 w 152"/>
                <a:gd name="T13" fmla="*/ 143 h 149"/>
                <a:gd name="T14" fmla="*/ 19 w 152"/>
                <a:gd name="T15" fmla="*/ 149 h 149"/>
                <a:gd name="T16" fmla="*/ 29 w 152"/>
                <a:gd name="T17" fmla="*/ 149 h 149"/>
                <a:gd name="T18" fmla="*/ 35 w 152"/>
                <a:gd name="T19" fmla="*/ 143 h 149"/>
                <a:gd name="T20" fmla="*/ 30 w 152"/>
                <a:gd name="T21" fmla="*/ 138 h 149"/>
                <a:gd name="T22" fmla="*/ 67 w 152"/>
                <a:gd name="T23" fmla="*/ 75 h 149"/>
                <a:gd name="T24" fmla="*/ 68 w 152"/>
                <a:gd name="T25" fmla="*/ 75 h 149"/>
                <a:gd name="T26" fmla="*/ 97 w 152"/>
                <a:gd name="T27" fmla="*/ 139 h 149"/>
                <a:gd name="T28" fmla="*/ 93 w 152"/>
                <a:gd name="T29" fmla="*/ 144 h 149"/>
                <a:gd name="T30" fmla="*/ 99 w 152"/>
                <a:gd name="T31" fmla="*/ 149 h 149"/>
                <a:gd name="T32" fmla="*/ 109 w 152"/>
                <a:gd name="T33" fmla="*/ 149 h 149"/>
                <a:gd name="T34" fmla="*/ 115 w 152"/>
                <a:gd name="T35" fmla="*/ 144 h 149"/>
                <a:gd name="T36" fmla="*/ 110 w 152"/>
                <a:gd name="T37" fmla="*/ 138 h 149"/>
                <a:gd name="T38" fmla="*/ 79 w 152"/>
                <a:gd name="T39" fmla="*/ 73 h 149"/>
                <a:gd name="T40" fmla="*/ 86 w 152"/>
                <a:gd name="T41" fmla="*/ 63 h 149"/>
                <a:gd name="T42" fmla="*/ 152 w 152"/>
                <a:gd name="T43" fmla="*/ 69 h 149"/>
                <a:gd name="T44" fmla="*/ 152 w 152"/>
                <a:gd name="T45" fmla="*/ 0 h 149"/>
                <a:gd name="T46" fmla="*/ 0 w 152"/>
                <a:gd name="T47" fmla="*/ 26 h 149"/>
                <a:gd name="T48" fmla="*/ 0 w 152"/>
                <a:gd name="T49" fmla="*/ 5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49">
                  <a:moveTo>
                    <a:pt x="0" y="55"/>
                  </a:moveTo>
                  <a:cubicBezTo>
                    <a:pt x="46" y="59"/>
                    <a:pt x="46" y="59"/>
                    <a:pt x="46" y="59"/>
                  </a:cubicBezTo>
                  <a:cubicBezTo>
                    <a:pt x="46" y="60"/>
                    <a:pt x="46" y="60"/>
                    <a:pt x="46" y="60"/>
                  </a:cubicBezTo>
                  <a:cubicBezTo>
                    <a:pt x="46" y="66"/>
                    <a:pt x="50" y="72"/>
                    <a:pt x="55" y="74"/>
                  </a:cubicBezTo>
                  <a:cubicBezTo>
                    <a:pt x="41" y="100"/>
                    <a:pt x="24" y="129"/>
                    <a:pt x="20" y="138"/>
                  </a:cubicBezTo>
                  <a:cubicBezTo>
                    <a:pt x="19" y="138"/>
                    <a:pt x="19" y="138"/>
                    <a:pt x="19" y="138"/>
                  </a:cubicBezTo>
                  <a:cubicBezTo>
                    <a:pt x="16" y="138"/>
                    <a:pt x="14" y="140"/>
                    <a:pt x="14" y="143"/>
                  </a:cubicBezTo>
                  <a:cubicBezTo>
                    <a:pt x="14" y="146"/>
                    <a:pt x="16" y="149"/>
                    <a:pt x="19" y="149"/>
                  </a:cubicBezTo>
                  <a:cubicBezTo>
                    <a:pt x="29" y="149"/>
                    <a:pt x="29" y="149"/>
                    <a:pt x="29" y="149"/>
                  </a:cubicBezTo>
                  <a:cubicBezTo>
                    <a:pt x="32" y="149"/>
                    <a:pt x="35" y="146"/>
                    <a:pt x="35" y="143"/>
                  </a:cubicBezTo>
                  <a:cubicBezTo>
                    <a:pt x="35" y="141"/>
                    <a:pt x="33" y="139"/>
                    <a:pt x="30" y="138"/>
                  </a:cubicBezTo>
                  <a:cubicBezTo>
                    <a:pt x="67" y="75"/>
                    <a:pt x="67" y="75"/>
                    <a:pt x="67" y="75"/>
                  </a:cubicBezTo>
                  <a:cubicBezTo>
                    <a:pt x="68" y="75"/>
                    <a:pt x="68" y="75"/>
                    <a:pt x="68" y="75"/>
                  </a:cubicBezTo>
                  <a:cubicBezTo>
                    <a:pt x="97" y="139"/>
                    <a:pt x="97" y="139"/>
                    <a:pt x="97" y="139"/>
                  </a:cubicBezTo>
                  <a:cubicBezTo>
                    <a:pt x="95" y="140"/>
                    <a:pt x="93" y="141"/>
                    <a:pt x="93" y="144"/>
                  </a:cubicBezTo>
                  <a:cubicBezTo>
                    <a:pt x="93" y="146"/>
                    <a:pt x="96" y="149"/>
                    <a:pt x="99" y="149"/>
                  </a:cubicBezTo>
                  <a:cubicBezTo>
                    <a:pt x="109" y="149"/>
                    <a:pt x="109" y="149"/>
                    <a:pt x="109" y="149"/>
                  </a:cubicBezTo>
                  <a:cubicBezTo>
                    <a:pt x="112" y="149"/>
                    <a:pt x="115" y="146"/>
                    <a:pt x="115" y="144"/>
                  </a:cubicBezTo>
                  <a:cubicBezTo>
                    <a:pt x="115" y="141"/>
                    <a:pt x="113" y="139"/>
                    <a:pt x="110" y="138"/>
                  </a:cubicBezTo>
                  <a:cubicBezTo>
                    <a:pt x="79" y="73"/>
                    <a:pt x="79" y="73"/>
                    <a:pt x="79" y="73"/>
                  </a:cubicBezTo>
                  <a:cubicBezTo>
                    <a:pt x="82" y="71"/>
                    <a:pt x="85" y="67"/>
                    <a:pt x="86" y="63"/>
                  </a:cubicBezTo>
                  <a:cubicBezTo>
                    <a:pt x="152" y="69"/>
                    <a:pt x="152" y="69"/>
                    <a:pt x="152" y="69"/>
                  </a:cubicBezTo>
                  <a:cubicBezTo>
                    <a:pt x="152" y="0"/>
                    <a:pt x="152" y="0"/>
                    <a:pt x="152" y="0"/>
                  </a:cubicBezTo>
                  <a:cubicBezTo>
                    <a:pt x="0" y="26"/>
                    <a:pt x="0" y="26"/>
                    <a:pt x="0" y="26"/>
                  </a:cubicBezTo>
                  <a:lnTo>
                    <a:pt x="0" y="5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48"/>
            <p:cNvSpPr>
              <a:spLocks/>
            </p:cNvSpPr>
            <p:nvPr/>
          </p:nvSpPr>
          <p:spPr bwMode="auto">
            <a:xfrm>
              <a:off x="3609023" y="2400396"/>
              <a:ext cx="58738" cy="219075"/>
            </a:xfrm>
            <a:custGeom>
              <a:avLst/>
              <a:gdLst>
                <a:gd name="T0" fmla="*/ 12 w 24"/>
                <a:gd name="T1" fmla="*/ 0 h 89"/>
                <a:gd name="T2" fmla="*/ 0 w 24"/>
                <a:gd name="T3" fmla="*/ 12 h 89"/>
                <a:gd name="T4" fmla="*/ 0 w 24"/>
                <a:gd name="T5" fmla="*/ 77 h 89"/>
                <a:gd name="T6" fmla="*/ 12 w 24"/>
                <a:gd name="T7" fmla="*/ 89 h 89"/>
                <a:gd name="T8" fmla="*/ 24 w 24"/>
                <a:gd name="T9" fmla="*/ 77 h 89"/>
                <a:gd name="T10" fmla="*/ 24 w 24"/>
                <a:gd name="T11" fmla="*/ 12 h 89"/>
                <a:gd name="T12" fmla="*/ 12 w 2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24" h="89">
                  <a:moveTo>
                    <a:pt x="12" y="0"/>
                  </a:moveTo>
                  <a:cubicBezTo>
                    <a:pt x="6" y="0"/>
                    <a:pt x="0" y="6"/>
                    <a:pt x="0" y="12"/>
                  </a:cubicBezTo>
                  <a:cubicBezTo>
                    <a:pt x="0" y="77"/>
                    <a:pt x="0" y="77"/>
                    <a:pt x="0" y="77"/>
                  </a:cubicBezTo>
                  <a:cubicBezTo>
                    <a:pt x="0" y="84"/>
                    <a:pt x="6" y="89"/>
                    <a:pt x="12" y="89"/>
                  </a:cubicBezTo>
                  <a:cubicBezTo>
                    <a:pt x="19" y="89"/>
                    <a:pt x="24" y="84"/>
                    <a:pt x="24" y="77"/>
                  </a:cubicBezTo>
                  <a:cubicBezTo>
                    <a:pt x="24" y="12"/>
                    <a:pt x="24" y="12"/>
                    <a:pt x="24" y="12"/>
                  </a:cubicBezTo>
                  <a:cubicBezTo>
                    <a:pt x="24" y="6"/>
                    <a:pt x="19" y="0"/>
                    <a:pt x="1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49"/>
            <p:cNvSpPr>
              <a:spLocks/>
            </p:cNvSpPr>
            <p:nvPr/>
          </p:nvSpPr>
          <p:spPr bwMode="auto">
            <a:xfrm>
              <a:off x="3188335" y="2486121"/>
              <a:ext cx="20638" cy="79375"/>
            </a:xfrm>
            <a:custGeom>
              <a:avLst/>
              <a:gdLst>
                <a:gd name="T0" fmla="*/ 4 w 8"/>
                <a:gd name="T1" fmla="*/ 0 h 32"/>
                <a:gd name="T2" fmla="*/ 0 w 8"/>
                <a:gd name="T3" fmla="*/ 4 h 32"/>
                <a:gd name="T4" fmla="*/ 0 w 8"/>
                <a:gd name="T5" fmla="*/ 28 h 32"/>
                <a:gd name="T6" fmla="*/ 4 w 8"/>
                <a:gd name="T7" fmla="*/ 32 h 32"/>
                <a:gd name="T8" fmla="*/ 8 w 8"/>
                <a:gd name="T9" fmla="*/ 28 h 32"/>
                <a:gd name="T10" fmla="*/ 8 w 8"/>
                <a:gd name="T11" fmla="*/ 4 h 32"/>
                <a:gd name="T12" fmla="*/ 4 w 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8" h="32">
                  <a:moveTo>
                    <a:pt x="4" y="0"/>
                  </a:moveTo>
                  <a:cubicBezTo>
                    <a:pt x="2" y="0"/>
                    <a:pt x="0" y="2"/>
                    <a:pt x="0" y="4"/>
                  </a:cubicBezTo>
                  <a:cubicBezTo>
                    <a:pt x="0" y="28"/>
                    <a:pt x="0" y="28"/>
                    <a:pt x="0" y="28"/>
                  </a:cubicBezTo>
                  <a:cubicBezTo>
                    <a:pt x="0" y="30"/>
                    <a:pt x="2" y="32"/>
                    <a:pt x="4" y="32"/>
                  </a:cubicBezTo>
                  <a:cubicBezTo>
                    <a:pt x="7" y="32"/>
                    <a:pt x="8" y="30"/>
                    <a:pt x="8" y="28"/>
                  </a:cubicBezTo>
                  <a:cubicBezTo>
                    <a:pt x="8" y="4"/>
                    <a:pt x="8" y="4"/>
                    <a:pt x="8" y="4"/>
                  </a:cubicBezTo>
                  <a:cubicBezTo>
                    <a:pt x="8" y="2"/>
                    <a:pt x="7"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7" name="Oval 133"/>
          <p:cNvSpPr/>
          <p:nvPr/>
        </p:nvSpPr>
        <p:spPr>
          <a:xfrm>
            <a:off x="6559553" y="2664704"/>
            <a:ext cx="540000" cy="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134"/>
          <p:cNvGrpSpPr/>
          <p:nvPr/>
        </p:nvGrpSpPr>
        <p:grpSpPr>
          <a:xfrm>
            <a:off x="8048947" y="4077866"/>
            <a:ext cx="423724" cy="282188"/>
            <a:chOff x="10594976" y="2798763"/>
            <a:chExt cx="760412" cy="506412"/>
          </a:xfrm>
          <a:solidFill>
            <a:schemeClr val="bg1"/>
          </a:solidFill>
          <a:effectLst/>
        </p:grpSpPr>
        <p:sp>
          <p:nvSpPr>
            <p:cNvPr id="49" name="Freeform 5"/>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6"/>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7"/>
            <p:cNvSpPr>
              <a:spLocks noEditPoints="1"/>
            </p:cNvSpPr>
            <p:nvPr/>
          </p:nvSpPr>
          <p:spPr bwMode="auto">
            <a:xfrm>
              <a:off x="11107738" y="2982913"/>
              <a:ext cx="247650" cy="249237"/>
            </a:xfrm>
            <a:custGeom>
              <a:avLst/>
              <a:gdLst>
                <a:gd name="T0" fmla="*/ 60 w 65"/>
                <a:gd name="T1" fmla="*/ 30 h 65"/>
                <a:gd name="T2" fmla="*/ 63 w 65"/>
                <a:gd name="T3" fmla="*/ 20 h 65"/>
                <a:gd name="T4" fmla="*/ 57 w 65"/>
                <a:gd name="T5" fmla="*/ 18 h 65"/>
                <a:gd name="T6" fmla="*/ 58 w 65"/>
                <a:gd name="T7" fmla="*/ 12 h 65"/>
                <a:gd name="T8" fmla="*/ 49 w 65"/>
                <a:gd name="T9" fmla="*/ 9 h 65"/>
                <a:gd name="T10" fmla="*/ 44 w 65"/>
                <a:gd name="T11" fmla="*/ 6 h 65"/>
                <a:gd name="T12" fmla="*/ 37 w 65"/>
                <a:gd name="T13" fmla="*/ 0 h 65"/>
                <a:gd name="T14" fmla="*/ 32 w 65"/>
                <a:gd name="T15" fmla="*/ 4 h 65"/>
                <a:gd name="T16" fmla="*/ 28 w 65"/>
                <a:gd name="T17" fmla="*/ 0 h 65"/>
                <a:gd name="T18" fmla="*/ 20 w 65"/>
                <a:gd name="T19" fmla="*/ 6 h 65"/>
                <a:gd name="T20" fmla="*/ 16 w 65"/>
                <a:gd name="T21" fmla="*/ 9 h 65"/>
                <a:gd name="T22" fmla="*/ 6 w 65"/>
                <a:gd name="T23" fmla="*/ 12 h 65"/>
                <a:gd name="T24" fmla="*/ 8 w 65"/>
                <a:gd name="T25" fmla="*/ 18 h 65"/>
                <a:gd name="T26" fmla="*/ 2 w 65"/>
                <a:gd name="T27" fmla="*/ 20 h 65"/>
                <a:gd name="T28" fmla="*/ 4 w 65"/>
                <a:gd name="T29" fmla="*/ 30 h 65"/>
                <a:gd name="T30" fmla="*/ 4 w 65"/>
                <a:gd name="T31" fmla="*/ 35 h 65"/>
                <a:gd name="T32" fmla="*/ 2 w 65"/>
                <a:gd name="T33" fmla="*/ 45 h 65"/>
                <a:gd name="T34" fmla="*/ 8 w 65"/>
                <a:gd name="T35" fmla="*/ 46 h 65"/>
                <a:gd name="T36" fmla="*/ 6 w 65"/>
                <a:gd name="T37" fmla="*/ 52 h 65"/>
                <a:gd name="T38" fmla="*/ 16 w 65"/>
                <a:gd name="T39" fmla="*/ 55 h 65"/>
                <a:gd name="T40" fmla="*/ 20 w 65"/>
                <a:gd name="T41" fmla="*/ 58 h 65"/>
                <a:gd name="T42" fmla="*/ 28 w 65"/>
                <a:gd name="T43" fmla="*/ 65 h 65"/>
                <a:gd name="T44" fmla="*/ 32 w 65"/>
                <a:gd name="T45" fmla="*/ 61 h 65"/>
                <a:gd name="T46" fmla="*/ 37 w 65"/>
                <a:gd name="T47" fmla="*/ 65 h 65"/>
                <a:gd name="T48" fmla="*/ 44 w 65"/>
                <a:gd name="T49" fmla="*/ 58 h 65"/>
                <a:gd name="T50" fmla="*/ 49 w 65"/>
                <a:gd name="T51" fmla="*/ 55 h 65"/>
                <a:gd name="T52" fmla="*/ 58 w 65"/>
                <a:gd name="T53" fmla="*/ 52 h 65"/>
                <a:gd name="T54" fmla="*/ 57 w 65"/>
                <a:gd name="T55" fmla="*/ 46 h 65"/>
                <a:gd name="T56" fmla="*/ 63 w 65"/>
                <a:gd name="T57" fmla="*/ 45 h 65"/>
                <a:gd name="T58" fmla="*/ 60 w 65"/>
                <a:gd name="T59" fmla="*/ 35 h 65"/>
                <a:gd name="T60" fmla="*/ 40 w 65"/>
                <a:gd name="T61" fmla="*/ 46 h 65"/>
                <a:gd name="T62" fmla="*/ 24 w 65"/>
                <a:gd name="T63" fmla="*/ 46 h 65"/>
                <a:gd name="T64" fmla="*/ 16 w 65"/>
                <a:gd name="T65" fmla="*/ 32 h 65"/>
                <a:gd name="T66" fmla="*/ 24 w 65"/>
                <a:gd name="T67" fmla="*/ 18 h 65"/>
                <a:gd name="T68" fmla="*/ 40 w 65"/>
                <a:gd name="T69" fmla="*/ 18 h 65"/>
                <a:gd name="T70" fmla="*/ 48 w 65"/>
                <a:gd name="T71" fmla="*/ 32 h 65"/>
                <a:gd name="T72" fmla="*/ 40 w 65"/>
                <a:gd name="T7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5">
                  <a:moveTo>
                    <a:pt x="61" y="32"/>
                  </a:moveTo>
                  <a:cubicBezTo>
                    <a:pt x="60" y="30"/>
                    <a:pt x="60" y="30"/>
                    <a:pt x="60" y="30"/>
                  </a:cubicBezTo>
                  <a:cubicBezTo>
                    <a:pt x="62" y="29"/>
                    <a:pt x="63" y="28"/>
                    <a:pt x="65" y="28"/>
                  </a:cubicBezTo>
                  <a:cubicBezTo>
                    <a:pt x="64" y="25"/>
                    <a:pt x="64" y="22"/>
                    <a:pt x="63" y="20"/>
                  </a:cubicBezTo>
                  <a:cubicBezTo>
                    <a:pt x="61" y="20"/>
                    <a:pt x="60" y="20"/>
                    <a:pt x="58" y="20"/>
                  </a:cubicBezTo>
                  <a:cubicBezTo>
                    <a:pt x="58" y="20"/>
                    <a:pt x="57" y="19"/>
                    <a:pt x="57" y="18"/>
                  </a:cubicBezTo>
                  <a:cubicBezTo>
                    <a:pt x="56" y="17"/>
                    <a:pt x="56" y="16"/>
                    <a:pt x="55" y="16"/>
                  </a:cubicBezTo>
                  <a:cubicBezTo>
                    <a:pt x="56" y="15"/>
                    <a:pt x="57" y="13"/>
                    <a:pt x="58" y="12"/>
                  </a:cubicBezTo>
                  <a:cubicBezTo>
                    <a:pt x="57" y="10"/>
                    <a:pt x="55" y="8"/>
                    <a:pt x="52" y="6"/>
                  </a:cubicBezTo>
                  <a:cubicBezTo>
                    <a:pt x="51" y="7"/>
                    <a:pt x="50" y="8"/>
                    <a:pt x="49" y="9"/>
                  </a:cubicBezTo>
                  <a:cubicBezTo>
                    <a:pt x="48" y="8"/>
                    <a:pt x="47" y="8"/>
                    <a:pt x="46" y="8"/>
                  </a:cubicBezTo>
                  <a:cubicBezTo>
                    <a:pt x="46" y="7"/>
                    <a:pt x="45" y="7"/>
                    <a:pt x="44" y="6"/>
                  </a:cubicBezTo>
                  <a:cubicBezTo>
                    <a:pt x="44" y="5"/>
                    <a:pt x="44" y="3"/>
                    <a:pt x="45" y="2"/>
                  </a:cubicBezTo>
                  <a:cubicBezTo>
                    <a:pt x="42" y="1"/>
                    <a:pt x="39" y="0"/>
                    <a:pt x="37" y="0"/>
                  </a:cubicBezTo>
                  <a:cubicBezTo>
                    <a:pt x="36" y="1"/>
                    <a:pt x="35" y="2"/>
                    <a:pt x="35" y="4"/>
                  </a:cubicBezTo>
                  <a:cubicBezTo>
                    <a:pt x="32" y="4"/>
                    <a:pt x="32" y="4"/>
                    <a:pt x="32" y="4"/>
                  </a:cubicBezTo>
                  <a:cubicBezTo>
                    <a:pt x="30" y="4"/>
                    <a:pt x="30" y="4"/>
                    <a:pt x="30" y="4"/>
                  </a:cubicBezTo>
                  <a:cubicBezTo>
                    <a:pt x="29" y="2"/>
                    <a:pt x="28" y="1"/>
                    <a:pt x="28" y="0"/>
                  </a:cubicBezTo>
                  <a:cubicBezTo>
                    <a:pt x="25" y="0"/>
                    <a:pt x="22" y="1"/>
                    <a:pt x="20" y="2"/>
                  </a:cubicBezTo>
                  <a:cubicBezTo>
                    <a:pt x="20" y="3"/>
                    <a:pt x="20" y="5"/>
                    <a:pt x="20" y="6"/>
                  </a:cubicBezTo>
                  <a:cubicBezTo>
                    <a:pt x="20" y="7"/>
                    <a:pt x="19" y="7"/>
                    <a:pt x="18" y="8"/>
                  </a:cubicBezTo>
                  <a:cubicBezTo>
                    <a:pt x="17" y="8"/>
                    <a:pt x="16" y="8"/>
                    <a:pt x="16" y="9"/>
                  </a:cubicBezTo>
                  <a:cubicBezTo>
                    <a:pt x="15" y="8"/>
                    <a:pt x="13" y="7"/>
                    <a:pt x="12" y="6"/>
                  </a:cubicBezTo>
                  <a:cubicBezTo>
                    <a:pt x="10" y="8"/>
                    <a:pt x="8" y="10"/>
                    <a:pt x="6" y="12"/>
                  </a:cubicBezTo>
                  <a:cubicBezTo>
                    <a:pt x="7" y="13"/>
                    <a:pt x="8" y="15"/>
                    <a:pt x="9" y="16"/>
                  </a:cubicBezTo>
                  <a:cubicBezTo>
                    <a:pt x="8" y="16"/>
                    <a:pt x="8" y="17"/>
                    <a:pt x="8" y="18"/>
                  </a:cubicBezTo>
                  <a:cubicBezTo>
                    <a:pt x="7" y="19"/>
                    <a:pt x="7" y="20"/>
                    <a:pt x="6" y="20"/>
                  </a:cubicBezTo>
                  <a:cubicBezTo>
                    <a:pt x="5" y="20"/>
                    <a:pt x="3" y="20"/>
                    <a:pt x="2" y="20"/>
                  </a:cubicBezTo>
                  <a:cubicBezTo>
                    <a:pt x="1" y="22"/>
                    <a:pt x="0" y="25"/>
                    <a:pt x="0" y="28"/>
                  </a:cubicBezTo>
                  <a:cubicBezTo>
                    <a:pt x="1" y="28"/>
                    <a:pt x="2" y="29"/>
                    <a:pt x="4" y="30"/>
                  </a:cubicBezTo>
                  <a:cubicBezTo>
                    <a:pt x="4" y="32"/>
                    <a:pt x="4" y="32"/>
                    <a:pt x="4" y="32"/>
                  </a:cubicBezTo>
                  <a:cubicBezTo>
                    <a:pt x="4" y="35"/>
                    <a:pt x="4" y="35"/>
                    <a:pt x="4" y="35"/>
                  </a:cubicBezTo>
                  <a:cubicBezTo>
                    <a:pt x="2" y="35"/>
                    <a:pt x="1" y="36"/>
                    <a:pt x="0" y="37"/>
                  </a:cubicBezTo>
                  <a:cubicBezTo>
                    <a:pt x="0" y="39"/>
                    <a:pt x="1" y="42"/>
                    <a:pt x="2" y="45"/>
                  </a:cubicBezTo>
                  <a:cubicBezTo>
                    <a:pt x="3" y="44"/>
                    <a:pt x="5" y="44"/>
                    <a:pt x="6" y="44"/>
                  </a:cubicBezTo>
                  <a:cubicBezTo>
                    <a:pt x="7" y="45"/>
                    <a:pt x="7" y="46"/>
                    <a:pt x="8" y="46"/>
                  </a:cubicBezTo>
                  <a:cubicBezTo>
                    <a:pt x="8" y="47"/>
                    <a:pt x="8" y="48"/>
                    <a:pt x="9" y="49"/>
                  </a:cubicBezTo>
                  <a:cubicBezTo>
                    <a:pt x="8" y="50"/>
                    <a:pt x="7" y="51"/>
                    <a:pt x="6" y="52"/>
                  </a:cubicBezTo>
                  <a:cubicBezTo>
                    <a:pt x="8" y="55"/>
                    <a:pt x="10" y="56"/>
                    <a:pt x="12" y="58"/>
                  </a:cubicBezTo>
                  <a:cubicBezTo>
                    <a:pt x="13" y="57"/>
                    <a:pt x="15" y="56"/>
                    <a:pt x="16" y="55"/>
                  </a:cubicBezTo>
                  <a:cubicBezTo>
                    <a:pt x="16" y="56"/>
                    <a:pt x="17" y="56"/>
                    <a:pt x="18" y="57"/>
                  </a:cubicBezTo>
                  <a:cubicBezTo>
                    <a:pt x="19" y="57"/>
                    <a:pt x="20" y="58"/>
                    <a:pt x="20" y="58"/>
                  </a:cubicBezTo>
                  <a:cubicBezTo>
                    <a:pt x="20" y="59"/>
                    <a:pt x="20" y="61"/>
                    <a:pt x="20" y="63"/>
                  </a:cubicBezTo>
                  <a:cubicBezTo>
                    <a:pt x="22" y="64"/>
                    <a:pt x="25" y="64"/>
                    <a:pt x="28" y="65"/>
                  </a:cubicBezTo>
                  <a:cubicBezTo>
                    <a:pt x="28" y="63"/>
                    <a:pt x="29" y="62"/>
                    <a:pt x="30" y="60"/>
                  </a:cubicBezTo>
                  <a:cubicBezTo>
                    <a:pt x="32" y="61"/>
                    <a:pt x="32" y="61"/>
                    <a:pt x="32" y="61"/>
                  </a:cubicBezTo>
                  <a:cubicBezTo>
                    <a:pt x="35" y="60"/>
                    <a:pt x="35" y="60"/>
                    <a:pt x="35" y="60"/>
                  </a:cubicBezTo>
                  <a:cubicBezTo>
                    <a:pt x="35" y="62"/>
                    <a:pt x="36" y="63"/>
                    <a:pt x="37" y="65"/>
                  </a:cubicBezTo>
                  <a:cubicBezTo>
                    <a:pt x="39" y="64"/>
                    <a:pt x="42" y="64"/>
                    <a:pt x="45" y="63"/>
                  </a:cubicBezTo>
                  <a:cubicBezTo>
                    <a:pt x="44" y="61"/>
                    <a:pt x="44" y="59"/>
                    <a:pt x="44" y="58"/>
                  </a:cubicBezTo>
                  <a:cubicBezTo>
                    <a:pt x="45" y="58"/>
                    <a:pt x="46" y="57"/>
                    <a:pt x="46" y="57"/>
                  </a:cubicBezTo>
                  <a:cubicBezTo>
                    <a:pt x="47" y="56"/>
                    <a:pt x="48" y="56"/>
                    <a:pt x="49" y="55"/>
                  </a:cubicBezTo>
                  <a:cubicBezTo>
                    <a:pt x="50" y="56"/>
                    <a:pt x="51" y="57"/>
                    <a:pt x="52" y="58"/>
                  </a:cubicBezTo>
                  <a:cubicBezTo>
                    <a:pt x="55" y="56"/>
                    <a:pt x="57" y="55"/>
                    <a:pt x="58" y="52"/>
                  </a:cubicBezTo>
                  <a:cubicBezTo>
                    <a:pt x="57" y="51"/>
                    <a:pt x="56" y="50"/>
                    <a:pt x="55" y="49"/>
                  </a:cubicBezTo>
                  <a:cubicBezTo>
                    <a:pt x="56" y="48"/>
                    <a:pt x="56" y="47"/>
                    <a:pt x="57" y="46"/>
                  </a:cubicBezTo>
                  <a:cubicBezTo>
                    <a:pt x="57" y="46"/>
                    <a:pt x="58" y="45"/>
                    <a:pt x="58" y="44"/>
                  </a:cubicBezTo>
                  <a:cubicBezTo>
                    <a:pt x="60" y="44"/>
                    <a:pt x="61" y="44"/>
                    <a:pt x="63" y="45"/>
                  </a:cubicBezTo>
                  <a:cubicBezTo>
                    <a:pt x="64" y="42"/>
                    <a:pt x="64" y="39"/>
                    <a:pt x="65" y="37"/>
                  </a:cubicBezTo>
                  <a:cubicBezTo>
                    <a:pt x="63" y="36"/>
                    <a:pt x="62" y="35"/>
                    <a:pt x="60" y="35"/>
                  </a:cubicBezTo>
                  <a:lnTo>
                    <a:pt x="61" y="32"/>
                  </a:lnTo>
                  <a:close/>
                  <a:moveTo>
                    <a:pt x="40" y="46"/>
                  </a:moveTo>
                  <a:cubicBezTo>
                    <a:pt x="38" y="47"/>
                    <a:pt x="35" y="48"/>
                    <a:pt x="32" y="48"/>
                  </a:cubicBezTo>
                  <a:cubicBezTo>
                    <a:pt x="29" y="48"/>
                    <a:pt x="27" y="47"/>
                    <a:pt x="24" y="46"/>
                  </a:cubicBezTo>
                  <a:cubicBezTo>
                    <a:pt x="22" y="45"/>
                    <a:pt x="20" y="43"/>
                    <a:pt x="18" y="40"/>
                  </a:cubicBezTo>
                  <a:cubicBezTo>
                    <a:pt x="17" y="38"/>
                    <a:pt x="16" y="35"/>
                    <a:pt x="16" y="32"/>
                  </a:cubicBezTo>
                  <a:cubicBezTo>
                    <a:pt x="16" y="29"/>
                    <a:pt x="17" y="27"/>
                    <a:pt x="18" y="24"/>
                  </a:cubicBezTo>
                  <a:cubicBezTo>
                    <a:pt x="20" y="22"/>
                    <a:pt x="22" y="20"/>
                    <a:pt x="24" y="18"/>
                  </a:cubicBezTo>
                  <a:cubicBezTo>
                    <a:pt x="27" y="17"/>
                    <a:pt x="29" y="16"/>
                    <a:pt x="32" y="16"/>
                  </a:cubicBezTo>
                  <a:cubicBezTo>
                    <a:pt x="35" y="16"/>
                    <a:pt x="38" y="17"/>
                    <a:pt x="40" y="18"/>
                  </a:cubicBezTo>
                  <a:cubicBezTo>
                    <a:pt x="43" y="20"/>
                    <a:pt x="45" y="22"/>
                    <a:pt x="46" y="24"/>
                  </a:cubicBezTo>
                  <a:cubicBezTo>
                    <a:pt x="47" y="27"/>
                    <a:pt x="48" y="29"/>
                    <a:pt x="48" y="32"/>
                  </a:cubicBezTo>
                  <a:cubicBezTo>
                    <a:pt x="48" y="35"/>
                    <a:pt x="47" y="38"/>
                    <a:pt x="46" y="40"/>
                  </a:cubicBezTo>
                  <a:cubicBezTo>
                    <a:pt x="45" y="43"/>
                    <a:pt x="43" y="45"/>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3" name="Group 139"/>
          <p:cNvGrpSpPr/>
          <p:nvPr/>
        </p:nvGrpSpPr>
        <p:grpSpPr>
          <a:xfrm>
            <a:off x="9523055" y="2755185"/>
            <a:ext cx="360000" cy="314569"/>
            <a:chOff x="12731595" y="1089393"/>
            <a:chExt cx="830263" cy="725490"/>
          </a:xfrm>
          <a:solidFill>
            <a:schemeClr val="bg1"/>
          </a:solidFill>
          <a:effectLst/>
        </p:grpSpPr>
        <p:sp>
          <p:nvSpPr>
            <p:cNvPr id="54" name="Freeform 19"/>
            <p:cNvSpPr>
              <a:spLocks noEditPoints="1"/>
            </p:cNvSpPr>
            <p:nvPr/>
          </p:nvSpPr>
          <p:spPr bwMode="auto">
            <a:xfrm>
              <a:off x="12731595" y="1089393"/>
              <a:ext cx="830263" cy="725490"/>
            </a:xfrm>
            <a:custGeom>
              <a:avLst/>
              <a:gdLst>
                <a:gd name="T0" fmla="*/ 234 w 267"/>
                <a:gd name="T1" fmla="*/ 42 h 233"/>
                <a:gd name="T2" fmla="*/ 197 w 267"/>
                <a:gd name="T3" fmla="*/ 42 h 233"/>
                <a:gd name="T4" fmla="*/ 145 w 267"/>
                <a:gd name="T5" fmla="*/ 12 h 233"/>
                <a:gd name="T6" fmla="*/ 145 w 267"/>
                <a:gd name="T7" fmla="*/ 11 h 233"/>
                <a:gd name="T8" fmla="*/ 134 w 267"/>
                <a:gd name="T9" fmla="*/ 0 h 233"/>
                <a:gd name="T10" fmla="*/ 122 w 267"/>
                <a:gd name="T11" fmla="*/ 11 h 233"/>
                <a:gd name="T12" fmla="*/ 122 w 267"/>
                <a:gd name="T13" fmla="*/ 11 h 233"/>
                <a:gd name="T14" fmla="*/ 70 w 267"/>
                <a:gd name="T15" fmla="*/ 42 h 233"/>
                <a:gd name="T16" fmla="*/ 34 w 267"/>
                <a:gd name="T17" fmla="*/ 42 h 233"/>
                <a:gd name="T18" fmla="*/ 0 w 267"/>
                <a:gd name="T19" fmla="*/ 76 h 233"/>
                <a:gd name="T20" fmla="*/ 0 w 267"/>
                <a:gd name="T21" fmla="*/ 200 h 233"/>
                <a:gd name="T22" fmla="*/ 34 w 267"/>
                <a:gd name="T23" fmla="*/ 233 h 233"/>
                <a:gd name="T24" fmla="*/ 234 w 267"/>
                <a:gd name="T25" fmla="*/ 233 h 233"/>
                <a:gd name="T26" fmla="*/ 267 w 267"/>
                <a:gd name="T27" fmla="*/ 200 h 233"/>
                <a:gd name="T28" fmla="*/ 267 w 267"/>
                <a:gd name="T29" fmla="*/ 76 h 233"/>
                <a:gd name="T30" fmla="*/ 234 w 267"/>
                <a:gd name="T31" fmla="*/ 42 h 233"/>
                <a:gd name="T32" fmla="*/ 123 w 267"/>
                <a:gd name="T33" fmla="*/ 16 h 233"/>
                <a:gd name="T34" fmla="*/ 134 w 267"/>
                <a:gd name="T35" fmla="*/ 23 h 233"/>
                <a:gd name="T36" fmla="*/ 144 w 267"/>
                <a:gd name="T37" fmla="*/ 16 h 233"/>
                <a:gd name="T38" fmla="*/ 189 w 267"/>
                <a:gd name="T39" fmla="*/ 42 h 233"/>
                <a:gd name="T40" fmla="*/ 78 w 267"/>
                <a:gd name="T41" fmla="*/ 42 h 233"/>
                <a:gd name="T42" fmla="*/ 123 w 267"/>
                <a:gd name="T43" fmla="*/ 16 h 233"/>
                <a:gd name="T44" fmla="*/ 247 w 267"/>
                <a:gd name="T45" fmla="*/ 200 h 233"/>
                <a:gd name="T46" fmla="*/ 234 w 267"/>
                <a:gd name="T47" fmla="*/ 213 h 233"/>
                <a:gd name="T48" fmla="*/ 34 w 267"/>
                <a:gd name="T49" fmla="*/ 213 h 233"/>
                <a:gd name="T50" fmla="*/ 20 w 267"/>
                <a:gd name="T51" fmla="*/ 200 h 233"/>
                <a:gd name="T52" fmla="*/ 20 w 267"/>
                <a:gd name="T53" fmla="*/ 76 h 233"/>
                <a:gd name="T54" fmla="*/ 34 w 267"/>
                <a:gd name="T55" fmla="*/ 62 h 233"/>
                <a:gd name="T56" fmla="*/ 234 w 267"/>
                <a:gd name="T57" fmla="*/ 62 h 233"/>
                <a:gd name="T58" fmla="*/ 247 w 267"/>
                <a:gd name="T59" fmla="*/ 76 h 233"/>
                <a:gd name="T60" fmla="*/ 247 w 267"/>
                <a:gd name="T61" fmla="*/ 20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33">
                  <a:moveTo>
                    <a:pt x="234" y="42"/>
                  </a:moveTo>
                  <a:cubicBezTo>
                    <a:pt x="197" y="42"/>
                    <a:pt x="197" y="42"/>
                    <a:pt x="197" y="42"/>
                  </a:cubicBezTo>
                  <a:cubicBezTo>
                    <a:pt x="145" y="12"/>
                    <a:pt x="145" y="12"/>
                    <a:pt x="145" y="12"/>
                  </a:cubicBezTo>
                  <a:cubicBezTo>
                    <a:pt x="145" y="11"/>
                    <a:pt x="145" y="11"/>
                    <a:pt x="145" y="11"/>
                  </a:cubicBezTo>
                  <a:cubicBezTo>
                    <a:pt x="145" y="5"/>
                    <a:pt x="140" y="0"/>
                    <a:pt x="134" y="0"/>
                  </a:cubicBezTo>
                  <a:cubicBezTo>
                    <a:pt x="127" y="0"/>
                    <a:pt x="122" y="5"/>
                    <a:pt x="122" y="11"/>
                  </a:cubicBezTo>
                  <a:cubicBezTo>
                    <a:pt x="122" y="11"/>
                    <a:pt x="122" y="11"/>
                    <a:pt x="122" y="11"/>
                  </a:cubicBezTo>
                  <a:cubicBezTo>
                    <a:pt x="70" y="42"/>
                    <a:pt x="70" y="42"/>
                    <a:pt x="70" y="42"/>
                  </a:cubicBezTo>
                  <a:cubicBezTo>
                    <a:pt x="34" y="42"/>
                    <a:pt x="34" y="42"/>
                    <a:pt x="34" y="42"/>
                  </a:cubicBezTo>
                  <a:cubicBezTo>
                    <a:pt x="15" y="42"/>
                    <a:pt x="0" y="57"/>
                    <a:pt x="0" y="76"/>
                  </a:cubicBezTo>
                  <a:cubicBezTo>
                    <a:pt x="0" y="200"/>
                    <a:pt x="0" y="200"/>
                    <a:pt x="0" y="200"/>
                  </a:cubicBezTo>
                  <a:cubicBezTo>
                    <a:pt x="0" y="218"/>
                    <a:pt x="15" y="233"/>
                    <a:pt x="34" y="233"/>
                  </a:cubicBezTo>
                  <a:cubicBezTo>
                    <a:pt x="234" y="233"/>
                    <a:pt x="234" y="233"/>
                    <a:pt x="234" y="233"/>
                  </a:cubicBezTo>
                  <a:cubicBezTo>
                    <a:pt x="252" y="233"/>
                    <a:pt x="267" y="218"/>
                    <a:pt x="267" y="200"/>
                  </a:cubicBezTo>
                  <a:cubicBezTo>
                    <a:pt x="267" y="76"/>
                    <a:pt x="267" y="76"/>
                    <a:pt x="267" y="76"/>
                  </a:cubicBezTo>
                  <a:cubicBezTo>
                    <a:pt x="267" y="57"/>
                    <a:pt x="252" y="42"/>
                    <a:pt x="234" y="42"/>
                  </a:cubicBezTo>
                  <a:close/>
                  <a:moveTo>
                    <a:pt x="123" y="16"/>
                  </a:moveTo>
                  <a:cubicBezTo>
                    <a:pt x="125" y="20"/>
                    <a:pt x="129" y="23"/>
                    <a:pt x="134" y="23"/>
                  </a:cubicBezTo>
                  <a:cubicBezTo>
                    <a:pt x="138" y="23"/>
                    <a:pt x="142" y="20"/>
                    <a:pt x="144" y="16"/>
                  </a:cubicBezTo>
                  <a:cubicBezTo>
                    <a:pt x="189" y="42"/>
                    <a:pt x="189" y="42"/>
                    <a:pt x="189" y="42"/>
                  </a:cubicBezTo>
                  <a:cubicBezTo>
                    <a:pt x="78" y="42"/>
                    <a:pt x="78" y="42"/>
                    <a:pt x="78" y="42"/>
                  </a:cubicBezTo>
                  <a:lnTo>
                    <a:pt x="123" y="16"/>
                  </a:lnTo>
                  <a:close/>
                  <a:moveTo>
                    <a:pt x="247" y="200"/>
                  </a:moveTo>
                  <a:cubicBezTo>
                    <a:pt x="247" y="207"/>
                    <a:pt x="241" y="213"/>
                    <a:pt x="234" y="213"/>
                  </a:cubicBezTo>
                  <a:cubicBezTo>
                    <a:pt x="34" y="213"/>
                    <a:pt x="34" y="213"/>
                    <a:pt x="34" y="213"/>
                  </a:cubicBezTo>
                  <a:cubicBezTo>
                    <a:pt x="26" y="213"/>
                    <a:pt x="20" y="207"/>
                    <a:pt x="20" y="200"/>
                  </a:cubicBezTo>
                  <a:cubicBezTo>
                    <a:pt x="20" y="76"/>
                    <a:pt x="20" y="76"/>
                    <a:pt x="20" y="76"/>
                  </a:cubicBezTo>
                  <a:cubicBezTo>
                    <a:pt x="20" y="68"/>
                    <a:pt x="26" y="62"/>
                    <a:pt x="34" y="62"/>
                  </a:cubicBezTo>
                  <a:cubicBezTo>
                    <a:pt x="234" y="62"/>
                    <a:pt x="234" y="62"/>
                    <a:pt x="234" y="62"/>
                  </a:cubicBezTo>
                  <a:cubicBezTo>
                    <a:pt x="241" y="62"/>
                    <a:pt x="247" y="68"/>
                    <a:pt x="247" y="76"/>
                  </a:cubicBezTo>
                  <a:lnTo>
                    <a:pt x="247"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20"/>
            <p:cNvSpPr>
              <a:spLocks/>
            </p:cNvSpPr>
            <p:nvPr/>
          </p:nvSpPr>
          <p:spPr bwMode="auto">
            <a:xfrm>
              <a:off x="13116822" y="1456106"/>
              <a:ext cx="317499" cy="242888"/>
            </a:xfrm>
            <a:custGeom>
              <a:avLst/>
              <a:gdLst>
                <a:gd name="T0" fmla="*/ 200 w 200"/>
                <a:gd name="T1" fmla="*/ 153 h 153"/>
                <a:gd name="T2" fmla="*/ 200 w 200"/>
                <a:gd name="T3" fmla="*/ 0 h 153"/>
                <a:gd name="T4" fmla="*/ 0 w 200"/>
                <a:gd name="T5" fmla="*/ 153 h 153"/>
                <a:gd name="T6" fmla="*/ 200 w 200"/>
                <a:gd name="T7" fmla="*/ 153 h 153"/>
              </a:gdLst>
              <a:ahLst/>
              <a:cxnLst>
                <a:cxn ang="0">
                  <a:pos x="T0" y="T1"/>
                </a:cxn>
                <a:cxn ang="0">
                  <a:pos x="T2" y="T3"/>
                </a:cxn>
                <a:cxn ang="0">
                  <a:pos x="T4" y="T5"/>
                </a:cxn>
                <a:cxn ang="0">
                  <a:pos x="T6" y="T7"/>
                </a:cxn>
              </a:cxnLst>
              <a:rect l="0" t="0" r="r" b="b"/>
              <a:pathLst>
                <a:path w="200" h="153">
                  <a:moveTo>
                    <a:pt x="200" y="153"/>
                  </a:moveTo>
                  <a:lnTo>
                    <a:pt x="200" y="0"/>
                  </a:lnTo>
                  <a:lnTo>
                    <a:pt x="0" y="153"/>
                  </a:lnTo>
                  <a:lnTo>
                    <a:pt x="200"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7" name="Oval 143"/>
          <p:cNvSpPr/>
          <p:nvPr/>
        </p:nvSpPr>
        <p:spPr>
          <a:xfrm>
            <a:off x="5122201" y="3948887"/>
            <a:ext cx="540000" cy="54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144"/>
          <p:cNvGrpSpPr/>
          <p:nvPr/>
        </p:nvGrpSpPr>
        <p:grpSpPr>
          <a:xfrm>
            <a:off x="5229482" y="4050422"/>
            <a:ext cx="325438" cy="320676"/>
            <a:chOff x="5748338" y="2379663"/>
            <a:chExt cx="325438" cy="320676"/>
          </a:xfrm>
          <a:solidFill>
            <a:schemeClr val="bg1"/>
          </a:solidFill>
          <a:effectLst/>
        </p:grpSpPr>
        <p:sp>
          <p:nvSpPr>
            <p:cNvPr id="59" name="Freeform 53"/>
            <p:cNvSpPr>
              <a:spLocks/>
            </p:cNvSpPr>
            <p:nvPr/>
          </p:nvSpPr>
          <p:spPr bwMode="auto">
            <a:xfrm>
              <a:off x="5748338" y="2593976"/>
              <a:ext cx="106363" cy="106363"/>
            </a:xfrm>
            <a:custGeom>
              <a:avLst/>
              <a:gdLst>
                <a:gd name="T0" fmla="*/ 10 w 67"/>
                <a:gd name="T1" fmla="*/ 0 h 67"/>
                <a:gd name="T2" fmla="*/ 3 w 67"/>
                <a:gd name="T3" fmla="*/ 33 h 67"/>
                <a:gd name="T4" fmla="*/ 0 w 67"/>
                <a:gd name="T5" fmla="*/ 67 h 67"/>
                <a:gd name="T6" fmla="*/ 34 w 67"/>
                <a:gd name="T7" fmla="*/ 64 h 67"/>
                <a:gd name="T8" fmla="*/ 67 w 67"/>
                <a:gd name="T9" fmla="*/ 57 h 67"/>
                <a:gd name="T10" fmla="*/ 37 w 67"/>
                <a:gd name="T11" fmla="*/ 30 h 67"/>
                <a:gd name="T12" fmla="*/ 10 w 6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67" h="67">
                  <a:moveTo>
                    <a:pt x="10" y="0"/>
                  </a:moveTo>
                  <a:lnTo>
                    <a:pt x="3" y="33"/>
                  </a:lnTo>
                  <a:lnTo>
                    <a:pt x="0" y="67"/>
                  </a:lnTo>
                  <a:lnTo>
                    <a:pt x="34" y="64"/>
                  </a:lnTo>
                  <a:lnTo>
                    <a:pt x="67" y="57"/>
                  </a:lnTo>
                  <a:lnTo>
                    <a:pt x="37" y="3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54"/>
            <p:cNvSpPr>
              <a:spLocks/>
            </p:cNvSpPr>
            <p:nvPr/>
          </p:nvSpPr>
          <p:spPr bwMode="auto">
            <a:xfrm>
              <a:off x="5780088" y="2427288"/>
              <a:ext cx="234950" cy="241300"/>
            </a:xfrm>
            <a:custGeom>
              <a:avLst/>
              <a:gdLst>
                <a:gd name="T0" fmla="*/ 54 w 148"/>
                <a:gd name="T1" fmla="*/ 135 h 152"/>
                <a:gd name="T2" fmla="*/ 47 w 148"/>
                <a:gd name="T3" fmla="*/ 125 h 152"/>
                <a:gd name="T4" fmla="*/ 132 w 148"/>
                <a:gd name="T5" fmla="*/ 41 h 152"/>
                <a:gd name="T6" fmla="*/ 111 w 148"/>
                <a:gd name="T7" fmla="*/ 21 h 152"/>
                <a:gd name="T8" fmla="*/ 27 w 148"/>
                <a:gd name="T9" fmla="*/ 105 h 152"/>
                <a:gd name="T10" fmla="*/ 17 w 148"/>
                <a:gd name="T11" fmla="*/ 95 h 152"/>
                <a:gd name="T12" fmla="*/ 101 w 148"/>
                <a:gd name="T13" fmla="*/ 10 h 152"/>
                <a:gd name="T14" fmla="*/ 94 w 148"/>
                <a:gd name="T15" fmla="*/ 0 h 152"/>
                <a:gd name="T16" fmla="*/ 0 w 148"/>
                <a:gd name="T17" fmla="*/ 95 h 152"/>
                <a:gd name="T18" fmla="*/ 54 w 148"/>
                <a:gd name="T19" fmla="*/ 152 h 152"/>
                <a:gd name="T20" fmla="*/ 148 w 148"/>
                <a:gd name="T21" fmla="*/ 58 h 152"/>
                <a:gd name="T22" fmla="*/ 142 w 148"/>
                <a:gd name="T23" fmla="*/ 48 h 152"/>
                <a:gd name="T24" fmla="*/ 54 w 148"/>
                <a:gd name="T25" fmla="*/ 13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152">
                  <a:moveTo>
                    <a:pt x="54" y="135"/>
                  </a:moveTo>
                  <a:lnTo>
                    <a:pt x="47" y="125"/>
                  </a:lnTo>
                  <a:lnTo>
                    <a:pt x="132" y="41"/>
                  </a:lnTo>
                  <a:lnTo>
                    <a:pt x="111" y="21"/>
                  </a:lnTo>
                  <a:lnTo>
                    <a:pt x="27" y="105"/>
                  </a:lnTo>
                  <a:lnTo>
                    <a:pt x="17" y="95"/>
                  </a:lnTo>
                  <a:lnTo>
                    <a:pt x="101" y="10"/>
                  </a:lnTo>
                  <a:lnTo>
                    <a:pt x="94" y="0"/>
                  </a:lnTo>
                  <a:lnTo>
                    <a:pt x="0" y="95"/>
                  </a:lnTo>
                  <a:lnTo>
                    <a:pt x="54" y="152"/>
                  </a:lnTo>
                  <a:lnTo>
                    <a:pt x="148" y="58"/>
                  </a:lnTo>
                  <a:lnTo>
                    <a:pt x="142" y="48"/>
                  </a:lnTo>
                  <a:lnTo>
                    <a:pt x="5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55"/>
            <p:cNvSpPr>
              <a:spLocks/>
            </p:cNvSpPr>
            <p:nvPr/>
          </p:nvSpPr>
          <p:spPr bwMode="auto">
            <a:xfrm>
              <a:off x="5946776" y="2379663"/>
              <a:ext cx="127000" cy="128588"/>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2" name="TextBox 148"/>
          <p:cNvSpPr txBox="1"/>
          <p:nvPr/>
        </p:nvSpPr>
        <p:spPr>
          <a:xfrm>
            <a:off x="2894126" y="4760425"/>
            <a:ext cx="901209" cy="307777"/>
          </a:xfrm>
          <a:prstGeom prst="rect">
            <a:avLst/>
          </a:prstGeom>
          <a:noFill/>
        </p:spPr>
        <p:txBody>
          <a:bodyPr wrap="none" rtlCol="0">
            <a:spAutoFit/>
          </a:bodyPr>
          <a:lstStyle/>
          <a:p>
            <a:r>
              <a:rPr lang="fr-FR" sz="1400" b="1" dirty="0">
                <a:latin typeface="+mj-lt"/>
              </a:rPr>
              <a:t>Sprint  1</a:t>
            </a:r>
            <a:endParaRPr lang="id-ID" sz="1400" b="1" dirty="0">
              <a:latin typeface="+mj-lt"/>
            </a:endParaRPr>
          </a:p>
        </p:txBody>
      </p:sp>
      <p:sp>
        <p:nvSpPr>
          <p:cNvPr id="63" name="Rectangle 62"/>
          <p:cNvSpPr/>
          <p:nvPr/>
        </p:nvSpPr>
        <p:spPr>
          <a:xfrm>
            <a:off x="2894126" y="4989508"/>
            <a:ext cx="2192968" cy="646331"/>
          </a:xfrm>
          <a:prstGeom prst="rect">
            <a:avLst/>
          </a:prstGeom>
        </p:spPr>
        <p:txBody>
          <a:bodyPr wrap="square">
            <a:spAutoFit/>
          </a:bodyPr>
          <a:lstStyle/>
          <a:p>
            <a:r>
              <a:rPr lang="fr-FR" sz="1800" dirty="0">
                <a:solidFill>
                  <a:schemeClr val="tx2"/>
                </a:solidFill>
              </a:rPr>
              <a:t>Analyse des besoins</a:t>
            </a:r>
            <a:endParaRPr lang="id-ID" sz="1800" dirty="0">
              <a:solidFill>
                <a:schemeClr val="tx2"/>
              </a:solidFill>
            </a:endParaRPr>
          </a:p>
          <a:p>
            <a:endParaRPr lang="id-ID" sz="1800" dirty="0">
              <a:solidFill>
                <a:schemeClr val="tx2"/>
              </a:solidFill>
            </a:endParaRPr>
          </a:p>
        </p:txBody>
      </p:sp>
      <p:sp>
        <p:nvSpPr>
          <p:cNvPr id="64" name="TextBox 150"/>
          <p:cNvSpPr txBox="1"/>
          <p:nvPr/>
        </p:nvSpPr>
        <p:spPr>
          <a:xfrm>
            <a:off x="2350790" y="1980342"/>
            <a:ext cx="1043876" cy="369332"/>
          </a:xfrm>
          <a:prstGeom prst="rect">
            <a:avLst/>
          </a:prstGeom>
          <a:noFill/>
        </p:spPr>
        <p:txBody>
          <a:bodyPr wrap="none" rtlCol="0">
            <a:spAutoFit/>
          </a:bodyPr>
          <a:lstStyle/>
          <a:p>
            <a:pPr algn="ctr"/>
            <a:r>
              <a:rPr lang="fr-FR" sz="1800" b="1" dirty="0">
                <a:latin typeface="+mj-lt"/>
              </a:rPr>
              <a:t>Sprint 2</a:t>
            </a:r>
            <a:endParaRPr lang="id-ID" sz="1800" b="1" dirty="0">
              <a:latin typeface="+mj-lt"/>
            </a:endParaRPr>
          </a:p>
        </p:txBody>
      </p:sp>
      <p:sp>
        <p:nvSpPr>
          <p:cNvPr id="65" name="Rectangle 64"/>
          <p:cNvSpPr/>
          <p:nvPr/>
        </p:nvSpPr>
        <p:spPr>
          <a:xfrm>
            <a:off x="1634172" y="2205658"/>
            <a:ext cx="2372802" cy="400110"/>
          </a:xfrm>
          <a:prstGeom prst="rect">
            <a:avLst/>
          </a:prstGeom>
        </p:spPr>
        <p:txBody>
          <a:bodyPr wrap="square">
            <a:spAutoFit/>
          </a:bodyPr>
          <a:lstStyle/>
          <a:p>
            <a:pPr algn="ctr"/>
            <a:r>
              <a:rPr lang="fr-FR" sz="2000" dirty="0">
                <a:solidFill>
                  <a:schemeClr val="tx2"/>
                </a:solidFill>
              </a:rPr>
              <a:t>Recherche</a:t>
            </a:r>
            <a:endParaRPr lang="id-ID" sz="2000" dirty="0">
              <a:solidFill>
                <a:schemeClr val="tx2"/>
              </a:solidFill>
            </a:endParaRPr>
          </a:p>
        </p:txBody>
      </p:sp>
      <p:sp>
        <p:nvSpPr>
          <p:cNvPr id="66" name="TextBox 152"/>
          <p:cNvSpPr txBox="1"/>
          <p:nvPr/>
        </p:nvSpPr>
        <p:spPr>
          <a:xfrm>
            <a:off x="5850020" y="4752054"/>
            <a:ext cx="851515" cy="307777"/>
          </a:xfrm>
          <a:prstGeom prst="rect">
            <a:avLst/>
          </a:prstGeom>
          <a:noFill/>
        </p:spPr>
        <p:txBody>
          <a:bodyPr wrap="none" rtlCol="0">
            <a:spAutoFit/>
          </a:bodyPr>
          <a:lstStyle/>
          <a:p>
            <a:r>
              <a:rPr lang="fr-FR" sz="1400" b="1" dirty="0">
                <a:latin typeface="+mj-lt"/>
              </a:rPr>
              <a:t>Sprint 3</a:t>
            </a:r>
            <a:endParaRPr lang="id-ID" sz="1400" b="1" dirty="0">
              <a:latin typeface="+mj-lt"/>
            </a:endParaRPr>
          </a:p>
        </p:txBody>
      </p:sp>
      <p:sp>
        <p:nvSpPr>
          <p:cNvPr id="67" name="Rectangle 66"/>
          <p:cNvSpPr/>
          <p:nvPr/>
        </p:nvSpPr>
        <p:spPr>
          <a:xfrm>
            <a:off x="5850020" y="4981137"/>
            <a:ext cx="2012762" cy="646331"/>
          </a:xfrm>
          <a:prstGeom prst="rect">
            <a:avLst/>
          </a:prstGeom>
        </p:spPr>
        <p:txBody>
          <a:bodyPr wrap="square">
            <a:spAutoFit/>
          </a:bodyPr>
          <a:lstStyle/>
          <a:p>
            <a:r>
              <a:rPr lang="fr-FR" sz="1800" dirty="0">
                <a:solidFill>
                  <a:schemeClr val="tx2"/>
                </a:solidFill>
              </a:rPr>
              <a:t>Ajout modules </a:t>
            </a:r>
            <a:r>
              <a:rPr lang="fr-FR" sz="1800" dirty="0" err="1">
                <a:solidFill>
                  <a:schemeClr val="tx2"/>
                </a:solidFill>
              </a:rPr>
              <a:t>Marketer</a:t>
            </a:r>
            <a:endParaRPr lang="id-ID" sz="1800" dirty="0">
              <a:solidFill>
                <a:schemeClr val="tx2"/>
              </a:solidFill>
            </a:endParaRPr>
          </a:p>
        </p:txBody>
      </p:sp>
      <p:sp>
        <p:nvSpPr>
          <p:cNvPr id="68" name="TextBox 154"/>
          <p:cNvSpPr txBox="1"/>
          <p:nvPr/>
        </p:nvSpPr>
        <p:spPr>
          <a:xfrm>
            <a:off x="5447508" y="1856298"/>
            <a:ext cx="851515" cy="307777"/>
          </a:xfrm>
          <a:prstGeom prst="rect">
            <a:avLst/>
          </a:prstGeom>
          <a:noFill/>
        </p:spPr>
        <p:txBody>
          <a:bodyPr wrap="none" rtlCol="0">
            <a:spAutoFit/>
          </a:bodyPr>
          <a:lstStyle/>
          <a:p>
            <a:pPr algn="r"/>
            <a:r>
              <a:rPr lang="fr-FR" sz="1400" b="1" dirty="0">
                <a:latin typeface="+mj-lt"/>
              </a:rPr>
              <a:t>Sprint 4</a:t>
            </a:r>
            <a:endParaRPr lang="id-ID" sz="1400" b="1" dirty="0">
              <a:latin typeface="+mj-lt"/>
            </a:endParaRPr>
          </a:p>
        </p:txBody>
      </p:sp>
      <p:sp>
        <p:nvSpPr>
          <p:cNvPr id="69" name="Rectangle 68"/>
          <p:cNvSpPr/>
          <p:nvPr/>
        </p:nvSpPr>
        <p:spPr>
          <a:xfrm>
            <a:off x="4646301" y="2135391"/>
            <a:ext cx="2240993" cy="369332"/>
          </a:xfrm>
          <a:prstGeom prst="rect">
            <a:avLst/>
          </a:prstGeom>
        </p:spPr>
        <p:txBody>
          <a:bodyPr wrap="square">
            <a:spAutoFit/>
          </a:bodyPr>
          <a:lstStyle/>
          <a:p>
            <a:pPr algn="ctr"/>
            <a:r>
              <a:rPr lang="fr-FR" sz="1800" dirty="0">
                <a:solidFill>
                  <a:schemeClr val="tx2"/>
                </a:solidFill>
              </a:rPr>
              <a:t>Implémentation</a:t>
            </a:r>
            <a:endParaRPr lang="id-ID" sz="1800" dirty="0">
              <a:solidFill>
                <a:schemeClr val="tx2"/>
              </a:solidFill>
            </a:endParaRPr>
          </a:p>
        </p:txBody>
      </p:sp>
      <p:sp>
        <p:nvSpPr>
          <p:cNvPr id="70" name="TextBox 156"/>
          <p:cNvSpPr txBox="1"/>
          <p:nvPr/>
        </p:nvSpPr>
        <p:spPr>
          <a:xfrm>
            <a:off x="8695376" y="4753733"/>
            <a:ext cx="851515" cy="307777"/>
          </a:xfrm>
          <a:prstGeom prst="rect">
            <a:avLst/>
          </a:prstGeom>
          <a:noFill/>
        </p:spPr>
        <p:txBody>
          <a:bodyPr wrap="none" rtlCol="0">
            <a:spAutoFit/>
          </a:bodyPr>
          <a:lstStyle/>
          <a:p>
            <a:r>
              <a:rPr lang="fr-FR" sz="1400" b="1" dirty="0">
                <a:latin typeface="+mj-lt"/>
              </a:rPr>
              <a:t>Sprint 5</a:t>
            </a:r>
            <a:endParaRPr lang="id-ID" sz="1400" b="1" dirty="0">
              <a:latin typeface="+mj-lt"/>
            </a:endParaRPr>
          </a:p>
        </p:txBody>
      </p:sp>
      <p:sp>
        <p:nvSpPr>
          <p:cNvPr id="71" name="Rectangle 70"/>
          <p:cNvSpPr/>
          <p:nvPr/>
        </p:nvSpPr>
        <p:spPr>
          <a:xfrm>
            <a:off x="8695376" y="4982816"/>
            <a:ext cx="2012762" cy="369332"/>
          </a:xfrm>
          <a:prstGeom prst="rect">
            <a:avLst/>
          </a:prstGeom>
        </p:spPr>
        <p:txBody>
          <a:bodyPr wrap="square">
            <a:spAutoFit/>
          </a:bodyPr>
          <a:lstStyle/>
          <a:p>
            <a:r>
              <a:rPr lang="fr-FR" sz="1800" dirty="0">
                <a:solidFill>
                  <a:schemeClr val="tx2"/>
                </a:solidFill>
              </a:rPr>
              <a:t>Solution hybride</a:t>
            </a:r>
            <a:endParaRPr lang="id-ID" sz="1800" dirty="0">
              <a:solidFill>
                <a:schemeClr val="tx2"/>
              </a:solidFill>
            </a:endParaRPr>
          </a:p>
        </p:txBody>
      </p:sp>
      <p:sp>
        <p:nvSpPr>
          <p:cNvPr id="72" name="TextBox 158"/>
          <p:cNvSpPr txBox="1"/>
          <p:nvPr/>
        </p:nvSpPr>
        <p:spPr>
          <a:xfrm>
            <a:off x="8333056" y="1857977"/>
            <a:ext cx="851515" cy="307777"/>
          </a:xfrm>
          <a:prstGeom prst="rect">
            <a:avLst/>
          </a:prstGeom>
          <a:noFill/>
        </p:spPr>
        <p:txBody>
          <a:bodyPr wrap="none" rtlCol="0">
            <a:spAutoFit/>
          </a:bodyPr>
          <a:lstStyle/>
          <a:p>
            <a:pPr algn="r"/>
            <a:r>
              <a:rPr lang="fr-FR" sz="1400" b="1" dirty="0">
                <a:latin typeface="+mj-lt"/>
              </a:rPr>
              <a:t>Sprint 6</a:t>
            </a:r>
            <a:endParaRPr lang="id-ID" sz="1400" b="1" dirty="0">
              <a:latin typeface="+mj-lt"/>
            </a:endParaRPr>
          </a:p>
        </p:txBody>
      </p:sp>
      <p:sp>
        <p:nvSpPr>
          <p:cNvPr id="73" name="Rectangle 72"/>
          <p:cNvSpPr/>
          <p:nvPr/>
        </p:nvSpPr>
        <p:spPr>
          <a:xfrm>
            <a:off x="7171809" y="2087060"/>
            <a:ext cx="2012762" cy="369332"/>
          </a:xfrm>
          <a:prstGeom prst="rect">
            <a:avLst/>
          </a:prstGeom>
        </p:spPr>
        <p:txBody>
          <a:bodyPr wrap="square">
            <a:spAutoFit/>
          </a:bodyPr>
          <a:lstStyle/>
          <a:p>
            <a:pPr algn="r"/>
            <a:r>
              <a:rPr lang="fr-FR" sz="1800" dirty="0">
                <a:solidFill>
                  <a:schemeClr val="tx2"/>
                </a:solidFill>
              </a:rPr>
              <a:t>Intégration</a:t>
            </a:r>
            <a:endParaRPr lang="id-ID" sz="1800" dirty="0">
              <a:solidFill>
                <a:schemeClr val="tx2"/>
              </a:solidFill>
            </a:endParaRPr>
          </a:p>
        </p:txBody>
      </p:sp>
      <p:grpSp>
        <p:nvGrpSpPr>
          <p:cNvPr id="74" name="Groupe 73"/>
          <p:cNvGrpSpPr/>
          <p:nvPr/>
        </p:nvGrpSpPr>
        <p:grpSpPr>
          <a:xfrm>
            <a:off x="-457523" y="-26590"/>
            <a:ext cx="14928545" cy="939034"/>
            <a:chOff x="-457523" y="-26590"/>
            <a:chExt cx="14928545" cy="939034"/>
          </a:xfrm>
        </p:grpSpPr>
        <p:grpSp>
          <p:nvGrpSpPr>
            <p:cNvPr id="75" name="Groupe 43"/>
            <p:cNvGrpSpPr/>
            <p:nvPr/>
          </p:nvGrpSpPr>
          <p:grpSpPr>
            <a:xfrm>
              <a:off x="-457523" y="-26590"/>
              <a:ext cx="12647935" cy="939034"/>
              <a:chOff x="-25474" y="6509"/>
              <a:chExt cx="11809312" cy="939034"/>
            </a:xfrm>
          </p:grpSpPr>
          <p:sp>
            <p:nvSpPr>
              <p:cNvPr id="77"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78" name="Groupe 42"/>
              <p:cNvGrpSpPr/>
              <p:nvPr/>
            </p:nvGrpSpPr>
            <p:grpSpPr>
              <a:xfrm>
                <a:off x="-25474" y="6509"/>
                <a:ext cx="11714062" cy="939034"/>
                <a:chOff x="-25474" y="6509"/>
                <a:chExt cx="11714062" cy="939034"/>
              </a:xfrm>
            </p:grpSpPr>
            <p:sp>
              <p:nvSpPr>
                <p:cNvPr id="79"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0"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1"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2"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3"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84"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85"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86" name="Group 22"/>
                <p:cNvGrpSpPr/>
                <p:nvPr/>
              </p:nvGrpSpPr>
              <p:grpSpPr>
                <a:xfrm>
                  <a:off x="1884188" y="117634"/>
                  <a:ext cx="652462" cy="676275"/>
                  <a:chOff x="1908175" y="3165475"/>
                  <a:chExt cx="652462" cy="676275"/>
                </a:xfrm>
              </p:grpSpPr>
              <p:sp>
                <p:nvSpPr>
                  <p:cNvPr id="101"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2"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87" name="Group 25"/>
                <p:cNvGrpSpPr/>
                <p:nvPr/>
              </p:nvGrpSpPr>
              <p:grpSpPr>
                <a:xfrm>
                  <a:off x="4160663" y="117634"/>
                  <a:ext cx="652462" cy="676275"/>
                  <a:chOff x="4184650" y="3165475"/>
                  <a:chExt cx="652462" cy="676275"/>
                </a:xfrm>
              </p:grpSpPr>
              <p:sp>
                <p:nvSpPr>
                  <p:cNvPr id="99"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0"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88" name="Group 28"/>
                <p:cNvGrpSpPr/>
                <p:nvPr/>
              </p:nvGrpSpPr>
              <p:grpSpPr>
                <a:xfrm>
                  <a:off x="6460951" y="117634"/>
                  <a:ext cx="652462" cy="676275"/>
                  <a:chOff x="6484938" y="3165475"/>
                  <a:chExt cx="652462" cy="676275"/>
                </a:xfrm>
              </p:grpSpPr>
              <p:sp>
                <p:nvSpPr>
                  <p:cNvPr id="97"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98"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89" name="Group 31"/>
                <p:cNvGrpSpPr/>
                <p:nvPr/>
              </p:nvGrpSpPr>
              <p:grpSpPr>
                <a:xfrm>
                  <a:off x="8724726" y="117634"/>
                  <a:ext cx="663575" cy="676275"/>
                  <a:chOff x="8748713" y="3165475"/>
                  <a:chExt cx="663575" cy="676275"/>
                </a:xfrm>
              </p:grpSpPr>
              <p:sp>
                <p:nvSpPr>
                  <p:cNvPr id="95"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accent4">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96"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90" name="Group 34"/>
                <p:cNvGrpSpPr/>
                <p:nvPr/>
              </p:nvGrpSpPr>
              <p:grpSpPr>
                <a:xfrm>
                  <a:off x="11025013" y="117634"/>
                  <a:ext cx="663575" cy="676275"/>
                  <a:chOff x="11049000" y="3165475"/>
                  <a:chExt cx="663575" cy="676275"/>
                </a:xfrm>
                <a:solidFill>
                  <a:schemeClr val="bg1">
                    <a:lumMod val="65000"/>
                  </a:schemeClr>
                </a:solidFill>
              </p:grpSpPr>
              <p:sp>
                <p:nvSpPr>
                  <p:cNvPr id="93"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94"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91"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92"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rPr>
                    <a:t>Intelligence artificielle et </a:t>
                  </a:r>
                  <a:r>
                    <a:rPr lang="fr-FR" sz="1800" b="1" dirty="0" err="1">
                      <a:solidFill>
                        <a:schemeClr val="bg1"/>
                      </a:solidFill>
                    </a:rPr>
                    <a:t>chatbots</a:t>
                  </a:r>
                  <a:endParaRPr lang="id-ID" sz="1800" b="1" dirty="0">
                    <a:solidFill>
                      <a:schemeClr val="bg1"/>
                    </a:solidFill>
                  </a:endParaRPr>
                </a:p>
              </p:txBody>
            </p:sp>
          </p:grpSp>
        </p:grpSp>
        <p:sp>
          <p:nvSpPr>
            <p:cNvPr id="76"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grpSp>
        <p:nvGrpSpPr>
          <p:cNvPr id="104" name="Group 31"/>
          <p:cNvGrpSpPr/>
          <p:nvPr/>
        </p:nvGrpSpPr>
        <p:grpSpPr>
          <a:xfrm>
            <a:off x="3757042" y="2703206"/>
            <a:ext cx="364153" cy="366548"/>
            <a:chOff x="5264150" y="2824163"/>
            <a:chExt cx="241301" cy="242888"/>
          </a:xfrm>
          <a:solidFill>
            <a:schemeClr val="bg1"/>
          </a:solidFill>
        </p:grpSpPr>
        <p:sp>
          <p:nvSpPr>
            <p:cNvPr id="105" name="Freeform 12"/>
            <p:cNvSpPr>
              <a:spLocks/>
            </p:cNvSpPr>
            <p:nvPr/>
          </p:nvSpPr>
          <p:spPr bwMode="auto">
            <a:xfrm>
              <a:off x="5302250" y="2851151"/>
              <a:ext cx="25400" cy="26988"/>
            </a:xfrm>
            <a:custGeom>
              <a:avLst/>
              <a:gdLst>
                <a:gd name="T0" fmla="*/ 6 w 7"/>
                <a:gd name="T1" fmla="*/ 4 h 7"/>
                <a:gd name="T2" fmla="*/ 4 w 7"/>
                <a:gd name="T3" fmla="*/ 1 h 7"/>
                <a:gd name="T4" fmla="*/ 1 w 7"/>
                <a:gd name="T5" fmla="*/ 1 h 7"/>
                <a:gd name="T6" fmla="*/ 1 w 7"/>
                <a:gd name="T7" fmla="*/ 4 h 7"/>
                <a:gd name="T8" fmla="*/ 4 w 7"/>
                <a:gd name="T9" fmla="*/ 7 h 7"/>
                <a:gd name="T10" fmla="*/ 6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4" y="1"/>
                    <a:pt x="4" y="1"/>
                    <a:pt x="4" y="1"/>
                  </a:cubicBezTo>
                  <a:cubicBezTo>
                    <a:pt x="3" y="0"/>
                    <a:pt x="2" y="0"/>
                    <a:pt x="1" y="1"/>
                  </a:cubicBezTo>
                  <a:cubicBezTo>
                    <a:pt x="0" y="2"/>
                    <a:pt x="0" y="3"/>
                    <a:pt x="1" y="4"/>
                  </a:cubicBezTo>
                  <a:cubicBezTo>
                    <a:pt x="4" y="7"/>
                    <a:pt x="4" y="7"/>
                    <a:pt x="4" y="7"/>
                  </a:cubicBezTo>
                  <a:cubicBezTo>
                    <a:pt x="4" y="7"/>
                    <a:pt x="6" y="7"/>
                    <a:pt x="6" y="7"/>
                  </a:cubicBezTo>
                  <a:cubicBezTo>
                    <a:pt x="7" y="6"/>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13"/>
            <p:cNvSpPr>
              <a:spLocks/>
            </p:cNvSpPr>
            <p:nvPr/>
          </p:nvSpPr>
          <p:spPr bwMode="auto">
            <a:xfrm>
              <a:off x="5264150" y="2930526"/>
              <a:ext cx="30163" cy="1587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14"/>
            <p:cNvSpPr>
              <a:spLocks/>
            </p:cNvSpPr>
            <p:nvPr/>
          </p:nvSpPr>
          <p:spPr bwMode="auto">
            <a:xfrm>
              <a:off x="5475288" y="2946401"/>
              <a:ext cx="30163" cy="14288"/>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15"/>
            <p:cNvSpPr>
              <a:spLocks/>
            </p:cNvSpPr>
            <p:nvPr/>
          </p:nvSpPr>
          <p:spPr bwMode="auto">
            <a:xfrm>
              <a:off x="5453063" y="2862263"/>
              <a:ext cx="25400" cy="26988"/>
            </a:xfrm>
            <a:custGeom>
              <a:avLst/>
              <a:gdLst>
                <a:gd name="T0" fmla="*/ 6 w 7"/>
                <a:gd name="T1" fmla="*/ 1 h 7"/>
                <a:gd name="T2" fmla="*/ 3 w 7"/>
                <a:gd name="T3" fmla="*/ 1 h 7"/>
                <a:gd name="T4" fmla="*/ 0 w 7"/>
                <a:gd name="T5" fmla="*/ 4 h 7"/>
                <a:gd name="T6" fmla="*/ 0 w 7"/>
                <a:gd name="T7" fmla="*/ 6 h 7"/>
                <a:gd name="T8" fmla="*/ 3 w 7"/>
                <a:gd name="T9" fmla="*/ 6 h 7"/>
                <a:gd name="T10" fmla="*/ 6 w 7"/>
                <a:gd name="T11" fmla="*/ 4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0"/>
                    <a:pt x="4" y="0"/>
                    <a:pt x="3" y="1"/>
                  </a:cubicBezTo>
                  <a:cubicBezTo>
                    <a:pt x="0" y="4"/>
                    <a:pt x="0" y="4"/>
                    <a:pt x="0" y="4"/>
                  </a:cubicBezTo>
                  <a:cubicBezTo>
                    <a:pt x="0" y="4"/>
                    <a:pt x="0" y="6"/>
                    <a:pt x="0" y="6"/>
                  </a:cubicBezTo>
                  <a:cubicBezTo>
                    <a:pt x="1" y="7"/>
                    <a:pt x="2" y="7"/>
                    <a:pt x="3" y="6"/>
                  </a:cubicBezTo>
                  <a:cubicBezTo>
                    <a:pt x="6" y="4"/>
                    <a:pt x="6" y="4"/>
                    <a:pt x="6" y="4"/>
                  </a:cubicBezTo>
                  <a:cubicBezTo>
                    <a:pt x="7" y="3"/>
                    <a:pt x="7"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16"/>
            <p:cNvSpPr>
              <a:spLocks/>
            </p:cNvSpPr>
            <p:nvPr/>
          </p:nvSpPr>
          <p:spPr bwMode="auto">
            <a:xfrm>
              <a:off x="5384800" y="2824163"/>
              <a:ext cx="15875" cy="31750"/>
            </a:xfrm>
            <a:custGeom>
              <a:avLst/>
              <a:gdLst>
                <a:gd name="T0" fmla="*/ 2 w 4"/>
                <a:gd name="T1" fmla="*/ 8 h 8"/>
                <a:gd name="T2" fmla="*/ 3 w 4"/>
                <a:gd name="T3" fmla="*/ 7 h 8"/>
                <a:gd name="T4" fmla="*/ 4 w 4"/>
                <a:gd name="T5" fmla="*/ 6 h 8"/>
                <a:gd name="T6" fmla="*/ 4 w 4"/>
                <a:gd name="T7" fmla="*/ 2 h 8"/>
                <a:gd name="T8" fmla="*/ 2 w 4"/>
                <a:gd name="T9" fmla="*/ 0 h 8"/>
                <a:gd name="T10" fmla="*/ 0 w 4"/>
                <a:gd name="T11" fmla="*/ 1 h 8"/>
                <a:gd name="T12" fmla="*/ 0 w 4"/>
                <a:gd name="T13" fmla="*/ 2 h 8"/>
                <a:gd name="T14" fmla="*/ 0 w 4"/>
                <a:gd name="T15" fmla="*/ 6 h 8"/>
                <a:gd name="T16" fmla="*/ 2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8"/>
                  </a:moveTo>
                  <a:cubicBezTo>
                    <a:pt x="3" y="8"/>
                    <a:pt x="3" y="8"/>
                    <a:pt x="3" y="7"/>
                  </a:cubicBezTo>
                  <a:cubicBezTo>
                    <a:pt x="4" y="7"/>
                    <a:pt x="4" y="7"/>
                    <a:pt x="4" y="6"/>
                  </a:cubicBezTo>
                  <a:cubicBezTo>
                    <a:pt x="4" y="2"/>
                    <a:pt x="4" y="2"/>
                    <a:pt x="4" y="2"/>
                  </a:cubicBezTo>
                  <a:cubicBezTo>
                    <a:pt x="4" y="1"/>
                    <a:pt x="3" y="0"/>
                    <a:pt x="2" y="0"/>
                  </a:cubicBezTo>
                  <a:cubicBezTo>
                    <a:pt x="1" y="0"/>
                    <a:pt x="0" y="1"/>
                    <a:pt x="0" y="1"/>
                  </a:cubicBezTo>
                  <a:cubicBezTo>
                    <a:pt x="0" y="2"/>
                    <a:pt x="0" y="2"/>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17"/>
            <p:cNvSpPr>
              <a:spLocks noEditPoints="1"/>
            </p:cNvSpPr>
            <p:nvPr/>
          </p:nvSpPr>
          <p:spPr bwMode="auto">
            <a:xfrm>
              <a:off x="5324475" y="2886076"/>
              <a:ext cx="120650" cy="136525"/>
            </a:xfrm>
            <a:custGeom>
              <a:avLst/>
              <a:gdLst>
                <a:gd name="T0" fmla="*/ 16 w 32"/>
                <a:gd name="T1" fmla="*/ 0 h 36"/>
                <a:gd name="T2" fmla="*/ 0 w 32"/>
                <a:gd name="T3" fmla="*/ 16 h 36"/>
                <a:gd name="T4" fmla="*/ 8 w 32"/>
                <a:gd name="T5" fmla="*/ 30 h 36"/>
                <a:gd name="T6" fmla="*/ 8 w 32"/>
                <a:gd name="T7" fmla="*/ 36 h 36"/>
                <a:gd name="T8" fmla="*/ 24 w 32"/>
                <a:gd name="T9" fmla="*/ 36 h 36"/>
                <a:gd name="T10" fmla="*/ 24 w 32"/>
                <a:gd name="T11" fmla="*/ 30 h 36"/>
                <a:gd name="T12" fmla="*/ 32 w 32"/>
                <a:gd name="T13" fmla="*/ 16 h 36"/>
                <a:gd name="T14" fmla="*/ 16 w 32"/>
                <a:gd name="T15" fmla="*/ 0 h 36"/>
                <a:gd name="T16" fmla="*/ 22 w 32"/>
                <a:gd name="T17" fmla="*/ 26 h 36"/>
                <a:gd name="T18" fmla="*/ 20 w 32"/>
                <a:gd name="T19" fmla="*/ 27 h 36"/>
                <a:gd name="T20" fmla="*/ 20 w 32"/>
                <a:gd name="T21" fmla="*/ 30 h 36"/>
                <a:gd name="T22" fmla="*/ 20 w 32"/>
                <a:gd name="T23" fmla="*/ 32 h 36"/>
                <a:gd name="T24" fmla="*/ 12 w 32"/>
                <a:gd name="T25" fmla="*/ 32 h 36"/>
                <a:gd name="T26" fmla="*/ 12 w 32"/>
                <a:gd name="T27" fmla="*/ 30 h 36"/>
                <a:gd name="T28" fmla="*/ 12 w 32"/>
                <a:gd name="T29" fmla="*/ 27 h 36"/>
                <a:gd name="T30" fmla="*/ 10 w 32"/>
                <a:gd name="T31" fmla="*/ 26 h 36"/>
                <a:gd name="T32" fmla="*/ 4 w 32"/>
                <a:gd name="T33" fmla="*/ 16 h 36"/>
                <a:gd name="T34" fmla="*/ 16 w 32"/>
                <a:gd name="T35" fmla="*/ 4 h 36"/>
                <a:gd name="T36" fmla="*/ 28 w 32"/>
                <a:gd name="T37" fmla="*/ 16 h 36"/>
                <a:gd name="T38" fmla="*/ 22 w 32"/>
                <a:gd name="T3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6">
                  <a:moveTo>
                    <a:pt x="16" y="0"/>
                  </a:moveTo>
                  <a:cubicBezTo>
                    <a:pt x="7" y="0"/>
                    <a:pt x="0" y="7"/>
                    <a:pt x="0" y="16"/>
                  </a:cubicBezTo>
                  <a:cubicBezTo>
                    <a:pt x="0" y="22"/>
                    <a:pt x="3" y="27"/>
                    <a:pt x="8" y="30"/>
                  </a:cubicBezTo>
                  <a:cubicBezTo>
                    <a:pt x="8" y="36"/>
                    <a:pt x="8" y="36"/>
                    <a:pt x="8" y="36"/>
                  </a:cubicBezTo>
                  <a:cubicBezTo>
                    <a:pt x="24" y="36"/>
                    <a:pt x="24" y="36"/>
                    <a:pt x="24" y="36"/>
                  </a:cubicBezTo>
                  <a:cubicBezTo>
                    <a:pt x="24" y="30"/>
                    <a:pt x="24" y="30"/>
                    <a:pt x="24" y="30"/>
                  </a:cubicBezTo>
                  <a:cubicBezTo>
                    <a:pt x="29" y="27"/>
                    <a:pt x="32" y="22"/>
                    <a:pt x="32" y="16"/>
                  </a:cubicBezTo>
                  <a:cubicBezTo>
                    <a:pt x="32" y="7"/>
                    <a:pt x="25" y="0"/>
                    <a:pt x="16" y="0"/>
                  </a:cubicBezTo>
                  <a:close/>
                  <a:moveTo>
                    <a:pt x="22" y="26"/>
                  </a:moveTo>
                  <a:cubicBezTo>
                    <a:pt x="20" y="27"/>
                    <a:pt x="20" y="27"/>
                    <a:pt x="20" y="27"/>
                  </a:cubicBezTo>
                  <a:cubicBezTo>
                    <a:pt x="20" y="30"/>
                    <a:pt x="20" y="30"/>
                    <a:pt x="20" y="30"/>
                  </a:cubicBezTo>
                  <a:cubicBezTo>
                    <a:pt x="20" y="32"/>
                    <a:pt x="20" y="32"/>
                    <a:pt x="20" y="32"/>
                  </a:cubicBezTo>
                  <a:cubicBezTo>
                    <a:pt x="12" y="32"/>
                    <a:pt x="12" y="32"/>
                    <a:pt x="12" y="32"/>
                  </a:cubicBezTo>
                  <a:cubicBezTo>
                    <a:pt x="12" y="30"/>
                    <a:pt x="12" y="30"/>
                    <a:pt x="12" y="30"/>
                  </a:cubicBezTo>
                  <a:cubicBezTo>
                    <a:pt x="12" y="27"/>
                    <a:pt x="12" y="27"/>
                    <a:pt x="12" y="27"/>
                  </a:cubicBezTo>
                  <a:cubicBezTo>
                    <a:pt x="10" y="26"/>
                    <a:pt x="10" y="26"/>
                    <a:pt x="10" y="26"/>
                  </a:cubicBezTo>
                  <a:cubicBezTo>
                    <a:pt x="6" y="24"/>
                    <a:pt x="4" y="20"/>
                    <a:pt x="4" y="16"/>
                  </a:cubicBezTo>
                  <a:cubicBezTo>
                    <a:pt x="4" y="9"/>
                    <a:pt x="9" y="4"/>
                    <a:pt x="16" y="4"/>
                  </a:cubicBezTo>
                  <a:cubicBezTo>
                    <a:pt x="23" y="4"/>
                    <a:pt x="28" y="9"/>
                    <a:pt x="28" y="16"/>
                  </a:cubicBezTo>
                  <a:cubicBezTo>
                    <a:pt x="28" y="20"/>
                    <a:pt x="26" y="24"/>
                    <a:pt x="2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18"/>
            <p:cNvSpPr>
              <a:spLocks/>
            </p:cNvSpPr>
            <p:nvPr/>
          </p:nvSpPr>
          <p:spPr bwMode="auto">
            <a:xfrm>
              <a:off x="5354638" y="3036888"/>
              <a:ext cx="60325" cy="30163"/>
            </a:xfrm>
            <a:custGeom>
              <a:avLst/>
              <a:gdLst>
                <a:gd name="T0" fmla="*/ 0 w 16"/>
                <a:gd name="T1" fmla="*/ 4 h 8"/>
                <a:gd name="T2" fmla="*/ 4 w 16"/>
                <a:gd name="T3" fmla="*/ 4 h 8"/>
                <a:gd name="T4" fmla="*/ 4 w 16"/>
                <a:gd name="T5" fmla="*/ 4 h 8"/>
                <a:gd name="T6" fmla="*/ 8 w 16"/>
                <a:gd name="T7" fmla="*/ 8 h 8"/>
                <a:gd name="T8" fmla="*/ 12 w 16"/>
                <a:gd name="T9" fmla="*/ 4 h 8"/>
                <a:gd name="T10" fmla="*/ 12 w 16"/>
                <a:gd name="T11" fmla="*/ 4 h 8"/>
                <a:gd name="T12" fmla="*/ 16 w 16"/>
                <a:gd name="T13" fmla="*/ 4 h 8"/>
                <a:gd name="T14" fmla="*/ 16 w 16"/>
                <a:gd name="T15" fmla="*/ 0 h 8"/>
                <a:gd name="T16" fmla="*/ 0 w 16"/>
                <a:gd name="T17" fmla="*/ 0 h 8"/>
                <a:gd name="T18" fmla="*/ 0 w 16"/>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8">
                  <a:moveTo>
                    <a:pt x="0" y="4"/>
                  </a:moveTo>
                  <a:cubicBezTo>
                    <a:pt x="4" y="4"/>
                    <a:pt x="4" y="4"/>
                    <a:pt x="4" y="4"/>
                  </a:cubicBezTo>
                  <a:cubicBezTo>
                    <a:pt x="4" y="4"/>
                    <a:pt x="4" y="4"/>
                    <a:pt x="4" y="4"/>
                  </a:cubicBezTo>
                  <a:cubicBezTo>
                    <a:pt x="4" y="6"/>
                    <a:pt x="6" y="8"/>
                    <a:pt x="8" y="8"/>
                  </a:cubicBezTo>
                  <a:cubicBezTo>
                    <a:pt x="10" y="8"/>
                    <a:pt x="12" y="6"/>
                    <a:pt x="12" y="4"/>
                  </a:cubicBezTo>
                  <a:cubicBezTo>
                    <a:pt x="12" y="4"/>
                    <a:pt x="12" y="4"/>
                    <a:pt x="12" y="4"/>
                  </a:cubicBezTo>
                  <a:cubicBezTo>
                    <a:pt x="16" y="4"/>
                    <a:pt x="16" y="4"/>
                    <a:pt x="16" y="4"/>
                  </a:cubicBezTo>
                  <a:cubicBezTo>
                    <a:pt x="16" y="0"/>
                    <a:pt x="16" y="0"/>
                    <a:pt x="16"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2" name="Group 21"/>
          <p:cNvGrpSpPr/>
          <p:nvPr/>
        </p:nvGrpSpPr>
        <p:grpSpPr>
          <a:xfrm>
            <a:off x="6690320" y="2781722"/>
            <a:ext cx="266662" cy="304472"/>
            <a:chOff x="6711950" y="3309938"/>
            <a:chExt cx="212725" cy="242888"/>
          </a:xfrm>
          <a:solidFill>
            <a:schemeClr val="bg1"/>
          </a:solidFill>
        </p:grpSpPr>
        <p:sp>
          <p:nvSpPr>
            <p:cNvPr id="113" name="Freeform 5"/>
            <p:cNvSpPr>
              <a:spLocks noEditPoints="1"/>
            </p:cNvSpPr>
            <p:nvPr/>
          </p:nvSpPr>
          <p:spPr bwMode="auto">
            <a:xfrm>
              <a:off x="6711950" y="3309938"/>
              <a:ext cx="212725" cy="242888"/>
            </a:xfrm>
            <a:custGeom>
              <a:avLst/>
              <a:gdLst>
                <a:gd name="T0" fmla="*/ 91 w 134"/>
                <a:gd name="T1" fmla="*/ 0 h 153"/>
                <a:gd name="T2" fmla="*/ 0 w 134"/>
                <a:gd name="T3" fmla="*/ 0 h 153"/>
                <a:gd name="T4" fmla="*/ 0 w 134"/>
                <a:gd name="T5" fmla="*/ 153 h 153"/>
                <a:gd name="T6" fmla="*/ 134 w 134"/>
                <a:gd name="T7" fmla="*/ 153 h 153"/>
                <a:gd name="T8" fmla="*/ 134 w 134"/>
                <a:gd name="T9" fmla="*/ 43 h 153"/>
                <a:gd name="T10" fmla="*/ 91 w 134"/>
                <a:gd name="T11" fmla="*/ 0 h 153"/>
                <a:gd name="T12" fmla="*/ 115 w 134"/>
                <a:gd name="T13" fmla="*/ 134 h 153"/>
                <a:gd name="T14" fmla="*/ 19 w 134"/>
                <a:gd name="T15" fmla="*/ 134 h 153"/>
                <a:gd name="T16" fmla="*/ 19 w 134"/>
                <a:gd name="T17" fmla="*/ 19 h 153"/>
                <a:gd name="T18" fmla="*/ 81 w 134"/>
                <a:gd name="T19" fmla="*/ 19 h 153"/>
                <a:gd name="T20" fmla="*/ 115 w 134"/>
                <a:gd name="T21" fmla="*/ 52 h 153"/>
                <a:gd name="T22" fmla="*/ 115 w 134"/>
                <a:gd name="T23" fmla="*/ 13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 h="153">
                  <a:moveTo>
                    <a:pt x="91" y="0"/>
                  </a:moveTo>
                  <a:lnTo>
                    <a:pt x="0" y="0"/>
                  </a:lnTo>
                  <a:lnTo>
                    <a:pt x="0" y="153"/>
                  </a:lnTo>
                  <a:lnTo>
                    <a:pt x="134" y="153"/>
                  </a:lnTo>
                  <a:lnTo>
                    <a:pt x="134" y="43"/>
                  </a:lnTo>
                  <a:lnTo>
                    <a:pt x="91" y="0"/>
                  </a:lnTo>
                  <a:close/>
                  <a:moveTo>
                    <a:pt x="115" y="134"/>
                  </a:moveTo>
                  <a:lnTo>
                    <a:pt x="19" y="134"/>
                  </a:lnTo>
                  <a:lnTo>
                    <a:pt x="19" y="19"/>
                  </a:lnTo>
                  <a:lnTo>
                    <a:pt x="81" y="19"/>
                  </a:lnTo>
                  <a:lnTo>
                    <a:pt x="115" y="52"/>
                  </a:lnTo>
                  <a:lnTo>
                    <a:pt x="115"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6"/>
            <p:cNvSpPr>
              <a:spLocks/>
            </p:cNvSpPr>
            <p:nvPr/>
          </p:nvSpPr>
          <p:spPr bwMode="auto">
            <a:xfrm>
              <a:off x="6757988" y="3400426"/>
              <a:ext cx="44450" cy="90488"/>
            </a:xfrm>
            <a:custGeom>
              <a:avLst/>
              <a:gdLst>
                <a:gd name="T0" fmla="*/ 0 w 28"/>
                <a:gd name="T1" fmla="*/ 29 h 57"/>
                <a:gd name="T2" fmla="*/ 28 w 28"/>
                <a:gd name="T3" fmla="*/ 57 h 57"/>
                <a:gd name="T4" fmla="*/ 28 w 28"/>
                <a:gd name="T5" fmla="*/ 46 h 57"/>
                <a:gd name="T6" fmla="*/ 14 w 28"/>
                <a:gd name="T7" fmla="*/ 29 h 57"/>
                <a:gd name="T8" fmla="*/ 28 w 28"/>
                <a:gd name="T9" fmla="*/ 14 h 57"/>
                <a:gd name="T10" fmla="*/ 28 w 28"/>
                <a:gd name="T11" fmla="*/ 0 h 57"/>
                <a:gd name="T12" fmla="*/ 7 w 28"/>
                <a:gd name="T13" fmla="*/ 22 h 57"/>
                <a:gd name="T14" fmla="*/ 0 w 28"/>
                <a:gd name="T15" fmla="*/ 29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57">
                  <a:moveTo>
                    <a:pt x="0" y="29"/>
                  </a:moveTo>
                  <a:lnTo>
                    <a:pt x="28" y="57"/>
                  </a:lnTo>
                  <a:lnTo>
                    <a:pt x="28" y="46"/>
                  </a:lnTo>
                  <a:lnTo>
                    <a:pt x="14" y="29"/>
                  </a:lnTo>
                  <a:lnTo>
                    <a:pt x="28" y="14"/>
                  </a:lnTo>
                  <a:lnTo>
                    <a:pt x="28" y="0"/>
                  </a:lnTo>
                  <a:lnTo>
                    <a:pt x="7" y="22"/>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7"/>
            <p:cNvSpPr>
              <a:spLocks/>
            </p:cNvSpPr>
            <p:nvPr/>
          </p:nvSpPr>
          <p:spPr bwMode="auto">
            <a:xfrm>
              <a:off x="6834188" y="3400426"/>
              <a:ext cx="44450" cy="90488"/>
            </a:xfrm>
            <a:custGeom>
              <a:avLst/>
              <a:gdLst>
                <a:gd name="T0" fmla="*/ 0 w 28"/>
                <a:gd name="T1" fmla="*/ 12 h 57"/>
                <a:gd name="T2" fmla="*/ 14 w 28"/>
                <a:gd name="T3" fmla="*/ 29 h 57"/>
                <a:gd name="T4" fmla="*/ 0 w 28"/>
                <a:gd name="T5" fmla="*/ 43 h 57"/>
                <a:gd name="T6" fmla="*/ 0 w 28"/>
                <a:gd name="T7" fmla="*/ 57 h 57"/>
                <a:gd name="T8" fmla="*/ 21 w 28"/>
                <a:gd name="T9" fmla="*/ 34 h 57"/>
                <a:gd name="T10" fmla="*/ 28 w 28"/>
                <a:gd name="T11" fmla="*/ 29 h 57"/>
                <a:gd name="T12" fmla="*/ 0 w 28"/>
                <a:gd name="T13" fmla="*/ 0 h 57"/>
                <a:gd name="T14" fmla="*/ 0 w 28"/>
                <a:gd name="T15" fmla="*/ 1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57">
                  <a:moveTo>
                    <a:pt x="0" y="12"/>
                  </a:moveTo>
                  <a:lnTo>
                    <a:pt x="14" y="29"/>
                  </a:lnTo>
                  <a:lnTo>
                    <a:pt x="0" y="43"/>
                  </a:lnTo>
                  <a:lnTo>
                    <a:pt x="0" y="57"/>
                  </a:lnTo>
                  <a:lnTo>
                    <a:pt x="21" y="34"/>
                  </a:lnTo>
                  <a:lnTo>
                    <a:pt x="28" y="29"/>
                  </a:lnTo>
                  <a:lnTo>
                    <a:pt x="0" y="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2" name="Slide Number Placeholder 21"/>
          <p:cNvSpPr>
            <a:spLocks noGrp="1"/>
          </p:cNvSpPr>
          <p:nvPr>
            <p:ph type="sldNum" idx="12"/>
          </p:nvPr>
        </p:nvSpPr>
        <p:spPr/>
        <p:txBody>
          <a:bodyPr/>
          <a:lstStyle/>
          <a:p>
            <a:fld id="{00000000-1234-1234-1234-123412341234}" type="slidenum">
              <a:rPr lang="fr-FR" smtClean="0"/>
              <a:pPr/>
              <a:t>25</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par>
                          <p:cTn id="34" fill="hold">
                            <p:stCondLst>
                              <p:cond delay="20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p:cTn id="46" dur="500" fill="hold"/>
                                        <p:tgtEl>
                                          <p:spTgt spid="29"/>
                                        </p:tgtEl>
                                        <p:attrNameLst>
                                          <p:attrName>ppt_w</p:attrName>
                                        </p:attrNameLst>
                                      </p:cBhvr>
                                      <p:tavLst>
                                        <p:tav tm="0">
                                          <p:val>
                                            <p:fltVal val="0"/>
                                          </p:val>
                                        </p:tav>
                                        <p:tav tm="100000">
                                          <p:val>
                                            <p:strVal val="#ppt_w"/>
                                          </p:val>
                                        </p:tav>
                                      </p:tavLst>
                                    </p:anim>
                                    <p:anim calcmode="lin" valueType="num">
                                      <p:cBhvr>
                                        <p:cTn id="47" dur="500" fill="hold"/>
                                        <p:tgtEl>
                                          <p:spTgt spid="29"/>
                                        </p:tgtEl>
                                        <p:attrNameLst>
                                          <p:attrName>ppt_h</p:attrName>
                                        </p:attrNameLst>
                                      </p:cBhvr>
                                      <p:tavLst>
                                        <p:tav tm="0">
                                          <p:val>
                                            <p:fltVal val="0"/>
                                          </p:val>
                                        </p:tav>
                                        <p:tav tm="100000">
                                          <p:val>
                                            <p:strVal val="#ppt_h"/>
                                          </p:val>
                                        </p:tav>
                                      </p:tavLst>
                                    </p:anim>
                                    <p:animEffect transition="in" filter="fade">
                                      <p:cBhvr>
                                        <p:cTn id="48" dur="500"/>
                                        <p:tgtEl>
                                          <p:spTgt spid="29"/>
                                        </p:tgtEl>
                                      </p:cBhvr>
                                    </p:animEffect>
                                  </p:childTnLst>
                                </p:cTn>
                              </p:par>
                            </p:childTnLst>
                          </p:cTn>
                        </p:par>
                        <p:par>
                          <p:cTn id="49" fill="hold">
                            <p:stCondLst>
                              <p:cond delay="3000"/>
                            </p:stCondLst>
                            <p:childTnLst>
                              <p:par>
                                <p:cTn id="50" presetID="22" presetClass="entr" presetSubtype="1"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childTnLst>
                          </p:cTn>
                        </p:par>
                        <p:par>
                          <p:cTn id="64" fill="hold">
                            <p:stCondLst>
                              <p:cond delay="4500"/>
                            </p:stCondLst>
                            <p:childTnLst>
                              <p:par>
                                <p:cTn id="65" presetID="22" presetClass="entr" presetSubtype="4"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par>
                          <p:cTn id="68" fill="hold">
                            <p:stCondLst>
                              <p:cond delay="5000"/>
                            </p:stCondLst>
                            <p:childTnLst>
                              <p:par>
                                <p:cTn id="69" presetID="53" presetClass="entr" presetSubtype="16"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p:cTn id="71" dur="500" fill="hold"/>
                                        <p:tgtEl>
                                          <p:spTgt spid="42"/>
                                        </p:tgtEl>
                                        <p:attrNameLst>
                                          <p:attrName>ppt_w</p:attrName>
                                        </p:attrNameLst>
                                      </p:cBhvr>
                                      <p:tavLst>
                                        <p:tav tm="0">
                                          <p:val>
                                            <p:fltVal val="0"/>
                                          </p:val>
                                        </p:tav>
                                        <p:tav tm="100000">
                                          <p:val>
                                            <p:strVal val="#ppt_w"/>
                                          </p:val>
                                        </p:tav>
                                      </p:tavLst>
                                    </p:anim>
                                    <p:anim calcmode="lin" valueType="num">
                                      <p:cBhvr>
                                        <p:cTn id="72" dur="500" fill="hold"/>
                                        <p:tgtEl>
                                          <p:spTgt spid="42"/>
                                        </p:tgtEl>
                                        <p:attrNameLst>
                                          <p:attrName>ppt_h</p:attrName>
                                        </p:attrNameLst>
                                      </p:cBhvr>
                                      <p:tavLst>
                                        <p:tav tm="0">
                                          <p:val>
                                            <p:fltVal val="0"/>
                                          </p:val>
                                        </p:tav>
                                        <p:tav tm="100000">
                                          <p:val>
                                            <p:strVal val="#ppt_h"/>
                                          </p:val>
                                        </p:tav>
                                      </p:tavLst>
                                    </p:anim>
                                    <p:animEffect transition="in" filter="fade">
                                      <p:cBhvr>
                                        <p:cTn id="73" dur="500"/>
                                        <p:tgtEl>
                                          <p:spTgt spid="42"/>
                                        </p:tgtEl>
                                      </p:cBhvr>
                                    </p:animEffect>
                                  </p:childTnLst>
                                </p:cTn>
                              </p:par>
                              <p:par>
                                <p:cTn id="74" presetID="10" presetClass="entr" presetSubtype="0" fill="hold" nodeType="withEffect">
                                  <p:stCondLst>
                                    <p:cond delay="0"/>
                                  </p:stCondLst>
                                  <p:childTnLst>
                                    <p:set>
                                      <p:cBhvr>
                                        <p:cTn id="75" dur="1" fill="hold">
                                          <p:stCondLst>
                                            <p:cond delay="0"/>
                                          </p:stCondLst>
                                        </p:cTn>
                                        <p:tgtEl>
                                          <p:spTgt spid="104"/>
                                        </p:tgtEl>
                                        <p:attrNameLst>
                                          <p:attrName>style.visibility</p:attrName>
                                        </p:attrNameLst>
                                      </p:cBhvr>
                                      <p:to>
                                        <p:strVal val="visible"/>
                                      </p:to>
                                    </p:set>
                                    <p:animEffect transition="in" filter="fade">
                                      <p:cBhvr>
                                        <p:cTn id="76" dur="500"/>
                                        <p:tgtEl>
                                          <p:spTgt spid="104"/>
                                        </p:tgtEl>
                                      </p:cBhvr>
                                    </p:animEffect>
                                  </p:childTnLst>
                                </p:cTn>
                              </p:par>
                              <p:par>
                                <p:cTn id="77" presetID="53" presetClass="entr" presetSubtype="16"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p:cTn id="79" dur="500" fill="hold"/>
                                        <p:tgtEl>
                                          <p:spTgt spid="43"/>
                                        </p:tgtEl>
                                        <p:attrNameLst>
                                          <p:attrName>ppt_w</p:attrName>
                                        </p:attrNameLst>
                                      </p:cBhvr>
                                      <p:tavLst>
                                        <p:tav tm="0">
                                          <p:val>
                                            <p:fltVal val="0"/>
                                          </p:val>
                                        </p:tav>
                                        <p:tav tm="100000">
                                          <p:val>
                                            <p:strVal val="#ppt_w"/>
                                          </p:val>
                                        </p:tav>
                                      </p:tavLst>
                                    </p:anim>
                                    <p:anim calcmode="lin" valueType="num">
                                      <p:cBhvr>
                                        <p:cTn id="80" dur="500" fill="hold"/>
                                        <p:tgtEl>
                                          <p:spTgt spid="43"/>
                                        </p:tgtEl>
                                        <p:attrNameLst>
                                          <p:attrName>ppt_h</p:attrName>
                                        </p:attrNameLst>
                                      </p:cBhvr>
                                      <p:tavLst>
                                        <p:tav tm="0">
                                          <p:val>
                                            <p:fltVal val="0"/>
                                          </p:val>
                                        </p:tav>
                                        <p:tav tm="100000">
                                          <p:val>
                                            <p:strVal val="#ppt_h"/>
                                          </p:val>
                                        </p:tav>
                                      </p:tavLst>
                                    </p:anim>
                                    <p:animEffect transition="in" filter="fade">
                                      <p:cBhvr>
                                        <p:cTn id="81" dur="500"/>
                                        <p:tgtEl>
                                          <p:spTgt spid="43"/>
                                        </p:tgtEl>
                                      </p:cBhvr>
                                    </p:animEffect>
                                  </p:childTnLst>
                                </p:cTn>
                              </p:par>
                            </p:childTnLst>
                          </p:cTn>
                        </p:par>
                        <p:par>
                          <p:cTn id="82" fill="hold">
                            <p:stCondLst>
                              <p:cond delay="5500"/>
                            </p:stCondLst>
                            <p:childTnLst>
                              <p:par>
                                <p:cTn id="83" presetID="22" presetClass="entr" presetSubtype="4" fill="hold"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down)">
                                      <p:cBhvr>
                                        <p:cTn id="85" dur="500"/>
                                        <p:tgtEl>
                                          <p:spTgt spid="15"/>
                                        </p:tgtEl>
                                      </p:cBhvr>
                                    </p:animEffect>
                                  </p:childTnLst>
                                </p:cTn>
                              </p:par>
                            </p:childTnLst>
                          </p:cTn>
                        </p:par>
                        <p:par>
                          <p:cTn id="86" fill="hold">
                            <p:stCondLst>
                              <p:cond delay="6000"/>
                            </p:stCondLst>
                            <p:childTnLst>
                              <p:par>
                                <p:cTn id="87" presetID="10" presetClass="entr" presetSubtype="0"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fade">
                                      <p:cBhvr>
                                        <p:cTn id="89" dur="500"/>
                                        <p:tgtEl>
                                          <p:spTgt spid="6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500"/>
                                        <p:tgtEl>
                                          <p:spTgt spid="65"/>
                                        </p:tgtEl>
                                      </p:cBhvr>
                                    </p:animEffect>
                                  </p:childTnLst>
                                </p:cTn>
                              </p:par>
                            </p:childTnLst>
                          </p:cTn>
                        </p:par>
                        <p:par>
                          <p:cTn id="93" fill="hold">
                            <p:stCondLst>
                              <p:cond delay="6500"/>
                            </p:stCondLst>
                            <p:childTnLst>
                              <p:par>
                                <p:cTn id="94" presetID="10" presetClass="entr" presetSubtype="0"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fade">
                                      <p:cBhvr>
                                        <p:cTn id="96" dur="500"/>
                                        <p:tgtEl>
                                          <p:spTgt spid="5"/>
                                        </p:tgtEl>
                                      </p:cBhvr>
                                    </p:animEffect>
                                  </p:childTnLst>
                                </p:cTn>
                              </p:par>
                            </p:childTnLst>
                          </p:cTn>
                        </p:par>
                        <p:par>
                          <p:cTn id="97" fill="hold">
                            <p:stCondLst>
                              <p:cond delay="7000"/>
                            </p:stCondLst>
                            <p:childTnLst>
                              <p:par>
                                <p:cTn id="98" presetID="22" presetClass="entr" presetSubtype="1" fill="hold" nodeType="after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up)">
                                      <p:cBhvr>
                                        <p:cTn id="100" dur="500"/>
                                        <p:tgtEl>
                                          <p:spTgt spid="11"/>
                                        </p:tgtEl>
                                      </p:cBhvr>
                                    </p:animEffect>
                                  </p:childTnLst>
                                </p:cTn>
                              </p:par>
                            </p:childTnLst>
                          </p:cTn>
                        </p:par>
                        <p:par>
                          <p:cTn id="101" fill="hold">
                            <p:stCondLst>
                              <p:cond delay="7500"/>
                            </p:stCondLst>
                            <p:childTnLst>
                              <p:par>
                                <p:cTn id="102" presetID="53" presetClass="entr" presetSubtype="16" fill="hold" grpId="0" nodeType="afterEffect">
                                  <p:stCondLst>
                                    <p:cond delay="0"/>
                                  </p:stCondLst>
                                  <p:childTnLst>
                                    <p:set>
                                      <p:cBhvr>
                                        <p:cTn id="103" dur="1" fill="hold">
                                          <p:stCondLst>
                                            <p:cond delay="0"/>
                                          </p:stCondLst>
                                        </p:cTn>
                                        <p:tgtEl>
                                          <p:spTgt spid="57"/>
                                        </p:tgtEl>
                                        <p:attrNameLst>
                                          <p:attrName>style.visibility</p:attrName>
                                        </p:attrNameLst>
                                      </p:cBhvr>
                                      <p:to>
                                        <p:strVal val="visible"/>
                                      </p:to>
                                    </p:set>
                                    <p:anim calcmode="lin" valueType="num">
                                      <p:cBhvr>
                                        <p:cTn id="104" dur="500" fill="hold"/>
                                        <p:tgtEl>
                                          <p:spTgt spid="57"/>
                                        </p:tgtEl>
                                        <p:attrNameLst>
                                          <p:attrName>ppt_w</p:attrName>
                                        </p:attrNameLst>
                                      </p:cBhvr>
                                      <p:tavLst>
                                        <p:tav tm="0">
                                          <p:val>
                                            <p:fltVal val="0"/>
                                          </p:val>
                                        </p:tav>
                                        <p:tav tm="100000">
                                          <p:val>
                                            <p:strVal val="#ppt_w"/>
                                          </p:val>
                                        </p:tav>
                                      </p:tavLst>
                                    </p:anim>
                                    <p:anim calcmode="lin" valueType="num">
                                      <p:cBhvr>
                                        <p:cTn id="105" dur="500" fill="hold"/>
                                        <p:tgtEl>
                                          <p:spTgt spid="57"/>
                                        </p:tgtEl>
                                        <p:attrNameLst>
                                          <p:attrName>ppt_h</p:attrName>
                                        </p:attrNameLst>
                                      </p:cBhvr>
                                      <p:tavLst>
                                        <p:tav tm="0">
                                          <p:val>
                                            <p:fltVal val="0"/>
                                          </p:val>
                                        </p:tav>
                                        <p:tav tm="100000">
                                          <p:val>
                                            <p:strVal val="#ppt_h"/>
                                          </p:val>
                                        </p:tav>
                                      </p:tavLst>
                                    </p:anim>
                                    <p:animEffect transition="in" filter="fade">
                                      <p:cBhvr>
                                        <p:cTn id="106" dur="500"/>
                                        <p:tgtEl>
                                          <p:spTgt spid="57"/>
                                        </p:tgtEl>
                                      </p:cBhvr>
                                    </p:animEffect>
                                  </p:childTnLst>
                                </p:cTn>
                              </p:par>
                              <p:par>
                                <p:cTn id="107" presetID="53" presetClass="entr" presetSubtype="16" fill="hold" nodeType="withEffect">
                                  <p:stCondLst>
                                    <p:cond delay="0"/>
                                  </p:stCondLst>
                                  <p:childTnLst>
                                    <p:set>
                                      <p:cBhvr>
                                        <p:cTn id="108" dur="1" fill="hold">
                                          <p:stCondLst>
                                            <p:cond delay="0"/>
                                          </p:stCondLst>
                                        </p:cTn>
                                        <p:tgtEl>
                                          <p:spTgt spid="58"/>
                                        </p:tgtEl>
                                        <p:attrNameLst>
                                          <p:attrName>style.visibility</p:attrName>
                                        </p:attrNameLst>
                                      </p:cBhvr>
                                      <p:to>
                                        <p:strVal val="visible"/>
                                      </p:to>
                                    </p:set>
                                    <p:anim calcmode="lin" valueType="num">
                                      <p:cBhvr>
                                        <p:cTn id="109" dur="500" fill="hold"/>
                                        <p:tgtEl>
                                          <p:spTgt spid="58"/>
                                        </p:tgtEl>
                                        <p:attrNameLst>
                                          <p:attrName>ppt_w</p:attrName>
                                        </p:attrNameLst>
                                      </p:cBhvr>
                                      <p:tavLst>
                                        <p:tav tm="0">
                                          <p:val>
                                            <p:fltVal val="0"/>
                                          </p:val>
                                        </p:tav>
                                        <p:tav tm="100000">
                                          <p:val>
                                            <p:strVal val="#ppt_w"/>
                                          </p:val>
                                        </p:tav>
                                      </p:tavLst>
                                    </p:anim>
                                    <p:anim calcmode="lin" valueType="num">
                                      <p:cBhvr>
                                        <p:cTn id="110" dur="500" fill="hold"/>
                                        <p:tgtEl>
                                          <p:spTgt spid="58"/>
                                        </p:tgtEl>
                                        <p:attrNameLst>
                                          <p:attrName>ppt_h</p:attrName>
                                        </p:attrNameLst>
                                      </p:cBhvr>
                                      <p:tavLst>
                                        <p:tav tm="0">
                                          <p:val>
                                            <p:fltVal val="0"/>
                                          </p:val>
                                        </p:tav>
                                        <p:tav tm="100000">
                                          <p:val>
                                            <p:strVal val="#ppt_h"/>
                                          </p:val>
                                        </p:tav>
                                      </p:tavLst>
                                    </p:anim>
                                    <p:animEffect transition="in" filter="fade">
                                      <p:cBhvr>
                                        <p:cTn id="111" dur="500"/>
                                        <p:tgtEl>
                                          <p:spTgt spid="58"/>
                                        </p:tgtEl>
                                      </p:cBhvr>
                                    </p:animEffect>
                                  </p:childTnLst>
                                </p:cTn>
                              </p:par>
                            </p:childTnLst>
                          </p:cTn>
                        </p:par>
                        <p:par>
                          <p:cTn id="112" fill="hold">
                            <p:stCondLst>
                              <p:cond delay="8000"/>
                            </p:stCondLst>
                            <p:childTnLst>
                              <p:par>
                                <p:cTn id="113" presetID="22" presetClass="entr" presetSubtype="1" fill="hold"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wipe(up)">
                                      <p:cBhvr>
                                        <p:cTn id="115" dur="500"/>
                                        <p:tgtEl>
                                          <p:spTgt spid="19"/>
                                        </p:tgtEl>
                                      </p:cBhvr>
                                    </p:animEffect>
                                  </p:childTnLst>
                                </p:cTn>
                              </p:par>
                            </p:childTnLst>
                          </p:cTn>
                        </p:par>
                        <p:par>
                          <p:cTn id="116" fill="hold">
                            <p:stCondLst>
                              <p:cond delay="8500"/>
                            </p:stCondLst>
                            <p:childTnLst>
                              <p:par>
                                <p:cTn id="117" presetID="10" presetClass="entr" presetSubtype="0" fill="hold" grpId="0" nodeType="after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childTnLst>
                          </p:cTn>
                        </p:par>
                        <p:par>
                          <p:cTn id="123" fill="hold">
                            <p:stCondLst>
                              <p:cond delay="9000"/>
                            </p:stCondLst>
                            <p:childTnLst>
                              <p:par>
                                <p:cTn id="124" presetID="10" presetClass="entr" presetSubtype="0" fill="hold" grpId="0" nodeType="afterEffect">
                                  <p:stCondLst>
                                    <p:cond delay="0"/>
                                  </p:stCondLst>
                                  <p:childTnLst>
                                    <p:set>
                                      <p:cBhvr>
                                        <p:cTn id="125" dur="1" fill="hold">
                                          <p:stCondLst>
                                            <p:cond delay="0"/>
                                          </p:stCondLst>
                                        </p:cTn>
                                        <p:tgtEl>
                                          <p:spTgt spid="6"/>
                                        </p:tgtEl>
                                        <p:attrNameLst>
                                          <p:attrName>style.visibility</p:attrName>
                                        </p:attrNameLst>
                                      </p:cBhvr>
                                      <p:to>
                                        <p:strVal val="visible"/>
                                      </p:to>
                                    </p:set>
                                    <p:animEffect transition="in" filter="fade">
                                      <p:cBhvr>
                                        <p:cTn id="126" dur="500"/>
                                        <p:tgtEl>
                                          <p:spTgt spid="6"/>
                                        </p:tgtEl>
                                      </p:cBhvr>
                                    </p:animEffect>
                                  </p:childTnLst>
                                </p:cTn>
                              </p:par>
                            </p:childTnLst>
                          </p:cTn>
                        </p:par>
                        <p:par>
                          <p:cTn id="127" fill="hold">
                            <p:stCondLst>
                              <p:cond delay="9500"/>
                            </p:stCondLst>
                            <p:childTnLst>
                              <p:par>
                                <p:cTn id="128" presetID="22" presetClass="entr" presetSubtype="4" fill="hold" nodeType="afterEffect">
                                  <p:stCondLst>
                                    <p:cond delay="0"/>
                                  </p:stCondLst>
                                  <p:childTnLst>
                                    <p:set>
                                      <p:cBhvr>
                                        <p:cTn id="129" dur="1" fill="hold">
                                          <p:stCondLst>
                                            <p:cond delay="0"/>
                                          </p:stCondLst>
                                        </p:cTn>
                                        <p:tgtEl>
                                          <p:spTgt spid="12"/>
                                        </p:tgtEl>
                                        <p:attrNameLst>
                                          <p:attrName>style.visibility</p:attrName>
                                        </p:attrNameLst>
                                      </p:cBhvr>
                                      <p:to>
                                        <p:strVal val="visible"/>
                                      </p:to>
                                    </p:set>
                                    <p:animEffect transition="in" filter="wipe(down)">
                                      <p:cBhvr>
                                        <p:cTn id="130" dur="500"/>
                                        <p:tgtEl>
                                          <p:spTgt spid="12"/>
                                        </p:tgtEl>
                                      </p:cBhvr>
                                    </p:animEffect>
                                  </p:childTnLst>
                                </p:cTn>
                              </p:par>
                            </p:childTnLst>
                          </p:cTn>
                        </p:par>
                        <p:par>
                          <p:cTn id="131" fill="hold">
                            <p:stCondLst>
                              <p:cond delay="10000"/>
                            </p:stCondLst>
                            <p:childTnLst>
                              <p:par>
                                <p:cTn id="132" presetID="53" presetClass="entr" presetSubtype="16" fill="hold" nodeType="afterEffect">
                                  <p:stCondLst>
                                    <p:cond delay="0"/>
                                  </p:stCondLst>
                                  <p:childTnLst>
                                    <p:set>
                                      <p:cBhvr>
                                        <p:cTn id="133" dur="1" fill="hold">
                                          <p:stCondLst>
                                            <p:cond delay="0"/>
                                          </p:stCondLst>
                                        </p:cTn>
                                        <p:tgtEl>
                                          <p:spTgt spid="48"/>
                                        </p:tgtEl>
                                        <p:attrNameLst>
                                          <p:attrName>style.visibility</p:attrName>
                                        </p:attrNameLst>
                                      </p:cBhvr>
                                      <p:to>
                                        <p:strVal val="visible"/>
                                      </p:to>
                                    </p:set>
                                    <p:anim calcmode="lin" valueType="num">
                                      <p:cBhvr>
                                        <p:cTn id="134" dur="500" fill="hold"/>
                                        <p:tgtEl>
                                          <p:spTgt spid="48"/>
                                        </p:tgtEl>
                                        <p:attrNameLst>
                                          <p:attrName>ppt_w</p:attrName>
                                        </p:attrNameLst>
                                      </p:cBhvr>
                                      <p:tavLst>
                                        <p:tav tm="0">
                                          <p:val>
                                            <p:fltVal val="0"/>
                                          </p:val>
                                        </p:tav>
                                        <p:tav tm="100000">
                                          <p:val>
                                            <p:strVal val="#ppt_w"/>
                                          </p:val>
                                        </p:tav>
                                      </p:tavLst>
                                    </p:anim>
                                    <p:anim calcmode="lin" valueType="num">
                                      <p:cBhvr>
                                        <p:cTn id="135" dur="500" fill="hold"/>
                                        <p:tgtEl>
                                          <p:spTgt spid="48"/>
                                        </p:tgtEl>
                                        <p:attrNameLst>
                                          <p:attrName>ppt_h</p:attrName>
                                        </p:attrNameLst>
                                      </p:cBhvr>
                                      <p:tavLst>
                                        <p:tav tm="0">
                                          <p:val>
                                            <p:fltVal val="0"/>
                                          </p:val>
                                        </p:tav>
                                        <p:tav tm="100000">
                                          <p:val>
                                            <p:strVal val="#ppt_h"/>
                                          </p:val>
                                        </p:tav>
                                      </p:tavLst>
                                    </p:anim>
                                    <p:animEffect transition="in" filter="fade">
                                      <p:cBhvr>
                                        <p:cTn id="136" dur="500"/>
                                        <p:tgtEl>
                                          <p:spTgt spid="48"/>
                                        </p:tgtEl>
                                      </p:cBhvr>
                                    </p:animEffect>
                                  </p:childTnLst>
                                </p:cTn>
                              </p:par>
                              <p:par>
                                <p:cTn id="137" presetID="53" presetClass="entr" presetSubtype="16" fill="hold" grpId="0" nodeType="withEffect">
                                  <p:stCondLst>
                                    <p:cond delay="0"/>
                                  </p:stCondLst>
                                  <p:childTnLst>
                                    <p:set>
                                      <p:cBhvr>
                                        <p:cTn id="138" dur="1" fill="hold">
                                          <p:stCondLst>
                                            <p:cond delay="0"/>
                                          </p:stCondLst>
                                        </p:cTn>
                                        <p:tgtEl>
                                          <p:spTgt spid="47"/>
                                        </p:tgtEl>
                                        <p:attrNameLst>
                                          <p:attrName>style.visibility</p:attrName>
                                        </p:attrNameLst>
                                      </p:cBhvr>
                                      <p:to>
                                        <p:strVal val="visible"/>
                                      </p:to>
                                    </p:set>
                                    <p:anim calcmode="lin" valueType="num">
                                      <p:cBhvr>
                                        <p:cTn id="139" dur="500" fill="hold"/>
                                        <p:tgtEl>
                                          <p:spTgt spid="47"/>
                                        </p:tgtEl>
                                        <p:attrNameLst>
                                          <p:attrName>ppt_w</p:attrName>
                                        </p:attrNameLst>
                                      </p:cBhvr>
                                      <p:tavLst>
                                        <p:tav tm="0">
                                          <p:val>
                                            <p:fltVal val="0"/>
                                          </p:val>
                                        </p:tav>
                                        <p:tav tm="100000">
                                          <p:val>
                                            <p:strVal val="#ppt_w"/>
                                          </p:val>
                                        </p:tav>
                                      </p:tavLst>
                                    </p:anim>
                                    <p:anim calcmode="lin" valueType="num">
                                      <p:cBhvr>
                                        <p:cTn id="140" dur="500" fill="hold"/>
                                        <p:tgtEl>
                                          <p:spTgt spid="47"/>
                                        </p:tgtEl>
                                        <p:attrNameLst>
                                          <p:attrName>ppt_h</p:attrName>
                                        </p:attrNameLst>
                                      </p:cBhvr>
                                      <p:tavLst>
                                        <p:tav tm="0">
                                          <p:val>
                                            <p:fltVal val="0"/>
                                          </p:val>
                                        </p:tav>
                                        <p:tav tm="100000">
                                          <p:val>
                                            <p:strVal val="#ppt_h"/>
                                          </p:val>
                                        </p:tav>
                                      </p:tavLst>
                                    </p:anim>
                                    <p:animEffect transition="in" filter="fade">
                                      <p:cBhvr>
                                        <p:cTn id="141" dur="500"/>
                                        <p:tgtEl>
                                          <p:spTgt spid="47"/>
                                        </p:tgtEl>
                                      </p:cBhvr>
                                    </p:animEffect>
                                  </p:childTnLst>
                                </p:cTn>
                              </p:par>
                            </p:childTnLst>
                          </p:cTn>
                        </p:par>
                        <p:par>
                          <p:cTn id="142" fill="hold">
                            <p:stCondLst>
                              <p:cond delay="10500"/>
                            </p:stCondLst>
                            <p:childTnLst>
                              <p:par>
                                <p:cTn id="143" presetID="10" presetClass="entr" presetSubtype="0" fill="hold" nodeType="afterEffect">
                                  <p:stCondLst>
                                    <p:cond delay="0"/>
                                  </p:stCondLst>
                                  <p:childTnLst>
                                    <p:set>
                                      <p:cBhvr>
                                        <p:cTn id="144" dur="1" fill="hold">
                                          <p:stCondLst>
                                            <p:cond delay="0"/>
                                          </p:stCondLst>
                                        </p:cTn>
                                        <p:tgtEl>
                                          <p:spTgt spid="112"/>
                                        </p:tgtEl>
                                        <p:attrNameLst>
                                          <p:attrName>style.visibility</p:attrName>
                                        </p:attrNameLst>
                                      </p:cBhvr>
                                      <p:to>
                                        <p:strVal val="visible"/>
                                      </p:to>
                                    </p:set>
                                    <p:animEffect transition="in" filter="fade">
                                      <p:cBhvr>
                                        <p:cTn id="145" dur="500"/>
                                        <p:tgtEl>
                                          <p:spTgt spid="112"/>
                                        </p:tgtEl>
                                      </p:cBhvr>
                                    </p:animEffect>
                                  </p:childTnLst>
                                </p:cTn>
                              </p:par>
                            </p:childTnLst>
                          </p:cTn>
                        </p:par>
                        <p:par>
                          <p:cTn id="146" fill="hold">
                            <p:stCondLst>
                              <p:cond delay="11000"/>
                            </p:stCondLst>
                            <p:childTnLst>
                              <p:par>
                                <p:cTn id="147" presetID="22" presetClass="entr" presetSubtype="4" fill="hold" nodeType="after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wipe(down)">
                                      <p:cBhvr>
                                        <p:cTn id="149" dur="500"/>
                                        <p:tgtEl>
                                          <p:spTgt spid="16"/>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68"/>
                                        </p:tgtEl>
                                        <p:attrNameLst>
                                          <p:attrName>style.visibility</p:attrName>
                                        </p:attrNameLst>
                                      </p:cBhvr>
                                      <p:to>
                                        <p:strVal val="visible"/>
                                      </p:to>
                                    </p:set>
                                    <p:animEffect transition="in" filter="fade">
                                      <p:cBhvr>
                                        <p:cTn id="153" dur="500"/>
                                        <p:tgtEl>
                                          <p:spTgt spid="68"/>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69"/>
                                        </p:tgtEl>
                                        <p:attrNameLst>
                                          <p:attrName>style.visibility</p:attrName>
                                        </p:attrNameLst>
                                      </p:cBhvr>
                                      <p:to>
                                        <p:strVal val="visible"/>
                                      </p:to>
                                    </p:set>
                                    <p:animEffect transition="in" filter="fade">
                                      <p:cBhvr>
                                        <p:cTn id="156" dur="500"/>
                                        <p:tgtEl>
                                          <p:spTgt spid="69"/>
                                        </p:tgtEl>
                                      </p:cBhvr>
                                    </p:animEffect>
                                  </p:childTnLst>
                                </p:cTn>
                              </p:par>
                            </p:childTnLst>
                          </p:cTn>
                        </p:par>
                        <p:par>
                          <p:cTn id="157" fill="hold">
                            <p:stCondLst>
                              <p:cond delay="12000"/>
                            </p:stCondLst>
                            <p:childTnLst>
                              <p:par>
                                <p:cTn id="158" presetID="10" presetClass="entr" presetSubtype="0" fill="hold" grpId="0" nodeType="afterEffect">
                                  <p:stCondLst>
                                    <p:cond delay="0"/>
                                  </p:stCondLst>
                                  <p:childTnLst>
                                    <p:set>
                                      <p:cBhvr>
                                        <p:cTn id="159" dur="1" fill="hold">
                                          <p:stCondLst>
                                            <p:cond delay="0"/>
                                          </p:stCondLst>
                                        </p:cTn>
                                        <p:tgtEl>
                                          <p:spTgt spid="7"/>
                                        </p:tgtEl>
                                        <p:attrNameLst>
                                          <p:attrName>style.visibility</p:attrName>
                                        </p:attrNameLst>
                                      </p:cBhvr>
                                      <p:to>
                                        <p:strVal val="visible"/>
                                      </p:to>
                                    </p:set>
                                    <p:animEffect transition="in" filter="fade">
                                      <p:cBhvr>
                                        <p:cTn id="160" dur="500"/>
                                        <p:tgtEl>
                                          <p:spTgt spid="7"/>
                                        </p:tgtEl>
                                      </p:cBhvr>
                                    </p:animEffect>
                                  </p:childTnLst>
                                </p:cTn>
                              </p:par>
                            </p:childTnLst>
                          </p:cTn>
                        </p:par>
                        <p:par>
                          <p:cTn id="161" fill="hold">
                            <p:stCondLst>
                              <p:cond delay="12500"/>
                            </p:stCondLst>
                            <p:childTnLst>
                              <p:par>
                                <p:cTn id="162" presetID="22" presetClass="entr" presetSubtype="1" fill="hold" nodeType="afterEffect">
                                  <p:stCondLst>
                                    <p:cond delay="0"/>
                                  </p:stCondLst>
                                  <p:childTnLst>
                                    <p:set>
                                      <p:cBhvr>
                                        <p:cTn id="163" dur="1" fill="hold">
                                          <p:stCondLst>
                                            <p:cond delay="0"/>
                                          </p:stCondLst>
                                        </p:cTn>
                                        <p:tgtEl>
                                          <p:spTgt spid="13"/>
                                        </p:tgtEl>
                                        <p:attrNameLst>
                                          <p:attrName>style.visibility</p:attrName>
                                        </p:attrNameLst>
                                      </p:cBhvr>
                                      <p:to>
                                        <p:strVal val="visible"/>
                                      </p:to>
                                    </p:set>
                                    <p:animEffect transition="in" filter="wipe(up)">
                                      <p:cBhvr>
                                        <p:cTn id="164" dur="500"/>
                                        <p:tgtEl>
                                          <p:spTgt spid="13"/>
                                        </p:tgtEl>
                                      </p:cBhvr>
                                    </p:animEffect>
                                  </p:childTnLst>
                                </p:cTn>
                              </p:par>
                            </p:childTnLst>
                          </p:cTn>
                        </p:par>
                        <p:par>
                          <p:cTn id="165" fill="hold">
                            <p:stCondLst>
                              <p:cond delay="13000"/>
                            </p:stCondLst>
                            <p:childTnLst>
                              <p:par>
                                <p:cTn id="166" presetID="53" presetClass="entr" presetSubtype="16" fill="hold" nodeType="afterEffect">
                                  <p:stCondLst>
                                    <p:cond delay="0"/>
                                  </p:stCondLst>
                                  <p:childTnLst>
                                    <p:set>
                                      <p:cBhvr>
                                        <p:cTn id="167" dur="1" fill="hold">
                                          <p:stCondLst>
                                            <p:cond delay="0"/>
                                          </p:stCondLst>
                                        </p:cTn>
                                        <p:tgtEl>
                                          <p:spTgt spid="53"/>
                                        </p:tgtEl>
                                        <p:attrNameLst>
                                          <p:attrName>style.visibility</p:attrName>
                                        </p:attrNameLst>
                                      </p:cBhvr>
                                      <p:to>
                                        <p:strVal val="visible"/>
                                      </p:to>
                                    </p:set>
                                    <p:anim calcmode="lin" valueType="num">
                                      <p:cBhvr>
                                        <p:cTn id="168" dur="500" fill="hold"/>
                                        <p:tgtEl>
                                          <p:spTgt spid="53"/>
                                        </p:tgtEl>
                                        <p:attrNameLst>
                                          <p:attrName>ppt_w</p:attrName>
                                        </p:attrNameLst>
                                      </p:cBhvr>
                                      <p:tavLst>
                                        <p:tav tm="0">
                                          <p:val>
                                            <p:fltVal val="0"/>
                                          </p:val>
                                        </p:tav>
                                        <p:tav tm="100000">
                                          <p:val>
                                            <p:strVal val="#ppt_w"/>
                                          </p:val>
                                        </p:tav>
                                      </p:tavLst>
                                    </p:anim>
                                    <p:anim calcmode="lin" valueType="num">
                                      <p:cBhvr>
                                        <p:cTn id="169" dur="500" fill="hold"/>
                                        <p:tgtEl>
                                          <p:spTgt spid="53"/>
                                        </p:tgtEl>
                                        <p:attrNameLst>
                                          <p:attrName>ppt_h</p:attrName>
                                        </p:attrNameLst>
                                      </p:cBhvr>
                                      <p:tavLst>
                                        <p:tav tm="0">
                                          <p:val>
                                            <p:fltVal val="0"/>
                                          </p:val>
                                        </p:tav>
                                        <p:tav tm="100000">
                                          <p:val>
                                            <p:strVal val="#ppt_h"/>
                                          </p:val>
                                        </p:tav>
                                      </p:tavLst>
                                    </p:anim>
                                    <p:animEffect transition="in" filter="fade">
                                      <p:cBhvr>
                                        <p:cTn id="170" dur="500"/>
                                        <p:tgtEl>
                                          <p:spTgt spid="53"/>
                                        </p:tgtEl>
                                      </p:cBhvr>
                                    </p:animEffect>
                                  </p:childTnLst>
                                </p:cTn>
                              </p:par>
                              <p:par>
                                <p:cTn id="171" presetID="53" presetClass="entr" presetSubtype="16" fill="hold" nodeType="withEffect">
                                  <p:stCondLst>
                                    <p:cond delay="0"/>
                                  </p:stCondLst>
                                  <p:childTnLst>
                                    <p:set>
                                      <p:cBhvr>
                                        <p:cTn id="172" dur="1" fill="hold">
                                          <p:stCondLst>
                                            <p:cond delay="0"/>
                                          </p:stCondLst>
                                        </p:cTn>
                                        <p:tgtEl>
                                          <p:spTgt spid="52"/>
                                        </p:tgtEl>
                                        <p:attrNameLst>
                                          <p:attrName>style.visibility</p:attrName>
                                        </p:attrNameLst>
                                      </p:cBhvr>
                                      <p:to>
                                        <p:strVal val="visible"/>
                                      </p:to>
                                    </p:set>
                                    <p:anim calcmode="lin" valueType="num">
                                      <p:cBhvr>
                                        <p:cTn id="173" dur="500" fill="hold"/>
                                        <p:tgtEl>
                                          <p:spTgt spid="52"/>
                                        </p:tgtEl>
                                        <p:attrNameLst>
                                          <p:attrName>ppt_w</p:attrName>
                                        </p:attrNameLst>
                                      </p:cBhvr>
                                      <p:tavLst>
                                        <p:tav tm="0">
                                          <p:val>
                                            <p:fltVal val="0"/>
                                          </p:val>
                                        </p:tav>
                                        <p:tav tm="100000">
                                          <p:val>
                                            <p:strVal val="#ppt_w"/>
                                          </p:val>
                                        </p:tav>
                                      </p:tavLst>
                                    </p:anim>
                                    <p:anim calcmode="lin" valueType="num">
                                      <p:cBhvr>
                                        <p:cTn id="174" dur="500" fill="hold"/>
                                        <p:tgtEl>
                                          <p:spTgt spid="52"/>
                                        </p:tgtEl>
                                        <p:attrNameLst>
                                          <p:attrName>ppt_h</p:attrName>
                                        </p:attrNameLst>
                                      </p:cBhvr>
                                      <p:tavLst>
                                        <p:tav tm="0">
                                          <p:val>
                                            <p:fltVal val="0"/>
                                          </p:val>
                                        </p:tav>
                                        <p:tav tm="100000">
                                          <p:val>
                                            <p:strVal val="#ppt_h"/>
                                          </p:val>
                                        </p:tav>
                                      </p:tavLst>
                                    </p:anim>
                                    <p:animEffect transition="in" filter="fade">
                                      <p:cBhvr>
                                        <p:cTn id="175" dur="500"/>
                                        <p:tgtEl>
                                          <p:spTgt spid="52"/>
                                        </p:tgtEl>
                                      </p:cBhvr>
                                    </p:animEffect>
                                  </p:childTnLst>
                                </p:cTn>
                              </p:par>
                            </p:childTnLst>
                          </p:cTn>
                        </p:par>
                        <p:par>
                          <p:cTn id="176" fill="hold">
                            <p:stCondLst>
                              <p:cond delay="13500"/>
                            </p:stCondLst>
                            <p:childTnLst>
                              <p:par>
                                <p:cTn id="177" presetID="22" presetClass="entr" presetSubtype="1" fill="hold" nodeType="afterEffect">
                                  <p:stCondLst>
                                    <p:cond delay="0"/>
                                  </p:stCondLst>
                                  <p:childTnLst>
                                    <p:set>
                                      <p:cBhvr>
                                        <p:cTn id="178" dur="1" fill="hold">
                                          <p:stCondLst>
                                            <p:cond delay="0"/>
                                          </p:stCondLst>
                                        </p:cTn>
                                        <p:tgtEl>
                                          <p:spTgt spid="20"/>
                                        </p:tgtEl>
                                        <p:attrNameLst>
                                          <p:attrName>style.visibility</p:attrName>
                                        </p:attrNameLst>
                                      </p:cBhvr>
                                      <p:to>
                                        <p:strVal val="visible"/>
                                      </p:to>
                                    </p:set>
                                    <p:animEffect transition="in" filter="wipe(up)">
                                      <p:cBhvr>
                                        <p:cTn id="179" dur="500"/>
                                        <p:tgtEl>
                                          <p:spTgt spid="20"/>
                                        </p:tgtEl>
                                      </p:cBhvr>
                                    </p:animEffect>
                                  </p:childTnLst>
                                </p:cTn>
                              </p:par>
                            </p:childTnLst>
                          </p:cTn>
                        </p:par>
                        <p:par>
                          <p:cTn id="180" fill="hold">
                            <p:stCondLst>
                              <p:cond delay="14000"/>
                            </p:stCondLst>
                            <p:childTnLst>
                              <p:par>
                                <p:cTn id="181" presetID="10" presetClass="entr" presetSubtype="0" fill="hold" grpId="0" nodeType="afterEffect">
                                  <p:stCondLst>
                                    <p:cond delay="0"/>
                                  </p:stCondLst>
                                  <p:childTnLst>
                                    <p:set>
                                      <p:cBhvr>
                                        <p:cTn id="182" dur="1" fill="hold">
                                          <p:stCondLst>
                                            <p:cond delay="0"/>
                                          </p:stCondLst>
                                        </p:cTn>
                                        <p:tgtEl>
                                          <p:spTgt spid="70"/>
                                        </p:tgtEl>
                                        <p:attrNameLst>
                                          <p:attrName>style.visibility</p:attrName>
                                        </p:attrNameLst>
                                      </p:cBhvr>
                                      <p:to>
                                        <p:strVal val="visible"/>
                                      </p:to>
                                    </p:set>
                                    <p:animEffect transition="in" filter="fade">
                                      <p:cBhvr>
                                        <p:cTn id="183" dur="500"/>
                                        <p:tgtEl>
                                          <p:spTgt spid="70"/>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71"/>
                                        </p:tgtEl>
                                        <p:attrNameLst>
                                          <p:attrName>style.visibility</p:attrName>
                                        </p:attrNameLst>
                                      </p:cBhvr>
                                      <p:to>
                                        <p:strVal val="visible"/>
                                      </p:to>
                                    </p:set>
                                    <p:animEffect transition="in" filter="fade">
                                      <p:cBhvr>
                                        <p:cTn id="186" dur="500"/>
                                        <p:tgtEl>
                                          <p:spTgt spid="71"/>
                                        </p:tgtEl>
                                      </p:cBhvr>
                                    </p:animEffect>
                                  </p:childTnLst>
                                </p:cTn>
                              </p:par>
                            </p:childTnLst>
                          </p:cTn>
                        </p:par>
                        <p:par>
                          <p:cTn id="187" fill="hold">
                            <p:stCondLst>
                              <p:cond delay="14500"/>
                            </p:stCondLst>
                            <p:childTnLst>
                              <p:par>
                                <p:cTn id="188" presetID="10" presetClass="entr" presetSubtype="0" fill="hold" grpId="0" nodeType="afterEffect">
                                  <p:stCondLst>
                                    <p:cond delay="0"/>
                                  </p:stCondLst>
                                  <p:childTnLst>
                                    <p:set>
                                      <p:cBhvr>
                                        <p:cTn id="189" dur="1" fill="hold">
                                          <p:stCondLst>
                                            <p:cond delay="0"/>
                                          </p:stCondLst>
                                        </p:cTn>
                                        <p:tgtEl>
                                          <p:spTgt spid="8"/>
                                        </p:tgtEl>
                                        <p:attrNameLst>
                                          <p:attrName>style.visibility</p:attrName>
                                        </p:attrNameLst>
                                      </p:cBhvr>
                                      <p:to>
                                        <p:strVal val="visible"/>
                                      </p:to>
                                    </p:set>
                                    <p:animEffect transition="in" filter="fade">
                                      <p:cBhvr>
                                        <p:cTn id="190" dur="500"/>
                                        <p:tgtEl>
                                          <p:spTgt spid="8"/>
                                        </p:tgtEl>
                                      </p:cBhvr>
                                    </p:animEffect>
                                  </p:childTnLst>
                                </p:cTn>
                              </p:par>
                            </p:childTnLst>
                          </p:cTn>
                        </p:par>
                        <p:par>
                          <p:cTn id="191" fill="hold">
                            <p:stCondLst>
                              <p:cond delay="15000"/>
                            </p:stCondLst>
                            <p:childTnLst>
                              <p:par>
                                <p:cTn id="192" presetID="22" presetClass="entr" presetSubtype="4" fill="hold" nodeType="afterEffect">
                                  <p:stCondLst>
                                    <p:cond delay="0"/>
                                  </p:stCondLst>
                                  <p:childTnLst>
                                    <p:set>
                                      <p:cBhvr>
                                        <p:cTn id="193" dur="1" fill="hold">
                                          <p:stCondLst>
                                            <p:cond delay="0"/>
                                          </p:stCondLst>
                                        </p:cTn>
                                        <p:tgtEl>
                                          <p:spTgt spid="14"/>
                                        </p:tgtEl>
                                        <p:attrNameLst>
                                          <p:attrName>style.visibility</p:attrName>
                                        </p:attrNameLst>
                                      </p:cBhvr>
                                      <p:to>
                                        <p:strVal val="visible"/>
                                      </p:to>
                                    </p:set>
                                    <p:animEffect transition="in" filter="wipe(down)">
                                      <p:cBhvr>
                                        <p:cTn id="194" dur="500"/>
                                        <p:tgtEl>
                                          <p:spTgt spid="14"/>
                                        </p:tgtEl>
                                      </p:cBhvr>
                                    </p:animEffect>
                                  </p:childTnLst>
                                </p:cTn>
                              </p:par>
                            </p:childTnLst>
                          </p:cTn>
                        </p:par>
                        <p:par>
                          <p:cTn id="195" fill="hold">
                            <p:stCondLst>
                              <p:cond delay="15500"/>
                            </p:stCondLst>
                            <p:childTnLst>
                              <p:par>
                                <p:cTn id="196" presetID="53" presetClass="entr" presetSubtype="16" fill="hold" grpId="0" nodeType="afterEffect">
                                  <p:stCondLst>
                                    <p:cond delay="0"/>
                                  </p:stCondLst>
                                  <p:childTnLst>
                                    <p:set>
                                      <p:cBhvr>
                                        <p:cTn id="197" dur="1" fill="hold">
                                          <p:stCondLst>
                                            <p:cond delay="0"/>
                                          </p:stCondLst>
                                        </p:cTn>
                                        <p:tgtEl>
                                          <p:spTgt spid="21"/>
                                        </p:tgtEl>
                                        <p:attrNameLst>
                                          <p:attrName>style.visibility</p:attrName>
                                        </p:attrNameLst>
                                      </p:cBhvr>
                                      <p:to>
                                        <p:strVal val="visible"/>
                                      </p:to>
                                    </p:set>
                                    <p:anim calcmode="lin" valueType="num">
                                      <p:cBhvr>
                                        <p:cTn id="198" dur="500" fill="hold"/>
                                        <p:tgtEl>
                                          <p:spTgt spid="21"/>
                                        </p:tgtEl>
                                        <p:attrNameLst>
                                          <p:attrName>ppt_w</p:attrName>
                                        </p:attrNameLst>
                                      </p:cBhvr>
                                      <p:tavLst>
                                        <p:tav tm="0">
                                          <p:val>
                                            <p:fltVal val="0"/>
                                          </p:val>
                                        </p:tav>
                                        <p:tav tm="100000">
                                          <p:val>
                                            <p:strVal val="#ppt_w"/>
                                          </p:val>
                                        </p:tav>
                                      </p:tavLst>
                                    </p:anim>
                                    <p:anim calcmode="lin" valueType="num">
                                      <p:cBhvr>
                                        <p:cTn id="199" dur="500" fill="hold"/>
                                        <p:tgtEl>
                                          <p:spTgt spid="21"/>
                                        </p:tgtEl>
                                        <p:attrNameLst>
                                          <p:attrName>ppt_h</p:attrName>
                                        </p:attrNameLst>
                                      </p:cBhvr>
                                      <p:tavLst>
                                        <p:tav tm="0">
                                          <p:val>
                                            <p:fltVal val="0"/>
                                          </p:val>
                                        </p:tav>
                                        <p:tav tm="100000">
                                          <p:val>
                                            <p:strVal val="#ppt_h"/>
                                          </p:val>
                                        </p:tav>
                                      </p:tavLst>
                                    </p:anim>
                                    <p:animEffect transition="in" filter="fade">
                                      <p:cBhvr>
                                        <p:cTn id="200" dur="500"/>
                                        <p:tgtEl>
                                          <p:spTgt spid="21"/>
                                        </p:tgtEl>
                                      </p:cBhvr>
                                    </p:animEffect>
                                  </p:childTnLst>
                                </p:cTn>
                              </p:par>
                            </p:childTnLst>
                          </p:cTn>
                        </p:par>
                        <p:par>
                          <p:cTn id="201" fill="hold">
                            <p:stCondLst>
                              <p:cond delay="16000"/>
                            </p:stCondLst>
                            <p:childTnLst>
                              <p:par>
                                <p:cTn id="202" presetID="22" presetClass="entr" presetSubtype="4" fill="hold" nodeType="afterEffect">
                                  <p:stCondLst>
                                    <p:cond delay="0"/>
                                  </p:stCondLst>
                                  <p:childTnLst>
                                    <p:set>
                                      <p:cBhvr>
                                        <p:cTn id="203" dur="1" fill="hold">
                                          <p:stCondLst>
                                            <p:cond delay="0"/>
                                          </p:stCondLst>
                                        </p:cTn>
                                        <p:tgtEl>
                                          <p:spTgt spid="17"/>
                                        </p:tgtEl>
                                        <p:attrNameLst>
                                          <p:attrName>style.visibility</p:attrName>
                                        </p:attrNameLst>
                                      </p:cBhvr>
                                      <p:to>
                                        <p:strVal val="visible"/>
                                      </p:to>
                                    </p:set>
                                    <p:animEffect transition="in" filter="wipe(down)">
                                      <p:cBhvr>
                                        <p:cTn id="204" dur="500"/>
                                        <p:tgtEl>
                                          <p:spTgt spid="17"/>
                                        </p:tgtEl>
                                      </p:cBhvr>
                                    </p:animEffect>
                                  </p:childTnLst>
                                </p:cTn>
                              </p:par>
                            </p:childTnLst>
                          </p:cTn>
                        </p:par>
                        <p:par>
                          <p:cTn id="205" fill="hold">
                            <p:stCondLst>
                              <p:cond delay="16500"/>
                            </p:stCondLst>
                            <p:childTnLst>
                              <p:par>
                                <p:cTn id="206" presetID="10" presetClass="entr" presetSubtype="0" fill="hold" grpId="0" nodeType="afterEffect">
                                  <p:stCondLst>
                                    <p:cond delay="0"/>
                                  </p:stCondLst>
                                  <p:childTnLst>
                                    <p:set>
                                      <p:cBhvr>
                                        <p:cTn id="207" dur="1" fill="hold">
                                          <p:stCondLst>
                                            <p:cond delay="0"/>
                                          </p:stCondLst>
                                        </p:cTn>
                                        <p:tgtEl>
                                          <p:spTgt spid="72"/>
                                        </p:tgtEl>
                                        <p:attrNameLst>
                                          <p:attrName>style.visibility</p:attrName>
                                        </p:attrNameLst>
                                      </p:cBhvr>
                                      <p:to>
                                        <p:strVal val="visible"/>
                                      </p:to>
                                    </p:set>
                                    <p:animEffect transition="in" filter="fade">
                                      <p:cBhvr>
                                        <p:cTn id="208" dur="500"/>
                                        <p:tgtEl>
                                          <p:spTgt spid="72"/>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73"/>
                                        </p:tgtEl>
                                        <p:attrNameLst>
                                          <p:attrName>style.visibility</p:attrName>
                                        </p:attrNameLst>
                                      </p:cBhvr>
                                      <p:to>
                                        <p:strVal val="visible"/>
                                      </p:to>
                                    </p:set>
                                    <p:animEffect transition="in" filter="fade">
                                      <p:cBhvr>
                                        <p:cTn id="21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21" grpId="0" animBg="1"/>
      <p:bldP spid="28" grpId="0" animBg="1"/>
      <p:bldP spid="35" grpId="0" animBg="1"/>
      <p:bldP spid="36" grpId="0" animBg="1"/>
      <p:bldP spid="37" grpId="0" animBg="1"/>
      <p:bldP spid="42" grpId="0" animBg="1"/>
      <p:bldP spid="47" grpId="0" animBg="1"/>
      <p:bldP spid="57" grpId="0" animBg="1"/>
      <p:bldP spid="62" grpId="0"/>
      <p:bldP spid="63" grpId="0"/>
      <p:bldP spid="64" grpId="0"/>
      <p:bldP spid="65" grpId="0"/>
      <p:bldP spid="66" grpId="0"/>
      <p:bldP spid="67" grpId="0"/>
      <p:bldP spid="68" grpId="0"/>
      <p:bldP spid="69" grpId="0"/>
      <p:bldP spid="70" grpId="0"/>
      <p:bldP spid="71" grpId="0"/>
      <p:bldP spid="72" grpId="0"/>
      <p:bldP spid="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accent4">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rPr>
                    <a:t>Intelligence artificielle et </a:t>
                  </a:r>
                  <a:r>
                    <a:rPr lang="fr-FR" sz="1800" b="1" dirty="0" err="1">
                      <a:solidFill>
                        <a:schemeClr val="bg1"/>
                      </a:solidFill>
                    </a:rPr>
                    <a:t>chatbots</a:t>
                  </a:r>
                  <a:endParaRPr lang="id-ID" sz="1800" b="1" dirty="0">
                    <a:solidFill>
                      <a:schemeClr val="bg1"/>
                    </a:solidFill>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pic>
        <p:nvPicPr>
          <p:cNvPr id="3083" name="Picture 11"/>
          <p:cNvPicPr>
            <a:picLocks noChangeAspect="1" noChangeArrowheads="1"/>
          </p:cNvPicPr>
          <p:nvPr/>
        </p:nvPicPr>
        <p:blipFill>
          <a:blip r:embed="rId3" cstate="print"/>
          <a:srcRect/>
          <a:stretch>
            <a:fillRect/>
          </a:stretch>
        </p:blipFill>
        <p:spPr bwMode="auto">
          <a:xfrm>
            <a:off x="3937737" y="5374010"/>
            <a:ext cx="1573889" cy="504056"/>
          </a:xfrm>
          <a:prstGeom prst="rect">
            <a:avLst/>
          </a:prstGeom>
          <a:noFill/>
          <a:ln w="9525">
            <a:noFill/>
            <a:miter lim="800000"/>
            <a:headEnd/>
            <a:tailEnd/>
          </a:ln>
        </p:spPr>
      </p:pic>
      <p:pic>
        <p:nvPicPr>
          <p:cNvPr id="54" name="Picture 25">
            <a:extLst>
              <a:ext uri="{FF2B5EF4-FFF2-40B4-BE49-F238E27FC236}">
                <a16:creationId xmlns:a16="http://schemas.microsoft.com/office/drawing/2014/main" id="{51BC07A7-AD37-4636-AB68-8F63F5379A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5042" y="4438799"/>
            <a:ext cx="799281" cy="799281"/>
          </a:xfrm>
          <a:prstGeom prst="rect">
            <a:avLst/>
          </a:prstGeom>
        </p:spPr>
      </p:pic>
      <p:sp>
        <p:nvSpPr>
          <p:cNvPr id="31" name="Slide Number Placeholder 30"/>
          <p:cNvSpPr>
            <a:spLocks noGrp="1"/>
          </p:cNvSpPr>
          <p:nvPr>
            <p:ph type="sldNum" idx="12"/>
          </p:nvPr>
        </p:nvSpPr>
        <p:spPr/>
        <p:txBody>
          <a:bodyPr/>
          <a:lstStyle/>
          <a:p>
            <a:fld id="{00000000-1234-1234-1234-123412341234}" type="slidenum">
              <a:rPr lang="fr-FR" smtClean="0"/>
              <a:pPr/>
              <a:t>26</a:t>
            </a:fld>
            <a:endParaRPr lang="fr-FR" dirty="0"/>
          </a:p>
        </p:txBody>
      </p:sp>
      <p:pic>
        <p:nvPicPr>
          <p:cNvPr id="8194" name="Picture 2" descr="https://scontent.ftun3-1.fna.fbcdn.net/v/t1.15752-9/49175728_805202993161729_5466005165934903296_n.png?_nc_cat=110&amp;_nc_ht=scontent.ftun3-1.fna&amp;oh=a4d075dc36c85b88dad27fde99f9b226&amp;oe=5D57D0B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0759" y="1629594"/>
            <a:ext cx="3811154" cy="254077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scontent.ftun3-1.fna.fbcdn.net/v/t1.15752-9/61105831_663565180722800_6282655362902392832_n.png?_nc_cat=101&amp;_nc_ht=scontent.ftun3-1.fna&amp;oh=d71328da661fccc1ddccdd26fb18bf3d&amp;oe=5D9C94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3961" y="319577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scontent.ftun3-1.fna.fbcdn.net/v/t1.15752-9/61333887_293737238246071_1524087295517392896_n.png?_nc_cat=109&amp;_nc_ht=scontent.ftun3-1.fna&amp;oh=5ffe952d0e1268357323eb7329aa0944&amp;oe=5D95D3A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0390" y="1248684"/>
            <a:ext cx="2847975" cy="1609726"/>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tps://scontent.ftun3-1.fna.fbcdn.net/v/t1.15752-9/61168419_373273730199254_7359494725906202624_n.png?_nc_cat=110&amp;_nc_ht=scontent.ftun3-1.fna&amp;oh=6f1dc7039ef6c8eef9194eb27054e835&amp;oe=5D6055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282" y="3511137"/>
            <a:ext cx="214312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https://scontent.ftun3-1.fna.fbcdn.net/v/t1.15752-9/61193486_855210451513872_1760116523189403648_n.png?_nc_cat=109&amp;_nc_ht=scontent.ftun3-1.fna&amp;oh=02b198d60383d606d16f7dd15fda6a12&amp;oe=5D618ED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7352" y="44539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Image associÃ©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09057" y="1007865"/>
            <a:ext cx="2393483" cy="21721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3083"/>
                                        </p:tgtEl>
                                        <p:attrNameLst>
                                          <p:attrName>style.visibility</p:attrName>
                                        </p:attrNameLst>
                                      </p:cBhvr>
                                      <p:to>
                                        <p:strVal val="visible"/>
                                      </p:to>
                                    </p:set>
                                    <p:anim calcmode="lin" valueType="num">
                                      <p:cBhvr>
                                        <p:cTn id="7" dur="500" fill="hold"/>
                                        <p:tgtEl>
                                          <p:spTgt spid="3083"/>
                                        </p:tgtEl>
                                        <p:attrNameLst>
                                          <p:attrName>ppt_w</p:attrName>
                                        </p:attrNameLst>
                                      </p:cBhvr>
                                      <p:tavLst>
                                        <p:tav tm="0">
                                          <p:val>
                                            <p:fltVal val="0"/>
                                          </p:val>
                                        </p:tav>
                                        <p:tav tm="100000">
                                          <p:val>
                                            <p:strVal val="#ppt_w"/>
                                          </p:val>
                                        </p:tav>
                                      </p:tavLst>
                                    </p:anim>
                                    <p:anim calcmode="lin" valueType="num">
                                      <p:cBhvr>
                                        <p:cTn id="8" dur="500" fill="hold"/>
                                        <p:tgtEl>
                                          <p:spTgt spid="3083"/>
                                        </p:tgtEl>
                                        <p:attrNameLst>
                                          <p:attrName>ppt_h</p:attrName>
                                        </p:attrNameLst>
                                      </p:cBhvr>
                                      <p:tavLst>
                                        <p:tav tm="0">
                                          <p:val>
                                            <p:fltVal val="0"/>
                                          </p:val>
                                        </p:tav>
                                        <p:tav tm="100000">
                                          <p:val>
                                            <p:strVal val="#ppt_h"/>
                                          </p:val>
                                        </p:tav>
                                      </p:tavLst>
                                    </p:anim>
                                    <p:animEffect transition="in" filter="fade">
                                      <p:cBhvr>
                                        <p:cTn id="9" dur="500"/>
                                        <p:tgtEl>
                                          <p:spTgt spid="3083"/>
                                        </p:tgtEl>
                                      </p:cBhvr>
                                    </p:animEffect>
                                  </p:childTnLst>
                                </p:cTn>
                              </p:par>
                              <p:par>
                                <p:cTn id="10" presetID="53"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500" fill="hold"/>
                                        <p:tgtEl>
                                          <p:spTgt spid="54"/>
                                        </p:tgtEl>
                                        <p:attrNameLst>
                                          <p:attrName>ppt_w</p:attrName>
                                        </p:attrNameLst>
                                      </p:cBhvr>
                                      <p:tavLst>
                                        <p:tav tm="0">
                                          <p:val>
                                            <p:fltVal val="0"/>
                                          </p:val>
                                        </p:tav>
                                        <p:tav tm="100000">
                                          <p:val>
                                            <p:strVal val="#ppt_w"/>
                                          </p:val>
                                        </p:tav>
                                      </p:tavLst>
                                    </p:anim>
                                    <p:anim calcmode="lin" valueType="num">
                                      <p:cBhvr>
                                        <p:cTn id="13" dur="500" fill="hold"/>
                                        <p:tgtEl>
                                          <p:spTgt spid="54"/>
                                        </p:tgtEl>
                                        <p:attrNameLst>
                                          <p:attrName>ppt_h</p:attrName>
                                        </p:attrNameLst>
                                      </p:cBhvr>
                                      <p:tavLst>
                                        <p:tav tm="0">
                                          <p:val>
                                            <p:fltVal val="0"/>
                                          </p:val>
                                        </p:tav>
                                        <p:tav tm="100000">
                                          <p:val>
                                            <p:strVal val="#ppt_h"/>
                                          </p:val>
                                        </p:tav>
                                      </p:tavLst>
                                    </p:anim>
                                    <p:animEffect transition="in" filter="fade">
                                      <p:cBhvr>
                                        <p:cTn id="14" dur="500"/>
                                        <p:tgtEl>
                                          <p:spTgt spid="5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202"/>
                                        </p:tgtEl>
                                        <p:attrNameLst>
                                          <p:attrName>style.visibility</p:attrName>
                                        </p:attrNameLst>
                                      </p:cBhvr>
                                      <p:to>
                                        <p:strVal val="visible"/>
                                      </p:to>
                                    </p:set>
                                    <p:anim calcmode="lin" valueType="num">
                                      <p:cBhvr>
                                        <p:cTn id="19" dur="500" fill="hold"/>
                                        <p:tgtEl>
                                          <p:spTgt spid="8202"/>
                                        </p:tgtEl>
                                        <p:attrNameLst>
                                          <p:attrName>ppt_w</p:attrName>
                                        </p:attrNameLst>
                                      </p:cBhvr>
                                      <p:tavLst>
                                        <p:tav tm="0">
                                          <p:val>
                                            <p:fltVal val="0"/>
                                          </p:val>
                                        </p:tav>
                                        <p:tav tm="100000">
                                          <p:val>
                                            <p:strVal val="#ppt_w"/>
                                          </p:val>
                                        </p:tav>
                                      </p:tavLst>
                                    </p:anim>
                                    <p:anim calcmode="lin" valueType="num">
                                      <p:cBhvr>
                                        <p:cTn id="20" dur="500" fill="hold"/>
                                        <p:tgtEl>
                                          <p:spTgt spid="8202"/>
                                        </p:tgtEl>
                                        <p:attrNameLst>
                                          <p:attrName>ppt_h</p:attrName>
                                        </p:attrNameLst>
                                      </p:cBhvr>
                                      <p:tavLst>
                                        <p:tav tm="0">
                                          <p:val>
                                            <p:fltVal val="0"/>
                                          </p:val>
                                        </p:tav>
                                        <p:tav tm="100000">
                                          <p:val>
                                            <p:strVal val="#ppt_h"/>
                                          </p:val>
                                        </p:tav>
                                      </p:tavLst>
                                    </p:anim>
                                    <p:animEffect transition="in" filter="fade">
                                      <p:cBhvr>
                                        <p:cTn id="21" dur="500"/>
                                        <p:tgtEl>
                                          <p:spTgt spid="820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8200"/>
                                        </p:tgtEl>
                                        <p:attrNameLst>
                                          <p:attrName>style.visibility</p:attrName>
                                        </p:attrNameLst>
                                      </p:cBhvr>
                                      <p:to>
                                        <p:strVal val="visible"/>
                                      </p:to>
                                    </p:set>
                                    <p:anim calcmode="lin" valueType="num">
                                      <p:cBhvr>
                                        <p:cTn id="26" dur="500" fill="hold"/>
                                        <p:tgtEl>
                                          <p:spTgt spid="8200"/>
                                        </p:tgtEl>
                                        <p:attrNameLst>
                                          <p:attrName>ppt_w</p:attrName>
                                        </p:attrNameLst>
                                      </p:cBhvr>
                                      <p:tavLst>
                                        <p:tav tm="0">
                                          <p:val>
                                            <p:fltVal val="0"/>
                                          </p:val>
                                        </p:tav>
                                        <p:tav tm="100000">
                                          <p:val>
                                            <p:strVal val="#ppt_w"/>
                                          </p:val>
                                        </p:tav>
                                      </p:tavLst>
                                    </p:anim>
                                    <p:anim calcmode="lin" valueType="num">
                                      <p:cBhvr>
                                        <p:cTn id="27" dur="500" fill="hold"/>
                                        <p:tgtEl>
                                          <p:spTgt spid="8200"/>
                                        </p:tgtEl>
                                        <p:attrNameLst>
                                          <p:attrName>ppt_h</p:attrName>
                                        </p:attrNameLst>
                                      </p:cBhvr>
                                      <p:tavLst>
                                        <p:tav tm="0">
                                          <p:val>
                                            <p:fltVal val="0"/>
                                          </p:val>
                                        </p:tav>
                                        <p:tav tm="100000">
                                          <p:val>
                                            <p:strVal val="#ppt_h"/>
                                          </p:val>
                                        </p:tav>
                                      </p:tavLst>
                                    </p:anim>
                                    <p:animEffect transition="in" filter="fade">
                                      <p:cBhvr>
                                        <p:cTn id="28" dur="500"/>
                                        <p:tgtEl>
                                          <p:spTgt spid="820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208"/>
                                        </p:tgtEl>
                                        <p:attrNameLst>
                                          <p:attrName>style.visibility</p:attrName>
                                        </p:attrNameLst>
                                      </p:cBhvr>
                                      <p:to>
                                        <p:strVal val="visible"/>
                                      </p:to>
                                    </p:set>
                                    <p:anim calcmode="lin" valueType="num">
                                      <p:cBhvr>
                                        <p:cTn id="33" dur="500" fill="hold"/>
                                        <p:tgtEl>
                                          <p:spTgt spid="8208"/>
                                        </p:tgtEl>
                                        <p:attrNameLst>
                                          <p:attrName>ppt_w</p:attrName>
                                        </p:attrNameLst>
                                      </p:cBhvr>
                                      <p:tavLst>
                                        <p:tav tm="0">
                                          <p:val>
                                            <p:fltVal val="0"/>
                                          </p:val>
                                        </p:tav>
                                        <p:tav tm="100000">
                                          <p:val>
                                            <p:strVal val="#ppt_w"/>
                                          </p:val>
                                        </p:tav>
                                      </p:tavLst>
                                    </p:anim>
                                    <p:anim calcmode="lin" valueType="num">
                                      <p:cBhvr>
                                        <p:cTn id="34" dur="500" fill="hold"/>
                                        <p:tgtEl>
                                          <p:spTgt spid="8208"/>
                                        </p:tgtEl>
                                        <p:attrNameLst>
                                          <p:attrName>ppt_h</p:attrName>
                                        </p:attrNameLst>
                                      </p:cBhvr>
                                      <p:tavLst>
                                        <p:tav tm="0">
                                          <p:val>
                                            <p:fltVal val="0"/>
                                          </p:val>
                                        </p:tav>
                                        <p:tav tm="100000">
                                          <p:val>
                                            <p:strVal val="#ppt_h"/>
                                          </p:val>
                                        </p:tav>
                                      </p:tavLst>
                                    </p:anim>
                                    <p:animEffect transition="in" filter="fade">
                                      <p:cBhvr>
                                        <p:cTn id="35" dur="500"/>
                                        <p:tgtEl>
                                          <p:spTgt spid="820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8194"/>
                                        </p:tgtEl>
                                        <p:attrNameLst>
                                          <p:attrName>style.visibility</p:attrName>
                                        </p:attrNameLst>
                                      </p:cBhvr>
                                      <p:to>
                                        <p:strVal val="visible"/>
                                      </p:to>
                                    </p:set>
                                    <p:anim calcmode="lin" valueType="num">
                                      <p:cBhvr>
                                        <p:cTn id="40" dur="500" fill="hold"/>
                                        <p:tgtEl>
                                          <p:spTgt spid="8194"/>
                                        </p:tgtEl>
                                        <p:attrNameLst>
                                          <p:attrName>ppt_w</p:attrName>
                                        </p:attrNameLst>
                                      </p:cBhvr>
                                      <p:tavLst>
                                        <p:tav tm="0">
                                          <p:val>
                                            <p:fltVal val="0"/>
                                          </p:val>
                                        </p:tav>
                                        <p:tav tm="100000">
                                          <p:val>
                                            <p:strVal val="#ppt_w"/>
                                          </p:val>
                                        </p:tav>
                                      </p:tavLst>
                                    </p:anim>
                                    <p:anim calcmode="lin" valueType="num">
                                      <p:cBhvr>
                                        <p:cTn id="41" dur="500" fill="hold"/>
                                        <p:tgtEl>
                                          <p:spTgt spid="8194"/>
                                        </p:tgtEl>
                                        <p:attrNameLst>
                                          <p:attrName>ppt_h</p:attrName>
                                        </p:attrNameLst>
                                      </p:cBhvr>
                                      <p:tavLst>
                                        <p:tav tm="0">
                                          <p:val>
                                            <p:fltVal val="0"/>
                                          </p:val>
                                        </p:tav>
                                        <p:tav tm="100000">
                                          <p:val>
                                            <p:strVal val="#ppt_h"/>
                                          </p:val>
                                        </p:tav>
                                      </p:tavLst>
                                    </p:anim>
                                    <p:animEffect transition="in" filter="fade">
                                      <p:cBhvr>
                                        <p:cTn id="42" dur="500"/>
                                        <p:tgtEl>
                                          <p:spTgt spid="819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8204"/>
                                        </p:tgtEl>
                                        <p:attrNameLst>
                                          <p:attrName>style.visibility</p:attrName>
                                        </p:attrNameLst>
                                      </p:cBhvr>
                                      <p:to>
                                        <p:strVal val="visible"/>
                                      </p:to>
                                    </p:set>
                                    <p:anim calcmode="lin" valueType="num">
                                      <p:cBhvr>
                                        <p:cTn id="47" dur="500" fill="hold"/>
                                        <p:tgtEl>
                                          <p:spTgt spid="8204"/>
                                        </p:tgtEl>
                                        <p:attrNameLst>
                                          <p:attrName>ppt_w</p:attrName>
                                        </p:attrNameLst>
                                      </p:cBhvr>
                                      <p:tavLst>
                                        <p:tav tm="0">
                                          <p:val>
                                            <p:fltVal val="0"/>
                                          </p:val>
                                        </p:tav>
                                        <p:tav tm="100000">
                                          <p:val>
                                            <p:strVal val="#ppt_w"/>
                                          </p:val>
                                        </p:tav>
                                      </p:tavLst>
                                    </p:anim>
                                    <p:anim calcmode="lin" valueType="num">
                                      <p:cBhvr>
                                        <p:cTn id="48" dur="500" fill="hold"/>
                                        <p:tgtEl>
                                          <p:spTgt spid="8204"/>
                                        </p:tgtEl>
                                        <p:attrNameLst>
                                          <p:attrName>ppt_h</p:attrName>
                                        </p:attrNameLst>
                                      </p:cBhvr>
                                      <p:tavLst>
                                        <p:tav tm="0">
                                          <p:val>
                                            <p:fltVal val="0"/>
                                          </p:val>
                                        </p:tav>
                                        <p:tav tm="100000">
                                          <p:val>
                                            <p:strVal val="#ppt_h"/>
                                          </p:val>
                                        </p:tav>
                                      </p:tavLst>
                                    </p:anim>
                                    <p:animEffect transition="in" filter="fade">
                                      <p:cBhvr>
                                        <p:cTn id="49" dur="500"/>
                                        <p:tgtEl>
                                          <p:spTgt spid="820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8198"/>
                                        </p:tgtEl>
                                        <p:attrNameLst>
                                          <p:attrName>style.visibility</p:attrName>
                                        </p:attrNameLst>
                                      </p:cBhvr>
                                      <p:to>
                                        <p:strVal val="visible"/>
                                      </p:to>
                                    </p:set>
                                    <p:anim calcmode="lin" valueType="num">
                                      <p:cBhvr>
                                        <p:cTn id="54" dur="500" fill="hold"/>
                                        <p:tgtEl>
                                          <p:spTgt spid="8198"/>
                                        </p:tgtEl>
                                        <p:attrNameLst>
                                          <p:attrName>ppt_w</p:attrName>
                                        </p:attrNameLst>
                                      </p:cBhvr>
                                      <p:tavLst>
                                        <p:tav tm="0">
                                          <p:val>
                                            <p:fltVal val="0"/>
                                          </p:val>
                                        </p:tav>
                                        <p:tav tm="100000">
                                          <p:val>
                                            <p:strVal val="#ppt_w"/>
                                          </p:val>
                                        </p:tav>
                                      </p:tavLst>
                                    </p:anim>
                                    <p:anim calcmode="lin" valueType="num">
                                      <p:cBhvr>
                                        <p:cTn id="55" dur="500" fill="hold"/>
                                        <p:tgtEl>
                                          <p:spTgt spid="8198"/>
                                        </p:tgtEl>
                                        <p:attrNameLst>
                                          <p:attrName>ppt_h</p:attrName>
                                        </p:attrNameLst>
                                      </p:cBhvr>
                                      <p:tavLst>
                                        <p:tav tm="0">
                                          <p:val>
                                            <p:fltVal val="0"/>
                                          </p:val>
                                        </p:tav>
                                        <p:tav tm="100000">
                                          <p:val>
                                            <p:strVal val="#ppt_h"/>
                                          </p:val>
                                        </p:tav>
                                      </p:tavLst>
                                    </p:anim>
                                    <p:animEffect transition="in" filter="fade">
                                      <p:cBhvr>
                                        <p:cTn id="56"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fr-FR" smtClean="0"/>
              <a:pPr/>
              <a:t>27</a:t>
            </a:fld>
            <a:endParaRPr lang="fr-FR" dirty="0"/>
          </a:p>
        </p:txBody>
      </p:sp>
      <p:sp>
        <p:nvSpPr>
          <p:cNvPr id="3" name="TextBox 2"/>
          <p:cNvSpPr txBox="1"/>
          <p:nvPr/>
        </p:nvSpPr>
        <p:spPr>
          <a:xfrm>
            <a:off x="1054646" y="1269554"/>
            <a:ext cx="1910779" cy="415498"/>
          </a:xfrm>
          <a:prstGeom prst="rect">
            <a:avLst/>
          </a:prstGeom>
          <a:noFill/>
        </p:spPr>
        <p:txBody>
          <a:bodyPr wrap="none" rtlCol="0">
            <a:spAutoFit/>
          </a:bodyPr>
          <a:lstStyle/>
          <a:p>
            <a:r>
              <a:rPr lang="fr-FR" dirty="0"/>
              <a:t>Démo </a:t>
            </a:r>
            <a:r>
              <a:rPr lang="fr-FR" dirty="0" err="1"/>
              <a:t>node-red</a:t>
            </a:r>
            <a:endParaRPr lang="fr-FR" dirty="0"/>
          </a:p>
        </p:txBody>
      </p:sp>
    </p:spTree>
    <p:extLst>
      <p:ext uri="{BB962C8B-B14F-4D97-AF65-F5344CB8AC3E}">
        <p14:creationId xmlns:p14="http://schemas.microsoft.com/office/powerpoint/2010/main" val="707122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fr-FR" smtClean="0"/>
              <a:pPr/>
              <a:t>28</a:t>
            </a:fld>
            <a:endParaRPr lang="fr-FR" dirty="0"/>
          </a:p>
        </p:txBody>
      </p:sp>
      <p:sp>
        <p:nvSpPr>
          <p:cNvPr id="3" name="TextBox 2"/>
          <p:cNvSpPr txBox="1"/>
          <p:nvPr/>
        </p:nvSpPr>
        <p:spPr>
          <a:xfrm>
            <a:off x="1054646" y="1269554"/>
            <a:ext cx="3217356" cy="415498"/>
          </a:xfrm>
          <a:prstGeom prst="rect">
            <a:avLst/>
          </a:prstGeom>
          <a:noFill/>
        </p:spPr>
        <p:txBody>
          <a:bodyPr wrap="none" rtlCol="0">
            <a:spAutoFit/>
          </a:bodyPr>
          <a:lstStyle/>
          <a:p>
            <a:r>
              <a:rPr lang="fr-FR" dirty="0" err="1"/>
              <a:t>Demo</a:t>
            </a:r>
            <a:r>
              <a:rPr lang="fr-FR" dirty="0"/>
              <a:t> appli </a:t>
            </a:r>
            <a:r>
              <a:rPr lang="fr-FR" dirty="0" err="1"/>
              <a:t>android</a:t>
            </a:r>
            <a:r>
              <a:rPr lang="fr-FR" dirty="0"/>
              <a:t> et web </a:t>
            </a:r>
          </a:p>
        </p:txBody>
      </p:sp>
    </p:spTree>
    <p:extLst>
      <p:ext uri="{BB962C8B-B14F-4D97-AF65-F5344CB8AC3E}">
        <p14:creationId xmlns:p14="http://schemas.microsoft.com/office/powerpoint/2010/main" val="1159107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cxnSp>
        <p:nvCxnSpPr>
          <p:cNvPr id="195" name="Shape 195"/>
          <p:cNvCxnSpPr>
            <a:endCxn id="196" idx="1"/>
          </p:cNvCxnSpPr>
          <p:nvPr/>
        </p:nvCxnSpPr>
        <p:spPr>
          <a:xfrm>
            <a:off x="-12398" y="3326403"/>
            <a:ext cx="3371300" cy="8803"/>
          </a:xfrm>
          <a:prstGeom prst="straightConnector1">
            <a:avLst/>
          </a:prstGeom>
          <a:noFill/>
          <a:ln w="9525" cap="flat" cmpd="sng">
            <a:solidFill>
              <a:schemeClr val="dk2"/>
            </a:solidFill>
            <a:prstDash val="solid"/>
            <a:round/>
            <a:headEnd type="none" w="med" len="med"/>
            <a:tailEnd type="none" w="med" len="med"/>
          </a:ln>
        </p:spPr>
      </p:cxnSp>
      <p:sp>
        <p:nvSpPr>
          <p:cNvPr id="196" name="Shape 196"/>
          <p:cNvSpPr txBox="1"/>
          <p:nvPr/>
        </p:nvSpPr>
        <p:spPr>
          <a:xfrm>
            <a:off x="3358902" y="2952717"/>
            <a:ext cx="4896544" cy="764977"/>
          </a:xfrm>
          <a:prstGeom prst="rect">
            <a:avLst/>
          </a:prstGeom>
          <a:noFill/>
          <a:ln>
            <a:noFill/>
          </a:ln>
        </p:spPr>
        <p:txBody>
          <a:bodyPr spcFirstLastPara="1" wrap="square" lIns="55865" tIns="55865" rIns="55865" bIns="55865" anchor="ctr" anchorCtr="0">
            <a:noAutofit/>
          </a:bodyPr>
          <a:lstStyle/>
          <a:p>
            <a:pPr>
              <a:buClr>
                <a:schemeClr val="dk2"/>
              </a:buClr>
              <a:buSzPts val="3700"/>
            </a:pPr>
            <a:r>
              <a:rPr lang="fr" sz="2700" b="1" dirty="0">
                <a:solidFill>
                  <a:schemeClr val="dk2"/>
                </a:solidFill>
                <a:latin typeface="Oswald"/>
                <a:sym typeface="Oswald"/>
              </a:rPr>
              <a:t>Conclusion et perspectives </a:t>
            </a:r>
            <a:endParaRPr sz="2700" dirty="0"/>
          </a:p>
        </p:txBody>
      </p:sp>
      <p:cxnSp>
        <p:nvCxnSpPr>
          <p:cNvPr id="197" name="Shape 197"/>
          <p:cNvCxnSpPr>
            <a:stCxn id="196" idx="3"/>
          </p:cNvCxnSpPr>
          <p:nvPr/>
        </p:nvCxnSpPr>
        <p:spPr>
          <a:xfrm>
            <a:off x="8255446" y="3335206"/>
            <a:ext cx="3966163" cy="28406"/>
          </a:xfrm>
          <a:prstGeom prst="straightConnector1">
            <a:avLst/>
          </a:prstGeom>
          <a:noFill/>
          <a:ln w="9525" cap="flat" cmpd="sng">
            <a:solidFill>
              <a:schemeClr val="dk2"/>
            </a:solidFill>
            <a:prstDash val="solid"/>
            <a:round/>
            <a:headEnd type="none" w="med" len="med"/>
            <a:tailEnd type="none" w="med" len="med"/>
          </a:ln>
        </p:spPr>
      </p:cxnSp>
      <p:sp>
        <p:nvSpPr>
          <p:cNvPr id="198" name="Shape 198"/>
          <p:cNvSpPr/>
          <p:nvPr/>
        </p:nvSpPr>
        <p:spPr>
          <a:xfrm>
            <a:off x="1464343" y="3011464"/>
            <a:ext cx="616720" cy="633747"/>
          </a:xfrm>
          <a:prstGeom prst="flowChartConnector">
            <a:avLst/>
          </a:prstGeom>
          <a:solidFill>
            <a:schemeClr val="bg1">
              <a:lumMod val="75000"/>
            </a:schemeClr>
          </a:solidFill>
          <a:ln w="9525" cap="flat" cmpd="sng">
            <a:solidFill>
              <a:schemeClr val="dk2"/>
            </a:solidFill>
            <a:prstDash val="solid"/>
            <a:round/>
            <a:headEnd type="none" w="sm" len="sm"/>
            <a:tailEnd type="none" w="sm" len="sm"/>
          </a:ln>
        </p:spPr>
        <p:txBody>
          <a:bodyPr spcFirstLastPara="1" wrap="square" lIns="121897" tIns="121897" rIns="121897" bIns="121897" anchor="ctr" anchorCtr="0">
            <a:noAutofit/>
          </a:bodyPr>
          <a:lstStyle/>
          <a:p>
            <a:pPr algn="ctr">
              <a:buClr>
                <a:srgbClr val="000000"/>
              </a:buClr>
            </a:pPr>
            <a:r>
              <a:rPr lang="fr" sz="4400" dirty="0">
                <a:solidFill>
                  <a:srgbClr val="FFFFFF"/>
                </a:solidFill>
                <a:latin typeface="Helvetica Neue"/>
                <a:ea typeface="Helvetica Neue"/>
                <a:cs typeface="Helvetica Neue"/>
                <a:sym typeface="Helvetica Neue"/>
              </a:rPr>
              <a:t>5</a:t>
            </a:r>
            <a:endParaRPr sz="2400" dirty="0">
              <a:solidFill>
                <a:srgbClr val="FFFFFF"/>
              </a:solidFill>
            </a:endParaRPr>
          </a:p>
        </p:txBody>
      </p:sp>
      <p:sp>
        <p:nvSpPr>
          <p:cNvPr id="199" name="Shape 199"/>
          <p:cNvSpPr txBox="1">
            <a:spLocks noGrp="1"/>
          </p:cNvSpPr>
          <p:nvPr>
            <p:ph type="sldNum" idx="12"/>
          </p:nvPr>
        </p:nvSpPr>
        <p:spPr>
          <a:xfrm>
            <a:off x="11407560" y="6334601"/>
            <a:ext cx="731505" cy="524922"/>
          </a:xfrm>
          <a:prstGeom prst="rect">
            <a:avLst/>
          </a:prstGeom>
        </p:spPr>
        <p:txBody>
          <a:bodyPr spcFirstLastPara="1" wrap="square" lIns="124164" tIns="124164" rIns="124164" bIns="124164" anchor="ctr" anchorCtr="0">
            <a:noAutofit/>
          </a:bodyPr>
          <a:lstStyle/>
          <a:p>
            <a:fld id="{00000000-1234-1234-1234-123412341234}" type="slidenum">
              <a:rPr lang="fr"/>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cxnSp>
        <p:nvCxnSpPr>
          <p:cNvPr id="195" name="Shape 195"/>
          <p:cNvCxnSpPr>
            <a:endCxn id="196" idx="1"/>
          </p:cNvCxnSpPr>
          <p:nvPr/>
        </p:nvCxnSpPr>
        <p:spPr>
          <a:xfrm>
            <a:off x="-12398" y="3326403"/>
            <a:ext cx="3371300" cy="8803"/>
          </a:xfrm>
          <a:prstGeom prst="straightConnector1">
            <a:avLst/>
          </a:prstGeom>
          <a:noFill/>
          <a:ln w="9525" cap="flat" cmpd="sng">
            <a:solidFill>
              <a:schemeClr val="dk2"/>
            </a:solidFill>
            <a:prstDash val="solid"/>
            <a:round/>
            <a:headEnd type="none" w="med" len="med"/>
            <a:tailEnd type="none" w="med" len="med"/>
          </a:ln>
        </p:spPr>
      </p:cxnSp>
      <p:sp>
        <p:nvSpPr>
          <p:cNvPr id="196" name="Shape 196"/>
          <p:cNvSpPr txBox="1"/>
          <p:nvPr/>
        </p:nvSpPr>
        <p:spPr>
          <a:xfrm>
            <a:off x="3358902" y="2952717"/>
            <a:ext cx="3600400" cy="764977"/>
          </a:xfrm>
          <a:prstGeom prst="rect">
            <a:avLst/>
          </a:prstGeom>
          <a:noFill/>
          <a:ln>
            <a:noFill/>
          </a:ln>
        </p:spPr>
        <p:txBody>
          <a:bodyPr spcFirstLastPara="1" wrap="square" lIns="55865" tIns="55865" rIns="55865" bIns="55865" anchor="ctr" anchorCtr="0">
            <a:noAutofit/>
          </a:bodyPr>
          <a:lstStyle/>
          <a:p>
            <a:pPr>
              <a:buClr>
                <a:schemeClr val="dk2"/>
              </a:buClr>
              <a:buSzPts val="3700"/>
            </a:pPr>
            <a:r>
              <a:rPr lang="fr" sz="2700" b="1" dirty="0">
                <a:solidFill>
                  <a:schemeClr val="dk2"/>
                </a:solidFill>
                <a:latin typeface="Oswald"/>
                <a:ea typeface="Oswald"/>
                <a:cs typeface="Oswald"/>
                <a:sym typeface="Oswald"/>
              </a:rPr>
              <a:t>Contexte du projet</a:t>
            </a:r>
            <a:endParaRPr sz="2700" dirty="0"/>
          </a:p>
        </p:txBody>
      </p:sp>
      <p:cxnSp>
        <p:nvCxnSpPr>
          <p:cNvPr id="197" name="Shape 197"/>
          <p:cNvCxnSpPr>
            <a:stCxn id="196" idx="3"/>
          </p:cNvCxnSpPr>
          <p:nvPr/>
        </p:nvCxnSpPr>
        <p:spPr>
          <a:xfrm>
            <a:off x="6959302" y="3335206"/>
            <a:ext cx="5262307" cy="28406"/>
          </a:xfrm>
          <a:prstGeom prst="straightConnector1">
            <a:avLst/>
          </a:prstGeom>
          <a:noFill/>
          <a:ln w="9525" cap="flat" cmpd="sng">
            <a:solidFill>
              <a:schemeClr val="dk2"/>
            </a:solidFill>
            <a:prstDash val="solid"/>
            <a:round/>
            <a:headEnd type="none" w="med" len="med"/>
            <a:tailEnd type="none" w="med" len="med"/>
          </a:ln>
        </p:spPr>
      </p:cxnSp>
      <p:sp>
        <p:nvSpPr>
          <p:cNvPr id="198" name="Shape 198"/>
          <p:cNvSpPr/>
          <p:nvPr/>
        </p:nvSpPr>
        <p:spPr>
          <a:xfrm>
            <a:off x="1464343" y="3011464"/>
            <a:ext cx="616720" cy="633747"/>
          </a:xfrm>
          <a:prstGeom prst="flowChartConnector">
            <a:avLst/>
          </a:prstGeom>
          <a:solidFill>
            <a:schemeClr val="bg1">
              <a:lumMod val="75000"/>
            </a:schemeClr>
          </a:solidFill>
          <a:ln w="9525" cap="flat" cmpd="sng">
            <a:solidFill>
              <a:schemeClr val="dk2"/>
            </a:solidFill>
            <a:prstDash val="solid"/>
            <a:round/>
            <a:headEnd type="none" w="sm" len="sm"/>
            <a:tailEnd type="none" w="sm" len="sm"/>
          </a:ln>
        </p:spPr>
        <p:txBody>
          <a:bodyPr spcFirstLastPara="1" wrap="square" lIns="121897" tIns="121897" rIns="121897" bIns="121897" anchor="ctr" anchorCtr="0">
            <a:noAutofit/>
          </a:bodyPr>
          <a:lstStyle/>
          <a:p>
            <a:pPr algn="ctr">
              <a:buClr>
                <a:srgbClr val="000000"/>
              </a:buClr>
            </a:pPr>
            <a:r>
              <a:rPr lang="fr" sz="4400" dirty="0">
                <a:solidFill>
                  <a:srgbClr val="FFFFFF"/>
                </a:solidFill>
                <a:latin typeface="Helvetica Neue"/>
                <a:ea typeface="Helvetica Neue"/>
                <a:cs typeface="Helvetica Neue"/>
                <a:sym typeface="Helvetica Neue"/>
              </a:rPr>
              <a:t>1</a:t>
            </a:r>
            <a:endParaRPr sz="2400" dirty="0">
              <a:solidFill>
                <a:srgbClr val="FFFFFF"/>
              </a:solidFill>
            </a:endParaRPr>
          </a:p>
        </p:txBody>
      </p:sp>
      <p:sp>
        <p:nvSpPr>
          <p:cNvPr id="199" name="Shape 199"/>
          <p:cNvSpPr txBox="1">
            <a:spLocks noGrp="1"/>
          </p:cNvSpPr>
          <p:nvPr>
            <p:ph type="sldNum" idx="12"/>
          </p:nvPr>
        </p:nvSpPr>
        <p:spPr>
          <a:xfrm>
            <a:off x="11407560" y="6334601"/>
            <a:ext cx="731505" cy="524922"/>
          </a:xfrm>
          <a:prstGeom prst="rect">
            <a:avLst/>
          </a:prstGeom>
        </p:spPr>
        <p:txBody>
          <a:bodyPr spcFirstLastPara="1" wrap="square" lIns="124164" tIns="124164" rIns="124164" bIns="124164" anchor="ctr" anchorCtr="0">
            <a:noAutofit/>
          </a:bodyPr>
          <a:lstStyle/>
          <a:p>
            <a:fld id="{00000000-1234-1234-1234-123412341234}" type="slidenum">
              <a:rPr lang="fr"/>
              <a:pPr/>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accent6">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rPr>
                    <a:t>Intelligence artificielle et </a:t>
                  </a:r>
                  <a:r>
                    <a:rPr lang="fr-FR" sz="1800" b="1" dirty="0" err="1">
                      <a:solidFill>
                        <a:schemeClr val="bg1"/>
                      </a:solidFill>
                    </a:rPr>
                    <a:t>chatbots</a:t>
                  </a:r>
                  <a:endParaRPr lang="id-ID" sz="1800" b="1" dirty="0">
                    <a:solidFill>
                      <a:schemeClr val="bg1"/>
                    </a:solidFill>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41" name="Shape 1556"/>
          <p:cNvSpPr/>
          <p:nvPr/>
        </p:nvSpPr>
        <p:spPr>
          <a:xfrm>
            <a:off x="4295006" y="1197546"/>
            <a:ext cx="3149901"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400">
                <a:solidFill>
                  <a:srgbClr val="687189"/>
                </a:solidFill>
                <a:latin typeface="Helvetica"/>
                <a:ea typeface="Helvetica"/>
                <a:cs typeface="Helvetica"/>
                <a:sym typeface="Helvetica"/>
              </a:defRPr>
            </a:lvl1pPr>
          </a:lstStyle>
          <a:p>
            <a:pPr lvl="0" algn="ctr" rtl="0">
              <a:defRPr sz="1800">
                <a:solidFill>
                  <a:srgbClr val="000000"/>
                </a:solidFill>
              </a:defRPr>
            </a:pPr>
            <a:r>
              <a:rPr lang="en-US" sz="4800" dirty="0">
                <a:solidFill>
                  <a:schemeClr val="bg2">
                    <a:lumMod val="75000"/>
                  </a:schemeClr>
                </a:solidFill>
              </a:rPr>
              <a:t>Conclusion</a:t>
            </a:r>
          </a:p>
        </p:txBody>
      </p:sp>
      <p:sp>
        <p:nvSpPr>
          <p:cNvPr id="31" name="Slide Number Placeholder 30"/>
          <p:cNvSpPr>
            <a:spLocks noGrp="1"/>
          </p:cNvSpPr>
          <p:nvPr>
            <p:ph type="sldNum" idx="12"/>
          </p:nvPr>
        </p:nvSpPr>
        <p:spPr/>
        <p:txBody>
          <a:bodyPr/>
          <a:lstStyle/>
          <a:p>
            <a:fld id="{00000000-1234-1234-1234-123412341234}" type="slidenum">
              <a:rPr lang="fr-FR" smtClean="0"/>
              <a:pPr/>
              <a:t>30</a:t>
            </a:fld>
            <a:endParaRPr lang="fr-FR" dirty="0"/>
          </a:p>
        </p:txBody>
      </p:sp>
      <p:pic>
        <p:nvPicPr>
          <p:cNvPr id="10242" name="Picture 2" descr="RÃ©sultat de recherche d'images pour &quot;recherch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55" y="2421682"/>
            <a:ext cx="3238500" cy="2428875"/>
          </a:xfrm>
          <a:prstGeom prst="rect">
            <a:avLst/>
          </a:prstGeom>
          <a:noFill/>
          <a:extLst>
            <a:ext uri="{909E8E84-426E-40DD-AFC4-6F175D3DCCD1}">
              <a14:hiddenFill xmlns:a14="http://schemas.microsoft.com/office/drawing/2010/main">
                <a:solidFill>
                  <a:srgbClr val="FFFFFF"/>
                </a:solidFill>
              </a14:hiddenFill>
            </a:ext>
          </a:extLst>
        </p:spPr>
      </p:pic>
      <p:sp>
        <p:nvSpPr>
          <p:cNvPr id="38" name="AutoShape 105"/>
          <p:cNvSpPr>
            <a:spLocks/>
          </p:cNvSpPr>
          <p:nvPr/>
        </p:nvSpPr>
        <p:spPr bwMode="auto">
          <a:xfrm>
            <a:off x="3162913" y="2637706"/>
            <a:ext cx="648072" cy="5848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rgbClr val="C00000"/>
          </a:solidFill>
          <a:ln>
            <a:noFill/>
          </a:ln>
          <a:effectLst/>
          <a:extLst/>
        </p:spPr>
        <p:txBody>
          <a:bodyPr lIns="38082" tIns="38082" rIns="38082" bIns="38082" anchor="ctr"/>
          <a:lstStyle/>
          <a:p>
            <a:pPr defTabSz="342732">
              <a:defRPr/>
            </a:pPr>
            <a:endParaRPr lang="es-ES" sz="2200" dirty="0">
              <a:solidFill>
                <a:schemeClr val="bg1"/>
              </a:solidFill>
              <a:effectLst>
                <a:outerShdw blurRad="38100" dist="38100" dir="2700000" algn="tl">
                  <a:srgbClr val="000000"/>
                </a:outerShdw>
              </a:effectLst>
              <a:latin typeface="Gill Sans" charset="0"/>
              <a:cs typeface="Gill Sans" charset="0"/>
              <a:sym typeface="Gill Sans" charset="0"/>
            </a:endParaRPr>
          </a:p>
        </p:txBody>
      </p:sp>
      <p:pic>
        <p:nvPicPr>
          <p:cNvPr id="10244" name="Picture 4" descr="https://scontent.ftun11-1.fna.fbcdn.net/v/t1.15752-9/61145033_431725634294289_1507515043946692608_n.png?_nc_cat=103&amp;_nc_ht=scontent.ftun11-1.fna&amp;oh=526ad769af7da50c709033576c28c905&amp;oe=5D5218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7945" y="3033306"/>
            <a:ext cx="3833627" cy="3260786"/>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39"/>
          <p:cNvSpPr>
            <a:spLocks/>
          </p:cNvSpPr>
          <p:nvPr/>
        </p:nvSpPr>
        <p:spPr bwMode="auto">
          <a:xfrm>
            <a:off x="7741885" y="3033306"/>
            <a:ext cx="792088" cy="563580"/>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accent1"/>
          </a:solidFill>
          <a:ln>
            <a:noFill/>
          </a:ln>
          <a:effectLst/>
          <a:extLst/>
        </p:spPr>
        <p:txBody>
          <a:bodyPr lIns="38082" tIns="38082" rIns="38082" bIns="38082" anchor="ctr"/>
          <a:lstStyle/>
          <a:p>
            <a:pPr defTabSz="342732">
              <a:defRPr/>
            </a:pPr>
            <a:endParaRPr lang="es-ES" sz="22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10242"/>
                                        </p:tgtEl>
                                        <p:attrNameLst>
                                          <p:attrName>ppt_x</p:attrName>
                                        </p:attrNameLst>
                                      </p:cBhvr>
                                      <p:tavLst>
                                        <p:tav tm="0">
                                          <p:val>
                                            <p:strVal val="ppt_x"/>
                                          </p:val>
                                        </p:tav>
                                        <p:tav tm="100000">
                                          <p:val>
                                            <p:strVal val="ppt_x"/>
                                          </p:val>
                                        </p:tav>
                                      </p:tavLst>
                                    </p:anim>
                                    <p:anim calcmode="lin" valueType="num">
                                      <p:cBhvr additive="base">
                                        <p:cTn id="15" dur="500"/>
                                        <p:tgtEl>
                                          <p:spTgt spid="10242"/>
                                        </p:tgtEl>
                                        <p:attrNameLst>
                                          <p:attrName>ppt_y</p:attrName>
                                        </p:attrNameLst>
                                      </p:cBhvr>
                                      <p:tavLst>
                                        <p:tav tm="0">
                                          <p:val>
                                            <p:strVal val="ppt_y"/>
                                          </p:val>
                                        </p:tav>
                                        <p:tav tm="100000">
                                          <p:val>
                                            <p:strVal val="1+ppt_h/2"/>
                                          </p:val>
                                        </p:tav>
                                      </p:tavLst>
                                    </p:anim>
                                    <p:set>
                                      <p:cBhvr>
                                        <p:cTn id="16" dur="1" fill="hold">
                                          <p:stCondLst>
                                            <p:cond delay="499"/>
                                          </p:stCondLst>
                                        </p:cTn>
                                        <p:tgtEl>
                                          <p:spTgt spid="1024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0" nodeType="clickEffect">
                                  <p:stCondLst>
                                    <p:cond delay="0"/>
                                  </p:stCondLst>
                                  <p:childTnLst>
                                    <p:anim calcmode="lin" valueType="num">
                                      <p:cBhvr additive="base">
                                        <p:cTn id="20" dur="500"/>
                                        <p:tgtEl>
                                          <p:spTgt spid="38"/>
                                        </p:tgtEl>
                                        <p:attrNameLst>
                                          <p:attrName>ppt_x</p:attrName>
                                        </p:attrNameLst>
                                      </p:cBhvr>
                                      <p:tavLst>
                                        <p:tav tm="0">
                                          <p:val>
                                            <p:strVal val="ppt_x"/>
                                          </p:val>
                                        </p:tav>
                                        <p:tav tm="100000">
                                          <p:val>
                                            <p:strVal val="ppt_x"/>
                                          </p:val>
                                        </p:tav>
                                      </p:tavLst>
                                    </p:anim>
                                    <p:anim calcmode="lin" valueType="num">
                                      <p:cBhvr additive="base">
                                        <p:cTn id="21" dur="500"/>
                                        <p:tgtEl>
                                          <p:spTgt spid="38"/>
                                        </p:tgtEl>
                                        <p:attrNameLst>
                                          <p:attrName>ppt_y</p:attrName>
                                        </p:attrNameLst>
                                      </p:cBhvr>
                                      <p:tavLst>
                                        <p:tav tm="0">
                                          <p:val>
                                            <p:strVal val="ppt_y"/>
                                          </p:val>
                                        </p:tav>
                                        <p:tav tm="100000">
                                          <p:val>
                                            <p:strVal val="1+ppt_h/2"/>
                                          </p:val>
                                        </p:tav>
                                      </p:tavLst>
                                    </p:anim>
                                    <p:set>
                                      <p:cBhvr>
                                        <p:cTn id="2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2">
                      <a:lumMod val="75000"/>
                    </a:schemeClr>
                  </a:solidFill>
                  <a:ln w="38100">
                    <a:solidFill>
                      <a:schemeClr val="bg1">
                        <a:lumMod val="95000"/>
                      </a:schemeClr>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2">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accent6">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rPr>
                    <a:t>Intelligence artificielle et </a:t>
                  </a:r>
                  <a:r>
                    <a:rPr lang="fr-FR" sz="1800" b="1" dirty="0" err="1">
                      <a:solidFill>
                        <a:schemeClr val="bg1"/>
                      </a:solidFill>
                    </a:rPr>
                    <a:t>chatbots</a:t>
                  </a:r>
                  <a:endParaRPr lang="id-ID" sz="1800" b="1" dirty="0">
                    <a:solidFill>
                      <a:schemeClr val="bg1"/>
                    </a:solidFill>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31" name="Shape 1556"/>
          <p:cNvSpPr/>
          <p:nvPr/>
        </p:nvSpPr>
        <p:spPr>
          <a:xfrm>
            <a:off x="4055359" y="1197546"/>
            <a:ext cx="3629199"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400">
                <a:solidFill>
                  <a:srgbClr val="687189"/>
                </a:solidFill>
                <a:latin typeface="Helvetica"/>
                <a:ea typeface="Helvetica"/>
                <a:cs typeface="Helvetica"/>
                <a:sym typeface="Helvetica"/>
              </a:defRPr>
            </a:lvl1pPr>
          </a:lstStyle>
          <a:p>
            <a:pPr lvl="0" algn="ctr" rtl="0">
              <a:defRPr sz="1800">
                <a:solidFill>
                  <a:srgbClr val="000000"/>
                </a:solidFill>
              </a:defRPr>
            </a:pPr>
            <a:r>
              <a:rPr lang="en-US" sz="4800" dirty="0">
                <a:solidFill>
                  <a:schemeClr val="bg2">
                    <a:lumMod val="75000"/>
                  </a:schemeClr>
                </a:solidFill>
              </a:rPr>
              <a:t>Perspectives</a:t>
            </a:r>
          </a:p>
        </p:txBody>
      </p:sp>
      <p:pic>
        <p:nvPicPr>
          <p:cNvPr id="2050" name="Picture 2"/>
          <p:cNvPicPr>
            <a:picLocks noChangeAspect="1" noChangeArrowheads="1"/>
          </p:cNvPicPr>
          <p:nvPr/>
        </p:nvPicPr>
        <p:blipFill>
          <a:blip r:embed="rId3" cstate="print"/>
          <a:srcRect/>
          <a:stretch>
            <a:fillRect/>
          </a:stretch>
        </p:blipFill>
        <p:spPr bwMode="auto">
          <a:xfrm>
            <a:off x="1630710" y="3069754"/>
            <a:ext cx="2448272" cy="1992772"/>
          </a:xfrm>
          <a:prstGeom prst="rect">
            <a:avLst/>
          </a:prstGeom>
          <a:noFill/>
          <a:ln w="9525">
            <a:noFill/>
            <a:miter lim="800000"/>
            <a:headEnd/>
            <a:tailEnd/>
          </a:ln>
        </p:spPr>
      </p:pic>
      <p:pic>
        <p:nvPicPr>
          <p:cNvPr id="2051" name="Picture 3" descr="C:\INSAT\GL5\PFE\Rapport\Présentation\16992894.jpg"/>
          <p:cNvPicPr>
            <a:picLocks noChangeAspect="1" noChangeArrowheads="1"/>
          </p:cNvPicPr>
          <p:nvPr/>
        </p:nvPicPr>
        <p:blipFill>
          <a:blip r:embed="rId4" cstate="print"/>
          <a:srcRect b="7741"/>
          <a:stretch>
            <a:fillRect/>
          </a:stretch>
        </p:blipFill>
        <p:spPr bwMode="auto">
          <a:xfrm>
            <a:off x="4943078" y="3069754"/>
            <a:ext cx="2023523" cy="2016224"/>
          </a:xfrm>
          <a:prstGeom prst="rect">
            <a:avLst/>
          </a:prstGeom>
          <a:noFill/>
        </p:spPr>
      </p:pic>
      <p:pic>
        <p:nvPicPr>
          <p:cNvPr id="2052" name="Picture 4" descr="C:\INSAT\GL5\PFE\Rapport\Présentation\user_information-512.png"/>
          <p:cNvPicPr>
            <a:picLocks noChangeAspect="1" noChangeArrowheads="1"/>
          </p:cNvPicPr>
          <p:nvPr/>
        </p:nvPicPr>
        <p:blipFill>
          <a:blip r:embed="rId5" cstate="print"/>
          <a:srcRect/>
          <a:stretch>
            <a:fillRect/>
          </a:stretch>
        </p:blipFill>
        <p:spPr bwMode="auto">
          <a:xfrm>
            <a:off x="8039422" y="2997746"/>
            <a:ext cx="2304256" cy="2304256"/>
          </a:xfrm>
          <a:prstGeom prst="rect">
            <a:avLst/>
          </a:prstGeom>
          <a:noFill/>
        </p:spPr>
      </p:pic>
      <p:sp>
        <p:nvSpPr>
          <p:cNvPr id="32" name="Slide Number Placeholder 31"/>
          <p:cNvSpPr>
            <a:spLocks noGrp="1"/>
          </p:cNvSpPr>
          <p:nvPr>
            <p:ph type="sldNum" idx="12"/>
          </p:nvPr>
        </p:nvSpPr>
        <p:spPr/>
        <p:txBody>
          <a:bodyPr/>
          <a:lstStyle/>
          <a:p>
            <a:fld id="{00000000-1234-1234-1234-123412341234}" type="slidenum">
              <a:rPr lang="fr-FR" smtClean="0"/>
              <a:pPr/>
              <a:t>31</a:t>
            </a:fld>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0413" cy="685958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2062758" y="837506"/>
            <a:ext cx="8064896" cy="5544616"/>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270669" y="477466"/>
            <a:ext cx="9937105" cy="6048672"/>
          </a:xfrm>
          <a:prstGeom prst="rect">
            <a:avLst/>
          </a:prstGeom>
          <a:noFill/>
          <a:ln w="28575">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8" name="Rectangle 7"/>
          <p:cNvSpPr/>
          <p:nvPr/>
        </p:nvSpPr>
        <p:spPr>
          <a:xfrm>
            <a:off x="550590" y="261442"/>
            <a:ext cx="11161240" cy="6480720"/>
          </a:xfrm>
          <a:prstGeom prst="rect">
            <a:avLst/>
          </a:prstGeom>
          <a:no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 name="Slide Number Placeholder 1"/>
          <p:cNvSpPr>
            <a:spLocks noGrp="1"/>
          </p:cNvSpPr>
          <p:nvPr>
            <p:ph type="sldNum" idx="12"/>
          </p:nvPr>
        </p:nvSpPr>
        <p:spPr/>
        <p:txBody>
          <a:bodyPr/>
          <a:lstStyle/>
          <a:p>
            <a:fld id="{00000000-1234-1234-1234-123412341234}" type="slidenum">
              <a:rPr lang="fr-FR" smtClean="0"/>
              <a:pPr/>
              <a:t>32</a:t>
            </a:fld>
            <a:endParaRPr lang="fr-FR" dirty="0"/>
          </a:p>
        </p:txBody>
      </p:sp>
      <p:pic>
        <p:nvPicPr>
          <p:cNvPr id="11266" name="Picture 2" descr="https://scontent.ftun11-1.fna.fbcdn.net/v/t1.15752-9/50745382_363652784452885_3699421255221379072_n.png?_nc_cat=102&amp;_nc_ht=scontent.ftun11-1.fna&amp;oh=39b0f90dde84cd33bee81415a86443d6&amp;oe=5D60737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022" y="2719226"/>
            <a:ext cx="3096344" cy="21445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e 80"/>
          <p:cNvGrpSpPr/>
          <p:nvPr/>
        </p:nvGrpSpPr>
        <p:grpSpPr>
          <a:xfrm>
            <a:off x="-409108" y="-26590"/>
            <a:ext cx="14880130" cy="939034"/>
            <a:chOff x="-409108" y="-26590"/>
            <a:chExt cx="14880130" cy="939034"/>
          </a:xfrm>
        </p:grpSpPr>
        <p:grpSp>
          <p:nvGrpSpPr>
            <p:cNvPr id="82" name="Groupe 43"/>
            <p:cNvGrpSpPr/>
            <p:nvPr/>
          </p:nvGrpSpPr>
          <p:grpSpPr>
            <a:xfrm>
              <a:off x="-409108" y="-26590"/>
              <a:ext cx="12599520" cy="939034"/>
              <a:chOff x="19731" y="6509"/>
              <a:chExt cx="11764107" cy="939034"/>
            </a:xfrm>
          </p:grpSpPr>
          <p:sp>
            <p:nvSpPr>
              <p:cNvPr id="84"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85" name="Groupe 42"/>
              <p:cNvGrpSpPr/>
              <p:nvPr/>
            </p:nvGrpSpPr>
            <p:grpSpPr>
              <a:xfrm>
                <a:off x="19731" y="6509"/>
                <a:ext cx="11668857" cy="939034"/>
                <a:chOff x="19731" y="6509"/>
                <a:chExt cx="11668857" cy="939034"/>
              </a:xfrm>
            </p:grpSpPr>
            <p:sp>
              <p:nvSpPr>
                <p:cNvPr id="86"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7"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8"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9"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0" name="TextBox 17"/>
                <p:cNvSpPr txBox="1"/>
                <p:nvPr/>
              </p:nvSpPr>
              <p:spPr>
                <a:xfrm>
                  <a:off x="19731" y="159980"/>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91"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92"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93" name="Group 22"/>
                <p:cNvGrpSpPr/>
                <p:nvPr/>
              </p:nvGrpSpPr>
              <p:grpSpPr>
                <a:xfrm>
                  <a:off x="1884188" y="117634"/>
                  <a:ext cx="652462" cy="676275"/>
                  <a:chOff x="1908175" y="3165475"/>
                  <a:chExt cx="652462" cy="676275"/>
                </a:xfrm>
              </p:grpSpPr>
              <p:sp>
                <p:nvSpPr>
                  <p:cNvPr id="108"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accent1">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9"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94" name="Group 25"/>
                <p:cNvGrpSpPr/>
                <p:nvPr/>
              </p:nvGrpSpPr>
              <p:grpSpPr>
                <a:xfrm>
                  <a:off x="4160663" y="117634"/>
                  <a:ext cx="652462" cy="676275"/>
                  <a:chOff x="4184650" y="3165475"/>
                  <a:chExt cx="652462" cy="676275"/>
                </a:xfrm>
              </p:grpSpPr>
              <p:sp>
                <p:nvSpPr>
                  <p:cNvPr id="106"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7"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95" name="Group 28"/>
                <p:cNvGrpSpPr/>
                <p:nvPr/>
              </p:nvGrpSpPr>
              <p:grpSpPr>
                <a:xfrm>
                  <a:off x="6460951" y="117634"/>
                  <a:ext cx="652462" cy="676275"/>
                  <a:chOff x="6484938" y="3165475"/>
                  <a:chExt cx="652462" cy="676275"/>
                </a:xfrm>
              </p:grpSpPr>
              <p:sp>
                <p:nvSpPr>
                  <p:cNvPr id="104"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5"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96" name="Group 31"/>
                <p:cNvGrpSpPr/>
                <p:nvPr/>
              </p:nvGrpSpPr>
              <p:grpSpPr>
                <a:xfrm>
                  <a:off x="8724726" y="117634"/>
                  <a:ext cx="663575" cy="676275"/>
                  <a:chOff x="8748713" y="3165475"/>
                  <a:chExt cx="663575" cy="676275"/>
                </a:xfrm>
              </p:grpSpPr>
              <p:sp>
                <p:nvSpPr>
                  <p:cNvPr id="102"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3"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97" name="Group 34"/>
                <p:cNvGrpSpPr/>
                <p:nvPr/>
              </p:nvGrpSpPr>
              <p:grpSpPr>
                <a:xfrm>
                  <a:off x="11025013" y="117634"/>
                  <a:ext cx="663575" cy="676275"/>
                  <a:chOff x="11049000" y="3165475"/>
                  <a:chExt cx="663575" cy="676275"/>
                </a:xfrm>
                <a:solidFill>
                  <a:schemeClr val="bg1">
                    <a:lumMod val="65000"/>
                  </a:schemeClr>
                </a:solidFill>
              </p:grpSpPr>
              <p:sp>
                <p:nvSpPr>
                  <p:cNvPr id="100"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1"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98"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99"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 artificielle 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83"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pic>
        <p:nvPicPr>
          <p:cNvPr id="2052" name="Picture 4" descr="RÃ©sultat de recherche d'images pour &quot;images de recherch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48834">
            <a:off x="2240595" y="1286729"/>
            <a:ext cx="2902998" cy="2032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Ã©sultat de recherche d'images pour &quot;images d'Ã©puisement de recherch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04658">
            <a:off x="4593447" y="4149874"/>
            <a:ext cx="6238875" cy="22860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6705565" y="1239958"/>
            <a:ext cx="3973811" cy="2354517"/>
          </a:xfrm>
          <a:prstGeom prst="rect">
            <a:avLst/>
          </a:prstGeom>
        </p:spPr>
      </p:pic>
      <p:pic>
        <p:nvPicPr>
          <p:cNvPr id="2056" name="Picture 8" descr="RÃ©sultat de recherche d'images pour &quot;point d'interrogation&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480" y="3501802"/>
            <a:ext cx="2584459" cy="25844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fld id="{00000000-1234-1234-1234-123412341234}" type="slidenum">
              <a:rPr lang="fr-FR" smtClean="0"/>
              <a:pPr/>
              <a:t>4</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p:cTn id="11" dur="1000" fill="hold"/>
                                        <p:tgtEl>
                                          <p:spTgt spid="2052"/>
                                        </p:tgtEl>
                                        <p:attrNameLst>
                                          <p:attrName>ppt_w</p:attrName>
                                        </p:attrNameLst>
                                      </p:cBhvr>
                                      <p:tavLst>
                                        <p:tav tm="0">
                                          <p:val>
                                            <p:fltVal val="0"/>
                                          </p:val>
                                        </p:tav>
                                        <p:tav tm="100000">
                                          <p:val>
                                            <p:strVal val="#ppt_w"/>
                                          </p:val>
                                        </p:tav>
                                      </p:tavLst>
                                    </p:anim>
                                    <p:anim calcmode="lin" valueType="num">
                                      <p:cBhvr>
                                        <p:cTn id="12" dur="1000" fill="hold"/>
                                        <p:tgtEl>
                                          <p:spTgt spid="2052"/>
                                        </p:tgtEl>
                                        <p:attrNameLst>
                                          <p:attrName>ppt_h</p:attrName>
                                        </p:attrNameLst>
                                      </p:cBhvr>
                                      <p:tavLst>
                                        <p:tav tm="0">
                                          <p:val>
                                            <p:fltVal val="0"/>
                                          </p:val>
                                        </p:tav>
                                        <p:tav tm="100000">
                                          <p:val>
                                            <p:strVal val="#ppt_h"/>
                                          </p:val>
                                        </p:tav>
                                      </p:tavLst>
                                    </p:anim>
                                    <p:anim calcmode="lin" valueType="num">
                                      <p:cBhvr>
                                        <p:cTn id="13" dur="1000" fill="hold"/>
                                        <p:tgtEl>
                                          <p:spTgt spid="2052"/>
                                        </p:tgtEl>
                                        <p:attrNameLst>
                                          <p:attrName>style.rotation</p:attrName>
                                        </p:attrNameLst>
                                      </p:cBhvr>
                                      <p:tavLst>
                                        <p:tav tm="0">
                                          <p:val>
                                            <p:fltVal val="90"/>
                                          </p:val>
                                        </p:tav>
                                        <p:tav tm="100000">
                                          <p:val>
                                            <p:fltVal val="0"/>
                                          </p:val>
                                        </p:tav>
                                      </p:tavLst>
                                    </p:anim>
                                    <p:animEffect transition="in" filter="fade">
                                      <p:cBhvr>
                                        <p:cTn id="14" dur="1000"/>
                                        <p:tgtEl>
                                          <p:spTgt spid="205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2056"/>
                                        </p:tgtEl>
                                        <p:attrNameLst>
                                          <p:attrName>style.visibility</p:attrName>
                                        </p:attrNameLst>
                                      </p:cBhvr>
                                      <p:to>
                                        <p:strVal val="visible"/>
                                      </p:to>
                                    </p:set>
                                    <p:animEffect transition="in" filter="wipe(down)">
                                      <p:cBhvr>
                                        <p:cTn id="23" dur="580">
                                          <p:stCondLst>
                                            <p:cond delay="0"/>
                                          </p:stCondLst>
                                        </p:cTn>
                                        <p:tgtEl>
                                          <p:spTgt spid="2056"/>
                                        </p:tgtEl>
                                      </p:cBhvr>
                                    </p:animEffect>
                                    <p:anim calcmode="lin" valueType="num">
                                      <p:cBhvr>
                                        <p:cTn id="24"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29" dur="26">
                                          <p:stCondLst>
                                            <p:cond delay="650"/>
                                          </p:stCondLst>
                                        </p:cTn>
                                        <p:tgtEl>
                                          <p:spTgt spid="2056"/>
                                        </p:tgtEl>
                                      </p:cBhvr>
                                      <p:to x="100000" y="60000"/>
                                    </p:animScale>
                                    <p:animScale>
                                      <p:cBhvr>
                                        <p:cTn id="30" dur="166" decel="50000">
                                          <p:stCondLst>
                                            <p:cond delay="676"/>
                                          </p:stCondLst>
                                        </p:cTn>
                                        <p:tgtEl>
                                          <p:spTgt spid="2056"/>
                                        </p:tgtEl>
                                      </p:cBhvr>
                                      <p:to x="100000" y="100000"/>
                                    </p:animScale>
                                    <p:animScale>
                                      <p:cBhvr>
                                        <p:cTn id="31" dur="26">
                                          <p:stCondLst>
                                            <p:cond delay="1312"/>
                                          </p:stCondLst>
                                        </p:cTn>
                                        <p:tgtEl>
                                          <p:spTgt spid="2056"/>
                                        </p:tgtEl>
                                      </p:cBhvr>
                                      <p:to x="100000" y="80000"/>
                                    </p:animScale>
                                    <p:animScale>
                                      <p:cBhvr>
                                        <p:cTn id="32" dur="166" decel="50000">
                                          <p:stCondLst>
                                            <p:cond delay="1338"/>
                                          </p:stCondLst>
                                        </p:cTn>
                                        <p:tgtEl>
                                          <p:spTgt spid="2056"/>
                                        </p:tgtEl>
                                      </p:cBhvr>
                                      <p:to x="100000" y="100000"/>
                                    </p:animScale>
                                    <p:animScale>
                                      <p:cBhvr>
                                        <p:cTn id="33" dur="26">
                                          <p:stCondLst>
                                            <p:cond delay="1642"/>
                                          </p:stCondLst>
                                        </p:cTn>
                                        <p:tgtEl>
                                          <p:spTgt spid="2056"/>
                                        </p:tgtEl>
                                      </p:cBhvr>
                                      <p:to x="100000" y="90000"/>
                                    </p:animScale>
                                    <p:animScale>
                                      <p:cBhvr>
                                        <p:cTn id="34" dur="166" decel="50000">
                                          <p:stCondLst>
                                            <p:cond delay="1668"/>
                                          </p:stCondLst>
                                        </p:cTn>
                                        <p:tgtEl>
                                          <p:spTgt spid="2056"/>
                                        </p:tgtEl>
                                      </p:cBhvr>
                                      <p:to x="100000" y="100000"/>
                                    </p:animScale>
                                    <p:animScale>
                                      <p:cBhvr>
                                        <p:cTn id="35" dur="26">
                                          <p:stCondLst>
                                            <p:cond delay="1808"/>
                                          </p:stCondLst>
                                        </p:cTn>
                                        <p:tgtEl>
                                          <p:spTgt spid="2056"/>
                                        </p:tgtEl>
                                      </p:cBhvr>
                                      <p:to x="100000" y="95000"/>
                                    </p:animScale>
                                    <p:animScale>
                                      <p:cBhvr>
                                        <p:cTn id="36" dur="166" decel="50000">
                                          <p:stCondLst>
                                            <p:cond delay="1834"/>
                                          </p:stCondLst>
                                        </p:cTn>
                                        <p:tgtEl>
                                          <p:spTgt spid="205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e 80"/>
          <p:cNvGrpSpPr/>
          <p:nvPr/>
        </p:nvGrpSpPr>
        <p:grpSpPr>
          <a:xfrm>
            <a:off x="-409108" y="-26590"/>
            <a:ext cx="14880130" cy="939034"/>
            <a:chOff x="-409108" y="-26590"/>
            <a:chExt cx="14880130" cy="939034"/>
          </a:xfrm>
        </p:grpSpPr>
        <p:grpSp>
          <p:nvGrpSpPr>
            <p:cNvPr id="82" name="Groupe 43"/>
            <p:cNvGrpSpPr/>
            <p:nvPr/>
          </p:nvGrpSpPr>
          <p:grpSpPr>
            <a:xfrm>
              <a:off x="-409108" y="-26590"/>
              <a:ext cx="12599520" cy="939034"/>
              <a:chOff x="19731" y="6509"/>
              <a:chExt cx="11764107" cy="939034"/>
            </a:xfrm>
          </p:grpSpPr>
          <p:sp>
            <p:nvSpPr>
              <p:cNvPr id="84"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85" name="Groupe 42"/>
              <p:cNvGrpSpPr/>
              <p:nvPr/>
            </p:nvGrpSpPr>
            <p:grpSpPr>
              <a:xfrm>
                <a:off x="19731" y="6509"/>
                <a:ext cx="11668857" cy="939034"/>
                <a:chOff x="19731" y="6509"/>
                <a:chExt cx="11668857" cy="939034"/>
              </a:xfrm>
            </p:grpSpPr>
            <p:sp>
              <p:nvSpPr>
                <p:cNvPr id="86"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7"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8"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9"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0" name="TextBox 17"/>
                <p:cNvSpPr txBox="1"/>
                <p:nvPr/>
              </p:nvSpPr>
              <p:spPr>
                <a:xfrm>
                  <a:off x="19731" y="159980"/>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91"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92"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93" name="Group 22"/>
                <p:cNvGrpSpPr/>
                <p:nvPr/>
              </p:nvGrpSpPr>
              <p:grpSpPr>
                <a:xfrm>
                  <a:off x="1884188" y="117634"/>
                  <a:ext cx="652462" cy="676275"/>
                  <a:chOff x="1908175" y="3165475"/>
                  <a:chExt cx="652462" cy="676275"/>
                </a:xfrm>
              </p:grpSpPr>
              <p:sp>
                <p:nvSpPr>
                  <p:cNvPr id="108"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accent1">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9"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94" name="Group 25"/>
                <p:cNvGrpSpPr/>
                <p:nvPr/>
              </p:nvGrpSpPr>
              <p:grpSpPr>
                <a:xfrm>
                  <a:off x="4160663" y="117634"/>
                  <a:ext cx="652462" cy="676275"/>
                  <a:chOff x="4184650" y="3165475"/>
                  <a:chExt cx="652462" cy="676275"/>
                </a:xfrm>
              </p:grpSpPr>
              <p:sp>
                <p:nvSpPr>
                  <p:cNvPr id="106"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7"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95" name="Group 28"/>
                <p:cNvGrpSpPr/>
                <p:nvPr/>
              </p:nvGrpSpPr>
              <p:grpSpPr>
                <a:xfrm>
                  <a:off x="6460951" y="117634"/>
                  <a:ext cx="652462" cy="676275"/>
                  <a:chOff x="6484938" y="3165475"/>
                  <a:chExt cx="652462" cy="676275"/>
                </a:xfrm>
              </p:grpSpPr>
              <p:sp>
                <p:nvSpPr>
                  <p:cNvPr id="104"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5"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96" name="Group 31"/>
                <p:cNvGrpSpPr/>
                <p:nvPr/>
              </p:nvGrpSpPr>
              <p:grpSpPr>
                <a:xfrm>
                  <a:off x="8724726" y="117634"/>
                  <a:ext cx="663575" cy="676275"/>
                  <a:chOff x="8748713" y="3165475"/>
                  <a:chExt cx="663575" cy="676275"/>
                </a:xfrm>
              </p:grpSpPr>
              <p:sp>
                <p:nvSpPr>
                  <p:cNvPr id="102"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3"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97" name="Group 34"/>
                <p:cNvGrpSpPr/>
                <p:nvPr/>
              </p:nvGrpSpPr>
              <p:grpSpPr>
                <a:xfrm>
                  <a:off x="11025013" y="117634"/>
                  <a:ext cx="663575" cy="676275"/>
                  <a:chOff x="11049000" y="3165475"/>
                  <a:chExt cx="663575" cy="676275"/>
                </a:xfrm>
                <a:solidFill>
                  <a:schemeClr val="bg1">
                    <a:lumMod val="65000"/>
                  </a:schemeClr>
                </a:solidFill>
              </p:grpSpPr>
              <p:sp>
                <p:nvSpPr>
                  <p:cNvPr id="100"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01"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98"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99"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 artificielle 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83"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3" name="Slide Number Placeholder 2"/>
          <p:cNvSpPr>
            <a:spLocks noGrp="1"/>
          </p:cNvSpPr>
          <p:nvPr>
            <p:ph type="sldNum" idx="12"/>
          </p:nvPr>
        </p:nvSpPr>
        <p:spPr/>
        <p:txBody>
          <a:bodyPr/>
          <a:lstStyle/>
          <a:p>
            <a:fld id="{00000000-1234-1234-1234-123412341234}" type="slidenum">
              <a:rPr lang="fr-FR" smtClean="0"/>
              <a:pPr/>
              <a:t>5</a:t>
            </a:fld>
            <a:endParaRPr lang="fr-FR" dirty="0"/>
          </a:p>
        </p:txBody>
      </p:sp>
      <p:pic>
        <p:nvPicPr>
          <p:cNvPr id="36" name="Image 110" descr="153793213358805100.png"/>
          <p:cNvPicPr>
            <a:picLocks noChangeAspect="1"/>
          </p:cNvPicPr>
          <p:nvPr/>
        </p:nvPicPr>
        <p:blipFill>
          <a:blip r:embed="rId3" cstate="print"/>
          <a:stretch>
            <a:fillRect/>
          </a:stretch>
        </p:blipFill>
        <p:spPr>
          <a:xfrm>
            <a:off x="4871070" y="2997746"/>
            <a:ext cx="2103120" cy="3284220"/>
          </a:xfrm>
          <a:prstGeom prst="rect">
            <a:avLst/>
          </a:prstGeom>
        </p:spPr>
      </p:pic>
      <p:sp>
        <p:nvSpPr>
          <p:cNvPr id="37" name="TextBox 36"/>
          <p:cNvSpPr txBox="1"/>
          <p:nvPr/>
        </p:nvSpPr>
        <p:spPr>
          <a:xfrm>
            <a:off x="5778614" y="2421682"/>
            <a:ext cx="570990" cy="784830"/>
          </a:xfrm>
          <a:prstGeom prst="rect">
            <a:avLst/>
          </a:prstGeom>
          <a:noFill/>
        </p:spPr>
        <p:txBody>
          <a:bodyPr wrap="none" rtlCol="0">
            <a:spAutoFit/>
          </a:bodyPr>
          <a:lstStyle/>
          <a:p>
            <a:r>
              <a:rPr lang="fr-FR" sz="2400" b="1" dirty="0">
                <a:solidFill>
                  <a:srgbClr val="FF0000"/>
                </a:solidFill>
              </a:rPr>
              <a:t>??!</a:t>
            </a:r>
          </a:p>
          <a:p>
            <a:endParaRPr lang="fr-FR" dirty="0"/>
          </a:p>
        </p:txBody>
      </p:sp>
      <p:pic>
        <p:nvPicPr>
          <p:cNvPr id="38" name="Picture 8" descr="RÃ©sultat de recherche d'images pour &quot;documents administratif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30" y="4242502"/>
            <a:ext cx="3631958" cy="17829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2" descr="RÃ©sultat de recherche d'images pour &quot;localisation&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1459" y="219764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RÃ©sultat de recherche d'images pour &quot;certifica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2044" y="1143256"/>
            <a:ext cx="1763167" cy="117544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RÃ©sultat de recherche d'images pour &quot;emploi du temps&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9391" y="2421682"/>
            <a:ext cx="2496454" cy="112562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mage associÃ©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51371" y="3933850"/>
            <a:ext cx="1543565" cy="86851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Ã©sultat de recherche d'images pour &quot;scolaritÃ©&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6784" y="5321859"/>
            <a:ext cx="1368152" cy="96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4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down)">
                                      <p:cBhvr>
                                        <p:cTn id="11" dur="580">
                                          <p:stCondLst>
                                            <p:cond delay="0"/>
                                          </p:stCondLst>
                                        </p:cTn>
                                        <p:tgtEl>
                                          <p:spTgt spid="37"/>
                                        </p:tgtEl>
                                      </p:cBhvr>
                                    </p:animEffect>
                                    <p:anim calcmode="lin" valueType="num">
                                      <p:cBhvr>
                                        <p:cTn id="1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7" dur="26">
                                          <p:stCondLst>
                                            <p:cond delay="650"/>
                                          </p:stCondLst>
                                        </p:cTn>
                                        <p:tgtEl>
                                          <p:spTgt spid="37"/>
                                        </p:tgtEl>
                                      </p:cBhvr>
                                      <p:to x="100000" y="60000"/>
                                    </p:animScale>
                                    <p:animScale>
                                      <p:cBhvr>
                                        <p:cTn id="18" dur="166" decel="50000">
                                          <p:stCondLst>
                                            <p:cond delay="676"/>
                                          </p:stCondLst>
                                        </p:cTn>
                                        <p:tgtEl>
                                          <p:spTgt spid="37"/>
                                        </p:tgtEl>
                                      </p:cBhvr>
                                      <p:to x="100000" y="100000"/>
                                    </p:animScale>
                                    <p:animScale>
                                      <p:cBhvr>
                                        <p:cTn id="19" dur="26">
                                          <p:stCondLst>
                                            <p:cond delay="1312"/>
                                          </p:stCondLst>
                                        </p:cTn>
                                        <p:tgtEl>
                                          <p:spTgt spid="37"/>
                                        </p:tgtEl>
                                      </p:cBhvr>
                                      <p:to x="100000" y="80000"/>
                                    </p:animScale>
                                    <p:animScale>
                                      <p:cBhvr>
                                        <p:cTn id="20" dur="166" decel="50000">
                                          <p:stCondLst>
                                            <p:cond delay="1338"/>
                                          </p:stCondLst>
                                        </p:cTn>
                                        <p:tgtEl>
                                          <p:spTgt spid="37"/>
                                        </p:tgtEl>
                                      </p:cBhvr>
                                      <p:to x="100000" y="100000"/>
                                    </p:animScale>
                                    <p:animScale>
                                      <p:cBhvr>
                                        <p:cTn id="21" dur="26">
                                          <p:stCondLst>
                                            <p:cond delay="1642"/>
                                          </p:stCondLst>
                                        </p:cTn>
                                        <p:tgtEl>
                                          <p:spTgt spid="37"/>
                                        </p:tgtEl>
                                      </p:cBhvr>
                                      <p:to x="100000" y="90000"/>
                                    </p:animScale>
                                    <p:animScale>
                                      <p:cBhvr>
                                        <p:cTn id="22" dur="166" decel="50000">
                                          <p:stCondLst>
                                            <p:cond delay="1668"/>
                                          </p:stCondLst>
                                        </p:cTn>
                                        <p:tgtEl>
                                          <p:spTgt spid="37"/>
                                        </p:tgtEl>
                                      </p:cBhvr>
                                      <p:to x="100000" y="100000"/>
                                    </p:animScale>
                                    <p:animScale>
                                      <p:cBhvr>
                                        <p:cTn id="23" dur="26">
                                          <p:stCondLst>
                                            <p:cond delay="1808"/>
                                          </p:stCondLst>
                                        </p:cTn>
                                        <p:tgtEl>
                                          <p:spTgt spid="37"/>
                                        </p:tgtEl>
                                      </p:cBhvr>
                                      <p:to x="100000" y="95000"/>
                                    </p:animScale>
                                    <p:animScale>
                                      <p:cBhvr>
                                        <p:cTn id="24" dur="166" decel="50000">
                                          <p:stCondLst>
                                            <p:cond delay="1834"/>
                                          </p:stCondLst>
                                        </p:cTn>
                                        <p:tgtEl>
                                          <p:spTgt spid="37"/>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anim calcmode="lin" valueType="num">
                                      <p:cBhvr>
                                        <p:cTn id="36" dur="1000" fill="hold"/>
                                        <p:tgtEl>
                                          <p:spTgt spid="39"/>
                                        </p:tgtEl>
                                        <p:attrNameLst>
                                          <p:attrName>ppt_x</p:attrName>
                                        </p:attrNameLst>
                                      </p:cBhvr>
                                      <p:tavLst>
                                        <p:tav tm="0">
                                          <p:val>
                                            <p:strVal val="#ppt_x"/>
                                          </p:val>
                                        </p:tav>
                                        <p:tav tm="100000">
                                          <p:val>
                                            <p:strVal val="#ppt_x"/>
                                          </p:val>
                                        </p:tav>
                                      </p:tavLst>
                                    </p:anim>
                                    <p:anim calcmode="lin" valueType="num">
                                      <p:cBhvr>
                                        <p:cTn id="3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1000"/>
                                        <p:tgtEl>
                                          <p:spTgt spid="41"/>
                                        </p:tgtEl>
                                      </p:cBhvr>
                                    </p:animEffect>
                                    <p:anim calcmode="lin" valueType="num">
                                      <p:cBhvr>
                                        <p:cTn id="49" dur="1000" fill="hold"/>
                                        <p:tgtEl>
                                          <p:spTgt spid="41"/>
                                        </p:tgtEl>
                                        <p:attrNameLst>
                                          <p:attrName>ppt_x</p:attrName>
                                        </p:attrNameLst>
                                      </p:cBhvr>
                                      <p:tavLst>
                                        <p:tav tm="0">
                                          <p:val>
                                            <p:strVal val="#ppt_x"/>
                                          </p:val>
                                        </p:tav>
                                        <p:tav tm="100000">
                                          <p:val>
                                            <p:strVal val="#ppt_x"/>
                                          </p:val>
                                        </p:tav>
                                      </p:tavLst>
                                    </p:anim>
                                    <p:anim calcmode="lin" valueType="num">
                                      <p:cBhvr>
                                        <p:cTn id="5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1000"/>
                                        <p:tgtEl>
                                          <p:spTgt spid="43"/>
                                        </p:tgtEl>
                                      </p:cBhvr>
                                    </p:animEffect>
                                    <p:anim calcmode="lin" valueType="num">
                                      <p:cBhvr>
                                        <p:cTn id="63" dur="1000" fill="hold"/>
                                        <p:tgtEl>
                                          <p:spTgt spid="43"/>
                                        </p:tgtEl>
                                        <p:attrNameLst>
                                          <p:attrName>ppt_x</p:attrName>
                                        </p:attrNameLst>
                                      </p:cBhvr>
                                      <p:tavLst>
                                        <p:tav tm="0">
                                          <p:val>
                                            <p:strVal val="#ppt_x"/>
                                          </p:val>
                                        </p:tav>
                                        <p:tav tm="100000">
                                          <p:val>
                                            <p:strVal val="#ppt_x"/>
                                          </p:val>
                                        </p:tav>
                                      </p:tavLst>
                                    </p:anim>
                                    <p:anim calcmode="lin" valueType="num">
                                      <p:cBhvr>
                                        <p:cTn id="6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e 45"/>
          <p:cNvGrpSpPr/>
          <p:nvPr/>
        </p:nvGrpSpPr>
        <p:grpSpPr>
          <a:xfrm>
            <a:off x="-457523" y="-26590"/>
            <a:ext cx="14928545" cy="939034"/>
            <a:chOff x="-457523" y="-26590"/>
            <a:chExt cx="14928545" cy="939034"/>
          </a:xfrm>
        </p:grpSpPr>
        <p:grpSp>
          <p:nvGrpSpPr>
            <p:cNvPr id="44" name="Groupe 43"/>
            <p:cNvGrpSpPr/>
            <p:nvPr/>
          </p:nvGrpSpPr>
          <p:grpSpPr>
            <a:xfrm>
              <a:off x="-457523" y="-26590"/>
              <a:ext cx="12647935" cy="939034"/>
              <a:chOff x="-25474" y="6509"/>
              <a:chExt cx="11809312" cy="939034"/>
            </a:xfrm>
          </p:grpSpPr>
          <p:sp>
            <p:nvSpPr>
              <p:cNvPr id="4"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43" name="Groupe 42"/>
              <p:cNvGrpSpPr/>
              <p:nvPr/>
            </p:nvGrpSpPr>
            <p:grpSpPr>
              <a:xfrm>
                <a:off x="-25474" y="6509"/>
                <a:ext cx="11714062" cy="939034"/>
                <a:chOff x="-25474" y="6509"/>
                <a:chExt cx="11714062" cy="939034"/>
              </a:xfrm>
            </p:grpSpPr>
            <p:sp>
              <p:nvSpPr>
                <p:cNvPr id="2"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3"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5"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6"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7"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0"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1"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8" name="Group 22"/>
                <p:cNvGrpSpPr/>
                <p:nvPr/>
              </p:nvGrpSpPr>
              <p:grpSpPr>
                <a:xfrm>
                  <a:off x="1884188" y="117634"/>
                  <a:ext cx="652462" cy="676275"/>
                  <a:chOff x="1908175" y="3165475"/>
                  <a:chExt cx="652462" cy="676275"/>
                </a:xfrm>
              </p:grpSpPr>
              <p:sp>
                <p:nvSpPr>
                  <p:cNvPr id="13"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accent1">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4"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9" name="Group 25"/>
                <p:cNvGrpSpPr/>
                <p:nvPr/>
              </p:nvGrpSpPr>
              <p:grpSpPr>
                <a:xfrm>
                  <a:off x="4160663" y="117634"/>
                  <a:ext cx="652462" cy="676275"/>
                  <a:chOff x="4184650" y="3165475"/>
                  <a:chExt cx="652462" cy="676275"/>
                </a:xfrm>
              </p:grpSpPr>
              <p:sp>
                <p:nvSpPr>
                  <p:cNvPr id="16"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17"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2" name="Group 28"/>
                <p:cNvGrpSpPr/>
                <p:nvPr/>
              </p:nvGrpSpPr>
              <p:grpSpPr>
                <a:xfrm>
                  <a:off x="6460951" y="117634"/>
                  <a:ext cx="652462" cy="676275"/>
                  <a:chOff x="6484938" y="3165475"/>
                  <a:chExt cx="652462" cy="676275"/>
                </a:xfrm>
              </p:grpSpPr>
              <p:sp>
                <p:nvSpPr>
                  <p:cNvPr id="19"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0"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5" name="Group 31"/>
                <p:cNvGrpSpPr/>
                <p:nvPr/>
              </p:nvGrpSpPr>
              <p:grpSpPr>
                <a:xfrm>
                  <a:off x="8724726" y="117634"/>
                  <a:ext cx="663575" cy="676275"/>
                  <a:chOff x="8748713" y="3165475"/>
                  <a:chExt cx="663575" cy="676275"/>
                </a:xfrm>
              </p:grpSpPr>
              <p:sp>
                <p:nvSpPr>
                  <p:cNvPr id="22"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3"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5"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2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33"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 artificielle et </a:t>
                  </a:r>
                </a:p>
                <a:p>
                  <a:pPr algn="ct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5"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pic>
        <p:nvPicPr>
          <p:cNvPr id="3074" name="Picture 2" descr="RÃ©sultat de recherche d'images pour &quot;ibm&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25" y="1257424"/>
            <a:ext cx="2667000" cy="1066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chatb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577" y="2761203"/>
            <a:ext cx="2895255" cy="16875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Ã©sultat de recherche d'images pour &quot;chatbot&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282853" y="2853236"/>
            <a:ext cx="3205831" cy="16222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Ã©sultat de recherche d'images pour &quot;reconnaissance visuelle&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17150" y="4678457"/>
            <a:ext cx="3352593" cy="165953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associÃ©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4728" y="4790213"/>
            <a:ext cx="3113438" cy="1245375"/>
          </a:xfrm>
          <a:prstGeom prst="rect">
            <a:avLst/>
          </a:prstGeom>
          <a:noFill/>
          <a:extLst>
            <a:ext uri="{909E8E84-426E-40DD-AFC4-6F175D3DCCD1}">
              <a14:hiddenFill xmlns:a14="http://schemas.microsoft.com/office/drawing/2010/main">
                <a:solidFill>
                  <a:srgbClr val="FFFFFF"/>
                </a:solidFill>
              </a14:hiddenFill>
            </a:ext>
          </a:extLst>
        </p:spPr>
      </p:pic>
      <p:sp>
        <p:nvSpPr>
          <p:cNvPr id="21" name="Slide Number Placeholder 20"/>
          <p:cNvSpPr>
            <a:spLocks noGrp="1"/>
          </p:cNvSpPr>
          <p:nvPr>
            <p:ph type="sldNum" idx="12"/>
          </p:nvPr>
        </p:nvSpPr>
        <p:spPr/>
        <p:txBody>
          <a:bodyPr/>
          <a:lstStyle/>
          <a:p>
            <a:fld id="{00000000-1234-1234-1234-123412341234}" type="slidenum">
              <a:rPr lang="fr-FR" smtClean="0"/>
              <a:pPr/>
              <a:t>6</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07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accent1">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 artificielle 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pic>
        <p:nvPicPr>
          <p:cNvPr id="3074" name="Picture 2"/>
          <p:cNvPicPr>
            <a:picLocks noChangeAspect="1" noChangeArrowheads="1"/>
          </p:cNvPicPr>
          <p:nvPr/>
        </p:nvPicPr>
        <p:blipFill>
          <a:blip r:embed="rId3" cstate="print"/>
          <a:srcRect/>
          <a:stretch>
            <a:fillRect/>
          </a:stretch>
        </p:blipFill>
        <p:spPr bwMode="auto">
          <a:xfrm>
            <a:off x="3746614" y="4360291"/>
            <a:ext cx="2855910" cy="2304256"/>
          </a:xfrm>
          <a:prstGeom prst="rect">
            <a:avLst/>
          </a:prstGeom>
          <a:noFill/>
          <a:ln w="9525">
            <a:noFill/>
            <a:miter lim="800000"/>
            <a:headEnd/>
            <a:tailEnd/>
          </a:ln>
        </p:spPr>
      </p:pic>
      <p:cxnSp>
        <p:nvCxnSpPr>
          <p:cNvPr id="101" name="Connecteur droit 100"/>
          <p:cNvCxnSpPr/>
          <p:nvPr/>
        </p:nvCxnSpPr>
        <p:spPr>
          <a:xfrm>
            <a:off x="6743278" y="1125538"/>
            <a:ext cx="72008" cy="5734050"/>
          </a:xfrm>
          <a:prstGeom prst="line">
            <a:avLst/>
          </a:prstGeom>
          <a:ln>
            <a:solidFill>
              <a:schemeClr val="bg1">
                <a:lumMod val="50000"/>
              </a:schemeClr>
            </a:solidFill>
          </a:ln>
        </p:spPr>
        <p:style>
          <a:lnRef idx="3">
            <a:schemeClr val="accent5"/>
          </a:lnRef>
          <a:fillRef idx="0">
            <a:schemeClr val="accent5"/>
          </a:fillRef>
          <a:effectRef idx="2">
            <a:schemeClr val="accent5"/>
          </a:effectRef>
          <a:fontRef idx="minor">
            <a:schemeClr val="tx1"/>
          </a:fontRef>
        </p:style>
      </p:cxnSp>
      <p:pic>
        <p:nvPicPr>
          <p:cNvPr id="1026" name="Picture 2" descr="RÃ©sultat de recherche d'images pour &quot;satisfaction clien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974" y="1282074"/>
            <a:ext cx="5318362" cy="26108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gagner du temp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1952" y="1396865"/>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Ã©sultat de recherche d'images pour &quot;service rapid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4904" y="4501831"/>
            <a:ext cx="2078153" cy="2157612"/>
          </a:xfrm>
          <a:prstGeom prst="rect">
            <a:avLst/>
          </a:prstGeom>
          <a:noFill/>
          <a:extLst>
            <a:ext uri="{909E8E84-426E-40DD-AFC4-6F175D3DCCD1}">
              <a14:hiddenFill xmlns:a14="http://schemas.microsoft.com/office/drawing/2010/main">
                <a:solidFill>
                  <a:srgbClr val="FFFFFF"/>
                </a:solidFill>
              </a14:hiddenFill>
            </a:ext>
          </a:extLst>
        </p:spPr>
      </p:pic>
      <p:sp>
        <p:nvSpPr>
          <p:cNvPr id="31" name="Slide Number Placeholder 30"/>
          <p:cNvSpPr>
            <a:spLocks noGrp="1"/>
          </p:cNvSpPr>
          <p:nvPr>
            <p:ph type="sldNum" idx="12"/>
          </p:nvPr>
        </p:nvSpPr>
        <p:spPr/>
        <p:txBody>
          <a:bodyPr/>
          <a:lstStyle/>
          <a:p>
            <a:fld id="{00000000-1234-1234-1234-123412341234}" type="slidenum">
              <a:rPr lang="fr-FR" smtClean="0"/>
              <a:pPr/>
              <a:t>7</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074"/>
                                        </p:tgtEl>
                                        <p:attrNameLst>
                                          <p:attrName>r</p:attrName>
                                        </p:attrNameLst>
                                      </p:cBhvr>
                                    </p:animRot>
                                    <p:animRot by="-240000">
                                      <p:cBhvr>
                                        <p:cTn id="7" dur="200" fill="hold">
                                          <p:stCondLst>
                                            <p:cond delay="200"/>
                                          </p:stCondLst>
                                        </p:cTn>
                                        <p:tgtEl>
                                          <p:spTgt spid="3074"/>
                                        </p:tgtEl>
                                        <p:attrNameLst>
                                          <p:attrName>r</p:attrName>
                                        </p:attrNameLst>
                                      </p:cBhvr>
                                    </p:animRot>
                                    <p:animRot by="240000">
                                      <p:cBhvr>
                                        <p:cTn id="8" dur="200" fill="hold">
                                          <p:stCondLst>
                                            <p:cond delay="400"/>
                                          </p:stCondLst>
                                        </p:cTn>
                                        <p:tgtEl>
                                          <p:spTgt spid="3074"/>
                                        </p:tgtEl>
                                        <p:attrNameLst>
                                          <p:attrName>r</p:attrName>
                                        </p:attrNameLst>
                                      </p:cBhvr>
                                    </p:animRot>
                                    <p:animRot by="-240000">
                                      <p:cBhvr>
                                        <p:cTn id="9" dur="200" fill="hold">
                                          <p:stCondLst>
                                            <p:cond delay="600"/>
                                          </p:stCondLst>
                                        </p:cTn>
                                        <p:tgtEl>
                                          <p:spTgt spid="3074"/>
                                        </p:tgtEl>
                                        <p:attrNameLst>
                                          <p:attrName>r</p:attrName>
                                        </p:attrNameLst>
                                      </p:cBhvr>
                                    </p:animRot>
                                    <p:animRot by="120000">
                                      <p:cBhvr>
                                        <p:cTn id="10" dur="200" fill="hold">
                                          <p:stCondLst>
                                            <p:cond delay="800"/>
                                          </p:stCondLst>
                                        </p:cTn>
                                        <p:tgtEl>
                                          <p:spTgt spid="307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p:cTn id="19" dur="500" fill="hold"/>
                                        <p:tgtEl>
                                          <p:spTgt spid="1028"/>
                                        </p:tgtEl>
                                        <p:attrNameLst>
                                          <p:attrName>ppt_w</p:attrName>
                                        </p:attrNameLst>
                                      </p:cBhvr>
                                      <p:tavLst>
                                        <p:tav tm="0">
                                          <p:val>
                                            <p:fltVal val="0"/>
                                          </p:val>
                                        </p:tav>
                                        <p:tav tm="100000">
                                          <p:val>
                                            <p:strVal val="#ppt_w"/>
                                          </p:val>
                                        </p:tav>
                                      </p:tavLst>
                                    </p:anim>
                                    <p:anim calcmode="lin" valueType="num">
                                      <p:cBhvr>
                                        <p:cTn id="20" dur="500" fill="hold"/>
                                        <p:tgtEl>
                                          <p:spTgt spid="1028"/>
                                        </p:tgtEl>
                                        <p:attrNameLst>
                                          <p:attrName>ppt_h</p:attrName>
                                        </p:attrNameLst>
                                      </p:cBhvr>
                                      <p:tavLst>
                                        <p:tav tm="0">
                                          <p:val>
                                            <p:fltVal val="0"/>
                                          </p:val>
                                        </p:tav>
                                        <p:tav tm="100000">
                                          <p:val>
                                            <p:strVal val="#ppt_h"/>
                                          </p:val>
                                        </p:tav>
                                      </p:tavLst>
                                    </p:anim>
                                    <p:animEffect transition="in" filter="fade">
                                      <p:cBhvr>
                                        <p:cTn id="21" dur="500"/>
                                        <p:tgtEl>
                                          <p:spTgt spid="1028"/>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wipe(down)">
                                      <p:cBhvr>
                                        <p:cTn id="26" dur="580">
                                          <p:stCondLst>
                                            <p:cond delay="0"/>
                                          </p:stCondLst>
                                        </p:cTn>
                                        <p:tgtEl>
                                          <p:spTgt spid="1032"/>
                                        </p:tgtEl>
                                      </p:cBhvr>
                                    </p:animEffect>
                                    <p:anim calcmode="lin" valueType="num">
                                      <p:cBhvr>
                                        <p:cTn id="27" dur="1822" tmFilter="0,0; 0.14,0.36; 0.43,0.73; 0.71,0.91; 1.0,1.0">
                                          <p:stCondLst>
                                            <p:cond delay="0"/>
                                          </p:stCondLst>
                                        </p:cTn>
                                        <p:tgtEl>
                                          <p:spTgt spid="1032"/>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032"/>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032"/>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032"/>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032"/>
                                        </p:tgtEl>
                                        <p:attrNameLst>
                                          <p:attrName>ppt_y</p:attrName>
                                        </p:attrNameLst>
                                      </p:cBhvr>
                                      <p:tavLst>
                                        <p:tav tm="0" fmla="#ppt_y-sin(pi*$)/81">
                                          <p:val>
                                            <p:fltVal val="0"/>
                                          </p:val>
                                        </p:tav>
                                        <p:tav tm="100000">
                                          <p:val>
                                            <p:fltVal val="1"/>
                                          </p:val>
                                        </p:tav>
                                      </p:tavLst>
                                    </p:anim>
                                    <p:animScale>
                                      <p:cBhvr>
                                        <p:cTn id="32" dur="26">
                                          <p:stCondLst>
                                            <p:cond delay="650"/>
                                          </p:stCondLst>
                                        </p:cTn>
                                        <p:tgtEl>
                                          <p:spTgt spid="1032"/>
                                        </p:tgtEl>
                                      </p:cBhvr>
                                      <p:to x="100000" y="60000"/>
                                    </p:animScale>
                                    <p:animScale>
                                      <p:cBhvr>
                                        <p:cTn id="33" dur="166" decel="50000">
                                          <p:stCondLst>
                                            <p:cond delay="676"/>
                                          </p:stCondLst>
                                        </p:cTn>
                                        <p:tgtEl>
                                          <p:spTgt spid="1032"/>
                                        </p:tgtEl>
                                      </p:cBhvr>
                                      <p:to x="100000" y="100000"/>
                                    </p:animScale>
                                    <p:animScale>
                                      <p:cBhvr>
                                        <p:cTn id="34" dur="26">
                                          <p:stCondLst>
                                            <p:cond delay="1312"/>
                                          </p:stCondLst>
                                        </p:cTn>
                                        <p:tgtEl>
                                          <p:spTgt spid="1032"/>
                                        </p:tgtEl>
                                      </p:cBhvr>
                                      <p:to x="100000" y="80000"/>
                                    </p:animScale>
                                    <p:animScale>
                                      <p:cBhvr>
                                        <p:cTn id="35" dur="166" decel="50000">
                                          <p:stCondLst>
                                            <p:cond delay="1338"/>
                                          </p:stCondLst>
                                        </p:cTn>
                                        <p:tgtEl>
                                          <p:spTgt spid="1032"/>
                                        </p:tgtEl>
                                      </p:cBhvr>
                                      <p:to x="100000" y="100000"/>
                                    </p:animScale>
                                    <p:animScale>
                                      <p:cBhvr>
                                        <p:cTn id="36" dur="26">
                                          <p:stCondLst>
                                            <p:cond delay="1642"/>
                                          </p:stCondLst>
                                        </p:cTn>
                                        <p:tgtEl>
                                          <p:spTgt spid="1032"/>
                                        </p:tgtEl>
                                      </p:cBhvr>
                                      <p:to x="100000" y="90000"/>
                                    </p:animScale>
                                    <p:animScale>
                                      <p:cBhvr>
                                        <p:cTn id="37" dur="166" decel="50000">
                                          <p:stCondLst>
                                            <p:cond delay="1668"/>
                                          </p:stCondLst>
                                        </p:cTn>
                                        <p:tgtEl>
                                          <p:spTgt spid="1032"/>
                                        </p:tgtEl>
                                      </p:cBhvr>
                                      <p:to x="100000" y="100000"/>
                                    </p:animScale>
                                    <p:animScale>
                                      <p:cBhvr>
                                        <p:cTn id="38" dur="26">
                                          <p:stCondLst>
                                            <p:cond delay="1808"/>
                                          </p:stCondLst>
                                        </p:cTn>
                                        <p:tgtEl>
                                          <p:spTgt spid="1032"/>
                                        </p:tgtEl>
                                      </p:cBhvr>
                                      <p:to x="100000" y="95000"/>
                                    </p:animScale>
                                    <p:animScale>
                                      <p:cBhvr>
                                        <p:cTn id="39" dur="166" decel="50000">
                                          <p:stCondLst>
                                            <p:cond delay="1834"/>
                                          </p:stCondLst>
                                        </p:cTn>
                                        <p:tgtEl>
                                          <p:spTgt spid="10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26590"/>
            <a:ext cx="14928545" cy="939034"/>
            <a:chOff x="-457523" y="-26590"/>
            <a:chExt cx="14928545" cy="939034"/>
          </a:xfrm>
        </p:grpSpPr>
        <p:grpSp>
          <p:nvGrpSpPr>
            <p:cNvPr id="3" name="Groupe 43"/>
            <p:cNvGrpSpPr/>
            <p:nvPr/>
          </p:nvGrpSpPr>
          <p:grpSpPr>
            <a:xfrm>
              <a:off x="-457523" y="-26590"/>
              <a:ext cx="12647935" cy="939034"/>
              <a:chOff x="-25474" y="6509"/>
              <a:chExt cx="11809312" cy="939034"/>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6509"/>
                <a:ext cx="11714062" cy="939034"/>
                <a:chOff x="-25474" y="6509"/>
                <a:chExt cx="11714062" cy="939034"/>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accent1">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66814" y="6509"/>
                  <a:ext cx="1576190" cy="923330"/>
                </a:xfrm>
                <a:prstGeom prst="rect">
                  <a:avLst/>
                </a:prstGeom>
                <a:noFill/>
              </p:spPr>
              <p:txBody>
                <a:bodyPr wrap="square" rtlCol="0">
                  <a:spAutoFit/>
                </a:bodyPr>
                <a:lstStyle/>
                <a:p>
                  <a:pPr algn="ctr"/>
                  <a:r>
                    <a:rPr lang="fr-FR" sz="1800" b="1" dirty="0">
                      <a:solidFill>
                        <a:schemeClr val="bg1"/>
                      </a:solidFill>
                      <a:latin typeface="+mj-lt"/>
                    </a:rPr>
                    <a:t>Intelligence artificielle 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55" name="Rectangle 54"/>
          <p:cNvSpPr/>
          <p:nvPr/>
        </p:nvSpPr>
        <p:spPr>
          <a:xfrm>
            <a:off x="190550" y="1197546"/>
            <a:ext cx="3788409" cy="584775"/>
          </a:xfrm>
          <a:prstGeom prst="rect">
            <a:avLst/>
          </a:prstGeom>
        </p:spPr>
        <p:txBody>
          <a:bodyPr wrap="none">
            <a:spAutoFit/>
          </a:bodyPr>
          <a:lstStyle/>
          <a:p>
            <a:r>
              <a:rPr lang="fr-FR" sz="3200" b="1" u="sng" dirty="0">
                <a:solidFill>
                  <a:schemeClr val="tx1">
                    <a:lumMod val="50000"/>
                    <a:lumOff val="50000"/>
                  </a:schemeClr>
                </a:solidFill>
              </a:rPr>
              <a:t> Besoins fonctionnels</a:t>
            </a:r>
          </a:p>
        </p:txBody>
      </p:sp>
      <p:sp>
        <p:nvSpPr>
          <p:cNvPr id="31" name="Slide Number Placeholder 30"/>
          <p:cNvSpPr>
            <a:spLocks noGrp="1"/>
          </p:cNvSpPr>
          <p:nvPr>
            <p:ph type="sldNum" idx="12"/>
          </p:nvPr>
        </p:nvSpPr>
        <p:spPr/>
        <p:txBody>
          <a:bodyPr/>
          <a:lstStyle/>
          <a:p>
            <a:fld id="{00000000-1234-1234-1234-123412341234}" type="slidenum">
              <a:rPr lang="fr-FR" smtClean="0"/>
              <a:pPr/>
              <a:t>8</a:t>
            </a:fld>
            <a:endParaRPr lang="fr-FR" dirty="0"/>
          </a:p>
        </p:txBody>
      </p:sp>
      <p:pic>
        <p:nvPicPr>
          <p:cNvPr id="34" name="Picture 33"/>
          <p:cNvPicPr>
            <a:picLocks noChangeAspect="1"/>
          </p:cNvPicPr>
          <p:nvPr/>
        </p:nvPicPr>
        <p:blipFill>
          <a:blip r:embed="rId3"/>
          <a:stretch>
            <a:fillRect/>
          </a:stretch>
        </p:blipFill>
        <p:spPr>
          <a:xfrm>
            <a:off x="1270670" y="1774858"/>
            <a:ext cx="8556977" cy="50539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457523" y="-74127"/>
            <a:ext cx="14928545" cy="986571"/>
            <a:chOff x="-457523" y="-74127"/>
            <a:chExt cx="14928545" cy="986571"/>
          </a:xfrm>
        </p:grpSpPr>
        <p:grpSp>
          <p:nvGrpSpPr>
            <p:cNvPr id="3" name="Groupe 43"/>
            <p:cNvGrpSpPr/>
            <p:nvPr/>
          </p:nvGrpSpPr>
          <p:grpSpPr>
            <a:xfrm>
              <a:off x="-457523" y="-74127"/>
              <a:ext cx="12647935" cy="986571"/>
              <a:chOff x="-25474" y="-41028"/>
              <a:chExt cx="11809312" cy="986571"/>
            </a:xfrm>
          </p:grpSpPr>
          <p:sp>
            <p:nvSpPr>
              <p:cNvPr id="5" name="Freeform 4"/>
              <p:cNvSpPr>
                <a:spLocks/>
              </p:cNvSpPr>
              <p:nvPr/>
            </p:nvSpPr>
            <p:spPr bwMode="auto">
              <a:xfrm>
                <a:off x="9127951" y="6509"/>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grpSp>
            <p:nvGrpSpPr>
              <p:cNvPr id="6" name="Groupe 42"/>
              <p:cNvGrpSpPr/>
              <p:nvPr/>
            </p:nvGrpSpPr>
            <p:grpSpPr>
              <a:xfrm>
                <a:off x="-25474" y="-41028"/>
                <a:ext cx="11714062" cy="986571"/>
                <a:chOff x="-25474" y="-41028"/>
                <a:chExt cx="11714062" cy="986571"/>
              </a:xfrm>
            </p:grpSpPr>
            <p:sp>
              <p:nvSpPr>
                <p:cNvPr id="7" name="Freeform 2"/>
                <p:cNvSpPr>
                  <a:spLocks/>
                </p:cNvSpPr>
                <p:nvPr/>
              </p:nvSpPr>
              <p:spPr bwMode="auto">
                <a:xfrm>
                  <a:off x="4552776" y="6509"/>
                  <a:ext cx="2667000" cy="898525"/>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8" name="Freeform 3"/>
                <p:cNvSpPr>
                  <a:spLocks/>
                </p:cNvSpPr>
                <p:nvPr/>
              </p:nvSpPr>
              <p:spPr bwMode="auto">
                <a:xfrm>
                  <a:off x="2276301" y="6509"/>
                  <a:ext cx="2643187" cy="898525"/>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9" name="Freeform 10"/>
                <p:cNvSpPr>
                  <a:spLocks/>
                </p:cNvSpPr>
                <p:nvPr/>
              </p:nvSpPr>
              <p:spPr bwMode="auto">
                <a:xfrm>
                  <a:off x="6851476" y="6509"/>
                  <a:ext cx="2644775" cy="898525"/>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0" name="Freeform 13"/>
                <p:cNvSpPr>
                  <a:spLocks/>
                </p:cNvSpPr>
                <p:nvPr/>
              </p:nvSpPr>
              <p:spPr bwMode="auto">
                <a:xfrm>
                  <a:off x="368126" y="6509"/>
                  <a:ext cx="2274887" cy="898525"/>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id-ID" sz="1800"/>
                </a:p>
              </p:txBody>
            </p:sp>
            <p:sp>
              <p:nvSpPr>
                <p:cNvPr id="11" name="TextBox 17"/>
                <p:cNvSpPr txBox="1"/>
                <p:nvPr/>
              </p:nvSpPr>
              <p:spPr>
                <a:xfrm>
                  <a:off x="-25474" y="117426"/>
                  <a:ext cx="2350790" cy="646331"/>
                </a:xfrm>
                <a:prstGeom prst="rect">
                  <a:avLst/>
                </a:prstGeom>
                <a:noFill/>
              </p:spPr>
              <p:txBody>
                <a:bodyPr wrap="square" rtlCol="0">
                  <a:spAutoFit/>
                </a:bodyPr>
                <a:lstStyle/>
                <a:p>
                  <a:pPr algn="ctr"/>
                  <a:r>
                    <a:rPr lang="fr-FR" sz="1800" b="1" dirty="0">
                      <a:solidFill>
                        <a:schemeClr val="bg1"/>
                      </a:solidFill>
                      <a:latin typeface="+mj-lt"/>
                    </a:rPr>
                    <a:t>Contexte du </a:t>
                  </a:r>
                </a:p>
                <a:p>
                  <a:pPr algn="ctr"/>
                  <a:r>
                    <a:rPr lang="fr-FR" sz="1800" b="1" dirty="0">
                      <a:solidFill>
                        <a:schemeClr val="bg1"/>
                      </a:solidFill>
                      <a:latin typeface="+mj-lt"/>
                    </a:rPr>
                    <a:t>projet</a:t>
                  </a:r>
                  <a:endParaRPr lang="id-ID" sz="1800" b="1" dirty="0">
                    <a:solidFill>
                      <a:schemeClr val="bg1"/>
                    </a:solidFill>
                    <a:latin typeface="+mj-lt"/>
                  </a:endParaRPr>
                </a:p>
              </p:txBody>
            </p:sp>
            <p:sp>
              <p:nvSpPr>
                <p:cNvPr id="12" name="TextBox 20"/>
                <p:cNvSpPr txBox="1"/>
                <p:nvPr/>
              </p:nvSpPr>
              <p:spPr>
                <a:xfrm>
                  <a:off x="5015086" y="150525"/>
                  <a:ext cx="1554427" cy="646331"/>
                </a:xfrm>
                <a:prstGeom prst="rect">
                  <a:avLst/>
                </a:prstGeom>
                <a:noFill/>
              </p:spPr>
              <p:txBody>
                <a:bodyPr wrap="square" rtlCol="0">
                  <a:spAutoFit/>
                </a:bodyPr>
                <a:lstStyle/>
                <a:p>
                  <a:pPr algn="ctr"/>
                  <a:r>
                    <a:rPr lang="fr-FR" sz="1800" b="1" dirty="0">
                      <a:solidFill>
                        <a:schemeClr val="bg1"/>
                      </a:solidFill>
                      <a:latin typeface="+mj-lt"/>
                    </a:rPr>
                    <a:t>Approche adoptée</a:t>
                  </a:r>
                  <a:endParaRPr lang="id-ID" sz="1800" b="1" dirty="0">
                    <a:solidFill>
                      <a:schemeClr val="bg1"/>
                    </a:solidFill>
                    <a:latin typeface="+mj-lt"/>
                  </a:endParaRPr>
                </a:p>
              </p:txBody>
            </p:sp>
            <p:sp>
              <p:nvSpPr>
                <p:cNvPr id="13" name="TextBox 21"/>
                <p:cNvSpPr txBox="1"/>
                <p:nvPr/>
              </p:nvSpPr>
              <p:spPr>
                <a:xfrm>
                  <a:off x="7298151" y="261442"/>
                  <a:ext cx="1321899" cy="369332"/>
                </a:xfrm>
                <a:prstGeom prst="rect">
                  <a:avLst/>
                </a:prstGeom>
                <a:noFill/>
              </p:spPr>
              <p:txBody>
                <a:bodyPr wrap="none" rtlCol="0">
                  <a:spAutoFit/>
                </a:bodyPr>
                <a:lstStyle/>
                <a:p>
                  <a:pPr algn="ctr"/>
                  <a:r>
                    <a:rPr lang="fr-FR" sz="1800" b="1" dirty="0">
                      <a:solidFill>
                        <a:schemeClr val="bg1"/>
                      </a:solidFill>
                      <a:latin typeface="+mj-lt"/>
                    </a:rPr>
                    <a:t>Réalisation</a:t>
                  </a:r>
                  <a:endParaRPr lang="id-ID" sz="1800" b="1" dirty="0">
                    <a:solidFill>
                      <a:schemeClr val="bg1"/>
                    </a:solidFill>
                    <a:latin typeface="+mj-lt"/>
                  </a:endParaRPr>
                </a:p>
              </p:txBody>
            </p:sp>
            <p:grpSp>
              <p:nvGrpSpPr>
                <p:cNvPr id="14" name="Group 22"/>
                <p:cNvGrpSpPr/>
                <p:nvPr/>
              </p:nvGrpSpPr>
              <p:grpSpPr>
                <a:xfrm>
                  <a:off x="1884188" y="117634"/>
                  <a:ext cx="652462" cy="676275"/>
                  <a:chOff x="1908175" y="3165475"/>
                  <a:chExt cx="652462" cy="676275"/>
                </a:xfrm>
              </p:grpSpPr>
              <p:sp>
                <p:nvSpPr>
                  <p:cNvPr id="29" name="Freeform 14"/>
                  <p:cNvSpPr>
                    <a:spLocks/>
                  </p:cNvSpPr>
                  <p:nvPr/>
                </p:nvSpPr>
                <p:spPr bwMode="auto">
                  <a:xfrm>
                    <a:off x="1908175"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accent1">
                      <a:lumMod val="7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30" name="TextBox 24"/>
                  <p:cNvSpPr txBox="1"/>
                  <p:nvPr/>
                </p:nvSpPr>
                <p:spPr>
                  <a:xfrm>
                    <a:off x="2026207" y="3334335"/>
                    <a:ext cx="411896" cy="369332"/>
                  </a:xfrm>
                  <a:prstGeom prst="rect">
                    <a:avLst/>
                  </a:prstGeom>
                  <a:noFill/>
                </p:spPr>
                <p:txBody>
                  <a:bodyPr wrap="none" rtlCol="0">
                    <a:spAutoFit/>
                  </a:bodyPr>
                  <a:lstStyle/>
                  <a:p>
                    <a:pPr algn="ctr"/>
                    <a:r>
                      <a:rPr lang="id-ID" sz="1800" b="1" dirty="0">
                        <a:solidFill>
                          <a:schemeClr val="bg1"/>
                        </a:solidFill>
                        <a:latin typeface="+mj-lt"/>
                      </a:rPr>
                      <a:t>01</a:t>
                    </a:r>
                  </a:p>
                </p:txBody>
              </p:sp>
            </p:grpSp>
            <p:grpSp>
              <p:nvGrpSpPr>
                <p:cNvPr id="15" name="Group 25"/>
                <p:cNvGrpSpPr/>
                <p:nvPr/>
              </p:nvGrpSpPr>
              <p:grpSpPr>
                <a:xfrm>
                  <a:off x="4160663" y="117634"/>
                  <a:ext cx="652462" cy="676275"/>
                  <a:chOff x="4184650" y="3165475"/>
                  <a:chExt cx="652462" cy="676275"/>
                </a:xfrm>
              </p:grpSpPr>
              <p:sp>
                <p:nvSpPr>
                  <p:cNvPr id="27" name="Freeform 26"/>
                  <p:cNvSpPr>
                    <a:spLocks/>
                  </p:cNvSpPr>
                  <p:nvPr/>
                </p:nvSpPr>
                <p:spPr bwMode="auto">
                  <a:xfrm>
                    <a:off x="4184650" y="3165475"/>
                    <a:ext cx="652462" cy="676275"/>
                  </a:xfrm>
                  <a:custGeom>
                    <a:avLst/>
                    <a:gdLst>
                      <a:gd name="T0" fmla="*/ 209 w 411"/>
                      <a:gd name="T1" fmla="*/ 0 h 426"/>
                      <a:gd name="T2" fmla="*/ 411 w 411"/>
                      <a:gd name="T3" fmla="*/ 209 h 426"/>
                      <a:gd name="T4" fmla="*/ 209 w 411"/>
                      <a:gd name="T5" fmla="*/ 426 h 426"/>
                      <a:gd name="T6" fmla="*/ 0 w 411"/>
                      <a:gd name="T7" fmla="*/ 209 h 426"/>
                      <a:gd name="T8" fmla="*/ 209 w 411"/>
                      <a:gd name="T9" fmla="*/ 0 h 426"/>
                      <a:gd name="T10" fmla="*/ 209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9" y="0"/>
                        </a:moveTo>
                        <a:lnTo>
                          <a:pt x="411"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8" name="TextBox 27"/>
                  <p:cNvSpPr txBox="1"/>
                  <p:nvPr/>
                </p:nvSpPr>
                <p:spPr>
                  <a:xfrm>
                    <a:off x="4302682" y="3334335"/>
                    <a:ext cx="411896" cy="369332"/>
                  </a:xfrm>
                  <a:prstGeom prst="rect">
                    <a:avLst/>
                  </a:prstGeom>
                  <a:noFill/>
                </p:spPr>
                <p:txBody>
                  <a:bodyPr wrap="none" rtlCol="0">
                    <a:spAutoFit/>
                  </a:bodyPr>
                  <a:lstStyle/>
                  <a:p>
                    <a:pPr algn="ctr"/>
                    <a:r>
                      <a:rPr lang="id-ID" sz="1800" b="1" dirty="0">
                        <a:solidFill>
                          <a:schemeClr val="bg1"/>
                        </a:solidFill>
                        <a:latin typeface="+mj-lt"/>
                      </a:rPr>
                      <a:t>02</a:t>
                    </a:r>
                  </a:p>
                </p:txBody>
              </p:sp>
            </p:grpSp>
            <p:grpSp>
              <p:nvGrpSpPr>
                <p:cNvPr id="16" name="Group 28"/>
                <p:cNvGrpSpPr/>
                <p:nvPr/>
              </p:nvGrpSpPr>
              <p:grpSpPr>
                <a:xfrm>
                  <a:off x="6460951" y="117634"/>
                  <a:ext cx="652462" cy="676275"/>
                  <a:chOff x="6484938" y="3165475"/>
                  <a:chExt cx="652462" cy="676275"/>
                </a:xfrm>
              </p:grpSpPr>
              <p:sp>
                <p:nvSpPr>
                  <p:cNvPr id="25" name="Freeform 29"/>
                  <p:cNvSpPr>
                    <a:spLocks/>
                  </p:cNvSpPr>
                  <p:nvPr/>
                </p:nvSpPr>
                <p:spPr bwMode="auto">
                  <a:xfrm>
                    <a:off x="6484938" y="3165475"/>
                    <a:ext cx="652462" cy="676275"/>
                  </a:xfrm>
                  <a:custGeom>
                    <a:avLst/>
                    <a:gdLst>
                      <a:gd name="T0" fmla="*/ 202 w 411"/>
                      <a:gd name="T1" fmla="*/ 0 h 426"/>
                      <a:gd name="T2" fmla="*/ 411 w 411"/>
                      <a:gd name="T3" fmla="*/ 209 h 426"/>
                      <a:gd name="T4" fmla="*/ 202 w 411"/>
                      <a:gd name="T5" fmla="*/ 426 h 426"/>
                      <a:gd name="T6" fmla="*/ 0 w 411"/>
                      <a:gd name="T7" fmla="*/ 209 h 426"/>
                      <a:gd name="T8" fmla="*/ 202 w 411"/>
                      <a:gd name="T9" fmla="*/ 0 h 426"/>
                      <a:gd name="T10" fmla="*/ 202 w 411"/>
                      <a:gd name="T11" fmla="*/ 0 h 426"/>
                    </a:gdLst>
                    <a:ahLst/>
                    <a:cxnLst>
                      <a:cxn ang="0">
                        <a:pos x="T0" y="T1"/>
                      </a:cxn>
                      <a:cxn ang="0">
                        <a:pos x="T2" y="T3"/>
                      </a:cxn>
                      <a:cxn ang="0">
                        <a:pos x="T4" y="T5"/>
                      </a:cxn>
                      <a:cxn ang="0">
                        <a:pos x="T6" y="T7"/>
                      </a:cxn>
                      <a:cxn ang="0">
                        <a:pos x="T8" y="T9"/>
                      </a:cxn>
                      <a:cxn ang="0">
                        <a:pos x="T10" y="T11"/>
                      </a:cxn>
                    </a:cxnLst>
                    <a:rect l="0" t="0" r="r" b="b"/>
                    <a:pathLst>
                      <a:path w="411" h="426">
                        <a:moveTo>
                          <a:pt x="202" y="0"/>
                        </a:moveTo>
                        <a:lnTo>
                          <a:pt x="411" y="209"/>
                        </a:lnTo>
                        <a:lnTo>
                          <a:pt x="202" y="426"/>
                        </a:lnTo>
                        <a:lnTo>
                          <a:pt x="0" y="209"/>
                        </a:lnTo>
                        <a:lnTo>
                          <a:pt x="202" y="0"/>
                        </a:lnTo>
                        <a:lnTo>
                          <a:pt x="202"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6" name="TextBox 30"/>
                  <p:cNvSpPr txBox="1"/>
                  <p:nvPr/>
                </p:nvSpPr>
                <p:spPr>
                  <a:xfrm>
                    <a:off x="6598207" y="3334335"/>
                    <a:ext cx="411896" cy="369332"/>
                  </a:xfrm>
                  <a:prstGeom prst="rect">
                    <a:avLst/>
                  </a:prstGeom>
                  <a:noFill/>
                </p:spPr>
                <p:txBody>
                  <a:bodyPr wrap="none" rtlCol="0">
                    <a:spAutoFit/>
                  </a:bodyPr>
                  <a:lstStyle/>
                  <a:p>
                    <a:pPr algn="ctr"/>
                    <a:r>
                      <a:rPr lang="id-ID" sz="1800" b="1" dirty="0">
                        <a:solidFill>
                          <a:schemeClr val="bg1"/>
                        </a:solidFill>
                        <a:latin typeface="+mj-lt"/>
                      </a:rPr>
                      <a:t>03</a:t>
                    </a:r>
                  </a:p>
                </p:txBody>
              </p:sp>
            </p:grpSp>
            <p:grpSp>
              <p:nvGrpSpPr>
                <p:cNvPr id="17" name="Group 31"/>
                <p:cNvGrpSpPr/>
                <p:nvPr/>
              </p:nvGrpSpPr>
              <p:grpSpPr>
                <a:xfrm>
                  <a:off x="8724726" y="117634"/>
                  <a:ext cx="663575" cy="676275"/>
                  <a:chOff x="8748713" y="3165475"/>
                  <a:chExt cx="663575" cy="676275"/>
                </a:xfrm>
              </p:grpSpPr>
              <p:sp>
                <p:nvSpPr>
                  <p:cNvPr id="23" name="Freeform 12"/>
                  <p:cNvSpPr>
                    <a:spLocks/>
                  </p:cNvSpPr>
                  <p:nvPr/>
                </p:nvSpPr>
                <p:spPr bwMode="auto">
                  <a:xfrm>
                    <a:off x="8748713"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solidFill>
                    <a:schemeClr val="bg1">
                      <a:lumMod val="65000"/>
                    </a:schemeClr>
                  </a:solid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4" name="TextBox 33"/>
                  <p:cNvSpPr txBox="1"/>
                  <p:nvPr/>
                </p:nvSpPr>
                <p:spPr>
                  <a:xfrm>
                    <a:off x="8874681" y="3334335"/>
                    <a:ext cx="411896" cy="369332"/>
                  </a:xfrm>
                  <a:prstGeom prst="rect">
                    <a:avLst/>
                  </a:prstGeom>
                  <a:noFill/>
                </p:spPr>
                <p:txBody>
                  <a:bodyPr wrap="none" rtlCol="0">
                    <a:spAutoFit/>
                  </a:bodyPr>
                  <a:lstStyle/>
                  <a:p>
                    <a:pPr algn="ctr"/>
                    <a:r>
                      <a:rPr lang="id-ID" sz="1800" b="1" dirty="0">
                        <a:solidFill>
                          <a:schemeClr val="bg1"/>
                        </a:solidFill>
                        <a:latin typeface="+mj-lt"/>
                      </a:rPr>
                      <a:t>04</a:t>
                    </a:r>
                  </a:p>
                </p:txBody>
              </p:sp>
            </p:grpSp>
            <p:grpSp>
              <p:nvGrpSpPr>
                <p:cNvPr id="18" name="Group 34"/>
                <p:cNvGrpSpPr/>
                <p:nvPr/>
              </p:nvGrpSpPr>
              <p:grpSpPr>
                <a:xfrm>
                  <a:off x="11025013" y="117634"/>
                  <a:ext cx="663575" cy="676275"/>
                  <a:chOff x="11049000" y="3165475"/>
                  <a:chExt cx="663575" cy="676275"/>
                </a:xfrm>
                <a:solidFill>
                  <a:schemeClr val="bg1">
                    <a:lumMod val="65000"/>
                  </a:schemeClr>
                </a:solidFill>
              </p:grpSpPr>
              <p:sp>
                <p:nvSpPr>
                  <p:cNvPr id="21" name="Freeform 11"/>
                  <p:cNvSpPr>
                    <a:spLocks/>
                  </p:cNvSpPr>
                  <p:nvPr/>
                </p:nvSpPr>
                <p:spPr bwMode="auto">
                  <a:xfrm>
                    <a:off x="11049000" y="3165475"/>
                    <a:ext cx="663575" cy="676275"/>
                  </a:xfrm>
                  <a:custGeom>
                    <a:avLst/>
                    <a:gdLst>
                      <a:gd name="T0" fmla="*/ 209 w 418"/>
                      <a:gd name="T1" fmla="*/ 0 h 426"/>
                      <a:gd name="T2" fmla="*/ 418 w 418"/>
                      <a:gd name="T3" fmla="*/ 209 h 426"/>
                      <a:gd name="T4" fmla="*/ 209 w 418"/>
                      <a:gd name="T5" fmla="*/ 426 h 426"/>
                      <a:gd name="T6" fmla="*/ 0 w 418"/>
                      <a:gd name="T7" fmla="*/ 209 h 426"/>
                      <a:gd name="T8" fmla="*/ 209 w 418"/>
                      <a:gd name="T9" fmla="*/ 0 h 426"/>
                      <a:gd name="T10" fmla="*/ 209 w 418"/>
                      <a:gd name="T11" fmla="*/ 0 h 426"/>
                    </a:gdLst>
                    <a:ahLst/>
                    <a:cxnLst>
                      <a:cxn ang="0">
                        <a:pos x="T0" y="T1"/>
                      </a:cxn>
                      <a:cxn ang="0">
                        <a:pos x="T2" y="T3"/>
                      </a:cxn>
                      <a:cxn ang="0">
                        <a:pos x="T4" y="T5"/>
                      </a:cxn>
                      <a:cxn ang="0">
                        <a:pos x="T6" y="T7"/>
                      </a:cxn>
                      <a:cxn ang="0">
                        <a:pos x="T8" y="T9"/>
                      </a:cxn>
                      <a:cxn ang="0">
                        <a:pos x="T10" y="T11"/>
                      </a:cxn>
                    </a:cxnLst>
                    <a:rect l="0" t="0" r="r" b="b"/>
                    <a:pathLst>
                      <a:path w="418" h="426">
                        <a:moveTo>
                          <a:pt x="209" y="0"/>
                        </a:moveTo>
                        <a:lnTo>
                          <a:pt x="418" y="209"/>
                        </a:lnTo>
                        <a:lnTo>
                          <a:pt x="209" y="426"/>
                        </a:lnTo>
                        <a:lnTo>
                          <a:pt x="0" y="209"/>
                        </a:lnTo>
                        <a:lnTo>
                          <a:pt x="209" y="0"/>
                        </a:lnTo>
                        <a:lnTo>
                          <a:pt x="209" y="0"/>
                        </a:lnTo>
                        <a:close/>
                      </a:path>
                    </a:pathLst>
                  </a:custGeom>
                  <a:grpFill/>
                  <a:ln w="38100">
                    <a:solidFill>
                      <a:schemeClr val="bg1"/>
                    </a:solidFill>
                  </a:ln>
                </p:spPr>
                <p:txBody>
                  <a:bodyPr vert="horz" wrap="square" lIns="91440" tIns="45720" rIns="91440" bIns="45720" numCol="1" anchor="t" anchorCtr="0" compatLnSpc="1">
                    <a:prstTxWarp prst="textNoShape">
                      <a:avLst/>
                    </a:prstTxWarp>
                  </a:bodyPr>
                  <a:lstStyle/>
                  <a:p>
                    <a:pPr algn="ctr"/>
                    <a:endParaRPr lang="id-ID" sz="1800"/>
                  </a:p>
                </p:txBody>
              </p:sp>
              <p:sp>
                <p:nvSpPr>
                  <p:cNvPr id="22" name="TextBox 36"/>
                  <p:cNvSpPr txBox="1"/>
                  <p:nvPr/>
                </p:nvSpPr>
                <p:spPr>
                  <a:xfrm>
                    <a:off x="11179732" y="3334335"/>
                    <a:ext cx="411896" cy="369332"/>
                  </a:xfrm>
                  <a:prstGeom prst="rect">
                    <a:avLst/>
                  </a:prstGeom>
                  <a:noFill/>
                </p:spPr>
                <p:txBody>
                  <a:bodyPr wrap="none" rtlCol="0">
                    <a:spAutoFit/>
                  </a:bodyPr>
                  <a:lstStyle/>
                  <a:p>
                    <a:pPr algn="ctr"/>
                    <a:r>
                      <a:rPr lang="id-ID" sz="1800" b="1" dirty="0">
                        <a:solidFill>
                          <a:schemeClr val="bg1"/>
                        </a:solidFill>
                        <a:latin typeface="+mj-lt"/>
                      </a:rPr>
                      <a:t>05</a:t>
                    </a:r>
                  </a:p>
                </p:txBody>
              </p:sp>
            </p:grpSp>
            <p:sp>
              <p:nvSpPr>
                <p:cNvPr id="19" name="TextBox 21"/>
                <p:cNvSpPr txBox="1"/>
                <p:nvPr/>
              </p:nvSpPr>
              <p:spPr>
                <a:xfrm>
                  <a:off x="9252750" y="22213"/>
                  <a:ext cx="2212672" cy="923330"/>
                </a:xfrm>
                <a:prstGeom prst="rect">
                  <a:avLst/>
                </a:prstGeom>
                <a:noFill/>
              </p:spPr>
              <p:txBody>
                <a:bodyPr wrap="square" rtlCol="0">
                  <a:spAutoFit/>
                </a:bodyPr>
                <a:lstStyle/>
                <a:p>
                  <a:pPr algn="ctr"/>
                  <a:r>
                    <a:rPr lang="fr-FR" sz="1800" b="1" dirty="0">
                      <a:solidFill>
                        <a:schemeClr val="bg1"/>
                      </a:solidFill>
                      <a:latin typeface="+mj-lt"/>
                    </a:rPr>
                    <a:t>Conclusion</a:t>
                  </a:r>
                </a:p>
                <a:p>
                  <a:pPr algn="ctr"/>
                  <a:r>
                    <a:rPr lang="fr-FR" sz="1800" b="1" dirty="0">
                      <a:solidFill>
                        <a:schemeClr val="bg1"/>
                      </a:solidFill>
                      <a:latin typeface="+mj-lt"/>
                    </a:rPr>
                    <a:t> et</a:t>
                  </a:r>
                </a:p>
                <a:p>
                  <a:pPr algn="ctr"/>
                  <a:r>
                    <a:rPr lang="fr-FR" sz="1800" b="1" dirty="0">
                      <a:solidFill>
                        <a:schemeClr val="bg1"/>
                      </a:solidFill>
                      <a:latin typeface="+mj-lt"/>
                    </a:rPr>
                    <a:t> perspectives</a:t>
                  </a:r>
                  <a:endParaRPr lang="id-ID" sz="1800" b="1" dirty="0">
                    <a:solidFill>
                      <a:schemeClr val="bg1"/>
                    </a:solidFill>
                    <a:latin typeface="+mj-lt"/>
                  </a:endParaRPr>
                </a:p>
              </p:txBody>
            </p:sp>
            <p:sp>
              <p:nvSpPr>
                <p:cNvPr id="20" name="TextBox 19"/>
                <p:cNvSpPr txBox="1"/>
                <p:nvPr/>
              </p:nvSpPr>
              <p:spPr>
                <a:xfrm>
                  <a:off x="2502816" y="-41028"/>
                  <a:ext cx="1576190" cy="923330"/>
                </a:xfrm>
                <a:prstGeom prst="rect">
                  <a:avLst/>
                </a:prstGeom>
                <a:noFill/>
              </p:spPr>
              <p:txBody>
                <a:bodyPr wrap="square" rtlCol="0">
                  <a:spAutoFit/>
                </a:bodyPr>
                <a:lstStyle/>
                <a:p>
                  <a:pPr algn="ctr"/>
                  <a:r>
                    <a:rPr lang="fr-FR" sz="1800" b="1" dirty="0">
                      <a:solidFill>
                        <a:schemeClr val="bg1"/>
                      </a:solidFill>
                      <a:latin typeface="+mj-lt"/>
                    </a:rPr>
                    <a:t>Intelligence </a:t>
                  </a:r>
                </a:p>
                <a:p>
                  <a:pPr algn="ctr"/>
                  <a:r>
                    <a:rPr lang="fr-FR" sz="1800" b="1" dirty="0">
                      <a:solidFill>
                        <a:schemeClr val="bg1"/>
                      </a:solidFill>
                      <a:latin typeface="+mj-lt"/>
                    </a:rPr>
                    <a:t>Artificielle et </a:t>
                  </a:r>
                  <a:r>
                    <a:rPr lang="fr-FR" sz="1800" b="1" dirty="0" err="1">
                      <a:solidFill>
                        <a:schemeClr val="bg1"/>
                      </a:solidFill>
                      <a:latin typeface="+mj-lt"/>
                    </a:rPr>
                    <a:t>chatbots</a:t>
                  </a:r>
                  <a:endParaRPr lang="id-ID" sz="1800" b="1" dirty="0">
                    <a:solidFill>
                      <a:schemeClr val="bg1"/>
                    </a:solidFill>
                    <a:latin typeface="+mj-lt"/>
                  </a:endParaRPr>
                </a:p>
              </p:txBody>
            </p:sp>
          </p:grpSp>
        </p:grpSp>
        <p:sp>
          <p:nvSpPr>
            <p:cNvPr id="4" name="Freeform 4"/>
            <p:cNvSpPr>
              <a:spLocks/>
            </p:cNvSpPr>
            <p:nvPr/>
          </p:nvSpPr>
          <p:spPr bwMode="auto">
            <a:xfrm>
              <a:off x="11815135" y="-21772"/>
              <a:ext cx="2655887" cy="898525"/>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algn="ctr"/>
              <a:endParaRPr lang="id-ID" dirty="0"/>
            </a:p>
          </p:txBody>
        </p:sp>
      </p:grpSp>
      <p:sp>
        <p:nvSpPr>
          <p:cNvPr id="31" name="Rectangle 30"/>
          <p:cNvSpPr/>
          <p:nvPr/>
        </p:nvSpPr>
        <p:spPr>
          <a:xfrm>
            <a:off x="190550" y="1197546"/>
            <a:ext cx="4541821" cy="584775"/>
          </a:xfrm>
          <a:prstGeom prst="rect">
            <a:avLst/>
          </a:prstGeom>
        </p:spPr>
        <p:txBody>
          <a:bodyPr wrap="none">
            <a:spAutoFit/>
          </a:bodyPr>
          <a:lstStyle/>
          <a:p>
            <a:r>
              <a:rPr lang="fr-FR" sz="3200" b="1" u="sng" dirty="0">
                <a:solidFill>
                  <a:schemeClr val="tx1">
                    <a:lumMod val="50000"/>
                    <a:lumOff val="50000"/>
                  </a:schemeClr>
                </a:solidFill>
              </a:rPr>
              <a:t> Besoins non fonctionnels</a:t>
            </a:r>
          </a:p>
        </p:txBody>
      </p:sp>
      <p:grpSp>
        <p:nvGrpSpPr>
          <p:cNvPr id="37" name="Groupe 36"/>
          <p:cNvGrpSpPr/>
          <p:nvPr/>
        </p:nvGrpSpPr>
        <p:grpSpPr>
          <a:xfrm>
            <a:off x="1126655" y="2997747"/>
            <a:ext cx="1872208" cy="2405880"/>
            <a:chOff x="1126655" y="2997747"/>
            <a:chExt cx="1872208" cy="2405880"/>
          </a:xfrm>
        </p:grpSpPr>
        <p:pic>
          <p:nvPicPr>
            <p:cNvPr id="2050" name="Picture 2"/>
            <p:cNvPicPr>
              <a:picLocks noChangeAspect="1" noChangeArrowheads="1"/>
            </p:cNvPicPr>
            <p:nvPr/>
          </p:nvPicPr>
          <p:blipFill>
            <a:blip r:embed="rId3" cstate="print"/>
            <a:srcRect/>
            <a:stretch>
              <a:fillRect/>
            </a:stretch>
          </p:blipFill>
          <p:spPr bwMode="auto">
            <a:xfrm>
              <a:off x="1126655" y="2997747"/>
              <a:ext cx="1872208" cy="1809276"/>
            </a:xfrm>
            <a:prstGeom prst="rect">
              <a:avLst/>
            </a:prstGeom>
            <a:noFill/>
            <a:ln w="9525">
              <a:noFill/>
              <a:miter lim="800000"/>
              <a:headEnd/>
              <a:tailEnd/>
            </a:ln>
          </p:spPr>
        </p:pic>
        <p:sp>
          <p:nvSpPr>
            <p:cNvPr id="36" name="ZoneTexte 35"/>
            <p:cNvSpPr txBox="1"/>
            <p:nvPr/>
          </p:nvSpPr>
          <p:spPr>
            <a:xfrm>
              <a:off x="1270670" y="4941962"/>
              <a:ext cx="1656184" cy="461665"/>
            </a:xfrm>
            <a:prstGeom prst="rect">
              <a:avLst/>
            </a:prstGeom>
            <a:noFill/>
          </p:spPr>
          <p:txBody>
            <a:bodyPr wrap="square" rtlCol="0">
              <a:spAutoFit/>
            </a:bodyPr>
            <a:lstStyle/>
            <a:p>
              <a:pPr algn="ctr"/>
              <a:r>
                <a:rPr lang="fr-FR" sz="2400" b="1" dirty="0" err="1">
                  <a:solidFill>
                    <a:schemeClr val="tx1">
                      <a:lumMod val="65000"/>
                      <a:lumOff val="35000"/>
                    </a:schemeClr>
                  </a:solidFill>
                </a:rPr>
                <a:t>Scalabilité</a:t>
              </a:r>
              <a:endParaRPr lang="fr-FR" sz="2400" b="1" dirty="0">
                <a:solidFill>
                  <a:schemeClr val="tx1">
                    <a:lumMod val="65000"/>
                    <a:lumOff val="35000"/>
                  </a:schemeClr>
                </a:solidFill>
              </a:endParaRPr>
            </a:p>
          </p:txBody>
        </p:sp>
      </p:grpSp>
      <p:grpSp>
        <p:nvGrpSpPr>
          <p:cNvPr id="39" name="Groupe 38"/>
          <p:cNvGrpSpPr/>
          <p:nvPr/>
        </p:nvGrpSpPr>
        <p:grpSpPr>
          <a:xfrm>
            <a:off x="3646934" y="2919234"/>
            <a:ext cx="2088232" cy="2484393"/>
            <a:chOff x="3646934" y="2919234"/>
            <a:chExt cx="2088232" cy="2484393"/>
          </a:xfrm>
        </p:grpSpPr>
        <p:pic>
          <p:nvPicPr>
            <p:cNvPr id="33" name="Image 32" descr="256-256-3f869295130b9549514b440486bfe661-dashboard.png"/>
            <p:cNvPicPr>
              <a:picLocks noChangeAspect="1"/>
            </p:cNvPicPr>
            <p:nvPr/>
          </p:nvPicPr>
          <p:blipFill>
            <a:blip r:embed="rId4" cstate="print"/>
            <a:stretch>
              <a:fillRect/>
            </a:stretch>
          </p:blipFill>
          <p:spPr>
            <a:xfrm>
              <a:off x="3718942" y="2919234"/>
              <a:ext cx="1950720" cy="1950720"/>
            </a:xfrm>
            <a:prstGeom prst="rect">
              <a:avLst/>
            </a:prstGeom>
          </p:spPr>
        </p:pic>
        <p:sp>
          <p:nvSpPr>
            <p:cNvPr id="38" name="ZoneTexte 37"/>
            <p:cNvSpPr txBox="1"/>
            <p:nvPr/>
          </p:nvSpPr>
          <p:spPr>
            <a:xfrm>
              <a:off x="3646934" y="4941962"/>
              <a:ext cx="2088232" cy="461665"/>
            </a:xfrm>
            <a:prstGeom prst="rect">
              <a:avLst/>
            </a:prstGeom>
            <a:noFill/>
          </p:spPr>
          <p:txBody>
            <a:bodyPr wrap="square" rtlCol="0">
              <a:spAutoFit/>
            </a:bodyPr>
            <a:lstStyle/>
            <a:p>
              <a:pPr algn="ctr"/>
              <a:r>
                <a:rPr lang="fr-FR" sz="2400" b="1" dirty="0">
                  <a:solidFill>
                    <a:schemeClr val="tx1">
                      <a:lumMod val="65000"/>
                      <a:lumOff val="35000"/>
                    </a:schemeClr>
                  </a:solidFill>
                </a:rPr>
                <a:t>Performance</a:t>
              </a:r>
            </a:p>
          </p:txBody>
        </p:sp>
      </p:grpSp>
      <p:grpSp>
        <p:nvGrpSpPr>
          <p:cNvPr id="41" name="Groupe 40"/>
          <p:cNvGrpSpPr/>
          <p:nvPr/>
        </p:nvGrpSpPr>
        <p:grpSpPr>
          <a:xfrm>
            <a:off x="6311230" y="3069754"/>
            <a:ext cx="2088232" cy="2333873"/>
            <a:chOff x="6311230" y="3069754"/>
            <a:chExt cx="2088232" cy="2333873"/>
          </a:xfrm>
        </p:grpSpPr>
        <p:pic>
          <p:nvPicPr>
            <p:cNvPr id="34" name="Image 33" descr="maintenance-icon.png"/>
            <p:cNvPicPr>
              <a:picLocks noChangeAspect="1"/>
            </p:cNvPicPr>
            <p:nvPr/>
          </p:nvPicPr>
          <p:blipFill>
            <a:blip r:embed="rId5" cstate="print"/>
            <a:stretch>
              <a:fillRect/>
            </a:stretch>
          </p:blipFill>
          <p:spPr>
            <a:xfrm>
              <a:off x="6527254" y="3069754"/>
              <a:ext cx="1656184" cy="1656184"/>
            </a:xfrm>
            <a:prstGeom prst="rect">
              <a:avLst/>
            </a:prstGeom>
          </p:spPr>
        </p:pic>
        <p:sp>
          <p:nvSpPr>
            <p:cNvPr id="40" name="ZoneTexte 39"/>
            <p:cNvSpPr txBox="1"/>
            <p:nvPr/>
          </p:nvSpPr>
          <p:spPr>
            <a:xfrm>
              <a:off x="6311230" y="4941962"/>
              <a:ext cx="2088232" cy="461665"/>
            </a:xfrm>
            <a:prstGeom prst="rect">
              <a:avLst/>
            </a:prstGeom>
            <a:noFill/>
          </p:spPr>
          <p:txBody>
            <a:bodyPr wrap="square" rtlCol="0">
              <a:spAutoFit/>
            </a:bodyPr>
            <a:lstStyle/>
            <a:p>
              <a:pPr algn="ctr"/>
              <a:r>
                <a:rPr lang="fr-FR" sz="2400" b="1" dirty="0">
                  <a:solidFill>
                    <a:schemeClr val="tx1">
                      <a:lumMod val="65000"/>
                      <a:lumOff val="35000"/>
                    </a:schemeClr>
                  </a:solidFill>
                </a:rPr>
                <a:t>Maintenance</a:t>
              </a:r>
            </a:p>
          </p:txBody>
        </p:sp>
      </p:grpSp>
      <p:grpSp>
        <p:nvGrpSpPr>
          <p:cNvPr id="43" name="Groupe 42"/>
          <p:cNvGrpSpPr/>
          <p:nvPr/>
        </p:nvGrpSpPr>
        <p:grpSpPr>
          <a:xfrm>
            <a:off x="9191550" y="2997746"/>
            <a:ext cx="2088232" cy="2405881"/>
            <a:chOff x="9191550" y="2997746"/>
            <a:chExt cx="2088232" cy="2405881"/>
          </a:xfrm>
        </p:grpSpPr>
        <p:pic>
          <p:nvPicPr>
            <p:cNvPr id="35" name="Image 34" descr="Usability_icon-icons.com_53759.png"/>
            <p:cNvPicPr>
              <a:picLocks noChangeAspect="1"/>
            </p:cNvPicPr>
            <p:nvPr/>
          </p:nvPicPr>
          <p:blipFill>
            <a:blip r:embed="rId6" cstate="print"/>
            <a:stretch>
              <a:fillRect/>
            </a:stretch>
          </p:blipFill>
          <p:spPr>
            <a:xfrm>
              <a:off x="9335566" y="2997746"/>
              <a:ext cx="1728192" cy="1656184"/>
            </a:xfrm>
            <a:prstGeom prst="rect">
              <a:avLst/>
            </a:prstGeom>
          </p:spPr>
        </p:pic>
        <p:sp>
          <p:nvSpPr>
            <p:cNvPr id="42" name="ZoneTexte 41"/>
            <p:cNvSpPr txBox="1"/>
            <p:nvPr/>
          </p:nvSpPr>
          <p:spPr>
            <a:xfrm>
              <a:off x="9191550" y="4941962"/>
              <a:ext cx="2088232" cy="461665"/>
            </a:xfrm>
            <a:prstGeom prst="rect">
              <a:avLst/>
            </a:prstGeom>
            <a:noFill/>
          </p:spPr>
          <p:txBody>
            <a:bodyPr wrap="square" rtlCol="0">
              <a:spAutoFit/>
            </a:bodyPr>
            <a:lstStyle/>
            <a:p>
              <a:pPr algn="ctr"/>
              <a:r>
                <a:rPr lang="fr-FR" sz="2400" b="1" dirty="0">
                  <a:solidFill>
                    <a:schemeClr val="tx1">
                      <a:lumMod val="65000"/>
                      <a:lumOff val="35000"/>
                    </a:schemeClr>
                  </a:solidFill>
                </a:rPr>
                <a:t>Ergonomie</a:t>
              </a:r>
            </a:p>
          </p:txBody>
        </p:sp>
      </p:grpSp>
      <p:sp>
        <p:nvSpPr>
          <p:cNvPr id="32" name="Slide Number Placeholder 31"/>
          <p:cNvSpPr>
            <a:spLocks noGrp="1"/>
          </p:cNvSpPr>
          <p:nvPr>
            <p:ph type="sldNum" idx="12"/>
          </p:nvPr>
        </p:nvSpPr>
        <p:spPr/>
        <p:txBody>
          <a:bodyPr/>
          <a:lstStyle/>
          <a:p>
            <a:fld id="{00000000-1234-1234-1234-123412341234}" type="slidenum">
              <a:rPr lang="fr-FR" smtClean="0"/>
              <a:pPr/>
              <a:t>9</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p:cTn id="23" dur="1000" fill="hold"/>
                                        <p:tgtEl>
                                          <p:spTgt spid="41"/>
                                        </p:tgtEl>
                                        <p:attrNameLst>
                                          <p:attrName>ppt_w</p:attrName>
                                        </p:attrNameLst>
                                      </p:cBhvr>
                                      <p:tavLst>
                                        <p:tav tm="0">
                                          <p:val>
                                            <p:fltVal val="0"/>
                                          </p:val>
                                        </p:tav>
                                        <p:tav tm="100000">
                                          <p:val>
                                            <p:strVal val="#ppt_w"/>
                                          </p:val>
                                        </p:tav>
                                      </p:tavLst>
                                    </p:anim>
                                    <p:anim calcmode="lin" valueType="num">
                                      <p:cBhvr>
                                        <p:cTn id="24" dur="1000" fill="hold"/>
                                        <p:tgtEl>
                                          <p:spTgt spid="41"/>
                                        </p:tgtEl>
                                        <p:attrNameLst>
                                          <p:attrName>ppt_h</p:attrName>
                                        </p:attrNameLst>
                                      </p:cBhvr>
                                      <p:tavLst>
                                        <p:tav tm="0">
                                          <p:val>
                                            <p:fltVal val="0"/>
                                          </p:val>
                                        </p:tav>
                                        <p:tav tm="100000">
                                          <p:val>
                                            <p:strVal val="#ppt_h"/>
                                          </p:val>
                                        </p:tav>
                                      </p:tavLst>
                                    </p:anim>
                                    <p:anim calcmode="lin" valueType="num">
                                      <p:cBhvr>
                                        <p:cTn id="25" dur="1000" fill="hold"/>
                                        <p:tgtEl>
                                          <p:spTgt spid="41"/>
                                        </p:tgtEl>
                                        <p:attrNameLst>
                                          <p:attrName>style.rotation</p:attrName>
                                        </p:attrNameLst>
                                      </p:cBhvr>
                                      <p:tavLst>
                                        <p:tav tm="0">
                                          <p:val>
                                            <p:fltVal val="90"/>
                                          </p:val>
                                        </p:tav>
                                        <p:tav tm="100000">
                                          <p:val>
                                            <p:fltVal val="0"/>
                                          </p:val>
                                        </p:tav>
                                      </p:tavLst>
                                    </p:anim>
                                    <p:animEffect transition="in" filter="fade">
                                      <p:cBhvr>
                                        <p:cTn id="26" dur="10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1000" fill="hold"/>
                                        <p:tgtEl>
                                          <p:spTgt spid="43"/>
                                        </p:tgtEl>
                                        <p:attrNameLst>
                                          <p:attrName>ppt_w</p:attrName>
                                        </p:attrNameLst>
                                      </p:cBhvr>
                                      <p:tavLst>
                                        <p:tav tm="0">
                                          <p:val>
                                            <p:fltVal val="0"/>
                                          </p:val>
                                        </p:tav>
                                        <p:tav tm="100000">
                                          <p:val>
                                            <p:strVal val="#ppt_w"/>
                                          </p:val>
                                        </p:tav>
                                      </p:tavLst>
                                    </p:anim>
                                    <p:anim calcmode="lin" valueType="num">
                                      <p:cBhvr>
                                        <p:cTn id="32" dur="1000" fill="hold"/>
                                        <p:tgtEl>
                                          <p:spTgt spid="43"/>
                                        </p:tgtEl>
                                        <p:attrNameLst>
                                          <p:attrName>ppt_h</p:attrName>
                                        </p:attrNameLst>
                                      </p:cBhvr>
                                      <p:tavLst>
                                        <p:tav tm="0">
                                          <p:val>
                                            <p:fltVal val="0"/>
                                          </p:val>
                                        </p:tav>
                                        <p:tav tm="100000">
                                          <p:val>
                                            <p:strVal val="#ppt_h"/>
                                          </p:val>
                                        </p:tav>
                                      </p:tavLst>
                                    </p:anim>
                                    <p:anim calcmode="lin" valueType="num">
                                      <p:cBhvr>
                                        <p:cTn id="33" dur="1000" fill="hold"/>
                                        <p:tgtEl>
                                          <p:spTgt spid="43"/>
                                        </p:tgtEl>
                                        <p:attrNameLst>
                                          <p:attrName>style.rotation</p:attrName>
                                        </p:attrNameLst>
                                      </p:cBhvr>
                                      <p:tavLst>
                                        <p:tav tm="0">
                                          <p:val>
                                            <p:fltVal val="90"/>
                                          </p:val>
                                        </p:tav>
                                        <p:tav tm="100000">
                                          <p:val>
                                            <p:fltVal val="0"/>
                                          </p:val>
                                        </p:tav>
                                      </p:tavLst>
                                    </p:anim>
                                    <p:animEffect transition="in" filter="fade">
                                      <p:cBhvr>
                                        <p:cTn id="34"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Ultimate Revision">
      <a:dk1>
        <a:sysClr val="windowText" lastClr="000000"/>
      </a:dk1>
      <a:lt1>
        <a:sysClr val="window" lastClr="FFFFFF"/>
      </a:lt1>
      <a:dk2>
        <a:srgbClr val="7F7F7F"/>
      </a:dk2>
      <a:lt2>
        <a:srgbClr val="E7E6E6"/>
      </a:lt2>
      <a:accent1>
        <a:srgbClr val="7FBC41"/>
      </a:accent1>
      <a:accent2>
        <a:srgbClr val="31A8DF"/>
      </a:accent2>
      <a:accent3>
        <a:srgbClr val="EC5724"/>
      </a:accent3>
      <a:accent4>
        <a:srgbClr val="FDB817"/>
      </a:accent4>
      <a:accent5>
        <a:srgbClr val="7B67AD"/>
      </a:accent5>
      <a:accent6>
        <a:srgbClr val="BB2326"/>
      </a:accent6>
      <a:hlink>
        <a:srgbClr val="0563C1"/>
      </a:hlink>
      <a:folHlink>
        <a:srgbClr val="954F72"/>
      </a:folHlink>
    </a:clrScheme>
    <a:fontScheme name="Custom 10">
      <a:majorFont>
        <a:latin typeface="ubuntu"/>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4494</TotalTime>
  <Words>2578</Words>
  <Application>Microsoft Office PowerPoint</Application>
  <PresentationFormat>Personnalisé</PresentationFormat>
  <Paragraphs>556</Paragraphs>
  <Slides>32</Slides>
  <Notes>30</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32</vt:i4>
      </vt:variant>
    </vt:vector>
  </HeadingPairs>
  <TitlesOfParts>
    <vt:vector size="46" baseType="lpstr">
      <vt:lpstr>Arial</vt:lpstr>
      <vt:lpstr>calibri</vt:lpstr>
      <vt:lpstr>calibri</vt:lpstr>
      <vt:lpstr>Century Gothic</vt:lpstr>
      <vt:lpstr>Gill Sans</vt:lpstr>
      <vt:lpstr>Helvetica</vt:lpstr>
      <vt:lpstr>Helvetica Neue</vt:lpstr>
      <vt:lpstr>Open Sans</vt:lpstr>
      <vt:lpstr>Oswald</vt:lpstr>
      <vt:lpstr>Source Sans Pro</vt:lpstr>
      <vt:lpstr>Times New Roman</vt:lpstr>
      <vt:lpstr>ubuntu</vt:lpstr>
      <vt:lpstr>Thème Office</vt:lpstr>
      <vt:lpstr>Office Theme</vt:lpstr>
      <vt:lpstr> Projet Personnel Professionel Mise en place d’une assistante virtuelle pour l’Institut  à base de IBM WATSON  </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Utilisateur Windows</dc:creator>
  <cp:lastModifiedBy>Islam Melliti</cp:lastModifiedBy>
  <cp:revision>367</cp:revision>
  <dcterms:created xsi:type="dcterms:W3CDTF">2018-09-24T19:21:05Z</dcterms:created>
  <dcterms:modified xsi:type="dcterms:W3CDTF">2019-05-28T17:54:27Z</dcterms:modified>
</cp:coreProperties>
</file>