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79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8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1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56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30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8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2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0A6B-9E4C-4CA1-BBAE-EC299E0825EC}" type="datetimeFigureOut">
              <a:rPr lang="ru-RU" smtClean="0"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00C8-50A4-419B-88F8-C5E8038F7D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850" y="1122362"/>
            <a:ext cx="10020300" cy="3030537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Доклад на </a:t>
            </a:r>
            <a:r>
              <a:rPr lang="ru-RU" sz="3600" dirty="0"/>
              <a:t>тему: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«Система управления пакетами </a:t>
            </a:r>
            <a:r>
              <a:rPr lang="en-US" sz="3600" dirty="0" smtClean="0"/>
              <a:t>portage</a:t>
            </a:r>
            <a:r>
              <a:rPr lang="ru-RU" sz="3600" dirty="0" smtClean="0"/>
              <a:t>»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дисциплина:</a:t>
            </a:r>
            <a:br>
              <a:rPr lang="ru-RU" sz="3600" dirty="0"/>
            </a:br>
            <a:r>
              <a:rPr lang="ru-RU" sz="3600" dirty="0" smtClean="0"/>
              <a:t>Операционные системы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9725" y="4915449"/>
            <a:ext cx="9144000" cy="120888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Студент: Маслова А.С.</a:t>
            </a:r>
          </a:p>
          <a:p>
            <a:pPr algn="r"/>
            <a:r>
              <a:rPr lang="ru-RU" dirty="0" smtClean="0"/>
              <a:t>Группа: НКНбд-01-21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524000" y="1612668"/>
            <a:ext cx="9144000" cy="28161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870662" y="491544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55520" y="476032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РОССИЙСКИЙ УНИВЕРСИТЕТ ДРУЖБЫ НАРОДОВ</a:t>
            </a:r>
          </a:p>
          <a:p>
            <a:pPr algn="ctr"/>
            <a:r>
              <a:rPr lang="ru-RU" dirty="0" smtClean="0"/>
              <a:t>Факультет физико-математических и естественных наук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5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719532"/>
            <a:ext cx="7194022" cy="5395517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314326" y="1276350"/>
            <a:ext cx="3981449" cy="4592638"/>
          </a:xfrm>
        </p:spPr>
        <p:txBody>
          <a:bodyPr>
            <a:noAutofit/>
          </a:bodyPr>
          <a:lstStyle/>
          <a:p>
            <a:r>
              <a:rPr lang="ru-RU" sz="2400" dirty="0" err="1" smtClean="0"/>
              <a:t>Portage</a:t>
            </a:r>
            <a:r>
              <a:rPr lang="ru-RU" sz="2400" dirty="0" smtClean="0"/>
              <a:t> — основная система управления пакетами в </a:t>
            </a:r>
            <a:r>
              <a:rPr lang="ru-RU" sz="2400" dirty="0" err="1" smtClean="0"/>
              <a:t>Gentoo</a:t>
            </a:r>
            <a:r>
              <a:rPr lang="ru-RU" sz="2400" dirty="0" smtClean="0"/>
              <a:t> </a:t>
            </a:r>
            <a:r>
              <a:rPr lang="ru-RU" sz="2400" dirty="0" err="1" smtClean="0"/>
              <a:t>Linux</a:t>
            </a:r>
            <a:r>
              <a:rPr lang="ru-RU" sz="2400" dirty="0" smtClean="0"/>
              <a:t>. Представляет собой набор утилит на </a:t>
            </a:r>
            <a:r>
              <a:rPr lang="ru-RU" sz="2400" dirty="0" err="1" smtClean="0"/>
              <a:t>Python</a:t>
            </a:r>
            <a:r>
              <a:rPr lang="ru-RU" sz="2400" dirty="0" smtClean="0"/>
              <a:t> и </a:t>
            </a:r>
            <a:r>
              <a:rPr lang="ru-RU" sz="2400" dirty="0" err="1" smtClean="0"/>
              <a:t>Bash</a:t>
            </a:r>
            <a:r>
              <a:rPr lang="ru-RU" sz="2400" dirty="0" smtClean="0"/>
              <a:t>, призванных облегчить и упорядочить установку программного обеспечения из исходных кодов или бинарных пакетов, с учётом всех зависимостей.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1426" y="6115049"/>
            <a:ext cx="338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ример работы системы </a:t>
            </a:r>
            <a:r>
              <a:rPr lang="en-US" dirty="0" smtClean="0"/>
              <a:t>portage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1833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905" y="1952625"/>
            <a:ext cx="7207363" cy="293370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1247775"/>
            <a:ext cx="3962400" cy="4621213"/>
          </a:xfrm>
        </p:spPr>
        <p:txBody>
          <a:bodyPr>
            <a:noAutofit/>
          </a:bodyPr>
          <a:lstStyle/>
          <a:p>
            <a:r>
              <a:rPr lang="ru-RU" sz="2400" dirty="0" smtClean="0"/>
              <a:t>Основной пользовательский интерфейс </a:t>
            </a:r>
            <a:r>
              <a:rPr lang="ru-RU" sz="2400" dirty="0" err="1" smtClean="0"/>
              <a:t>Portage</a:t>
            </a:r>
            <a:r>
              <a:rPr lang="ru-RU" sz="2400" dirty="0" smtClean="0"/>
              <a:t> — консольная программа </a:t>
            </a:r>
            <a:r>
              <a:rPr lang="ru-RU" sz="2400" dirty="0" err="1" smtClean="0"/>
              <a:t>emerge</a:t>
            </a:r>
            <a:r>
              <a:rPr lang="ru-RU" sz="2400" dirty="0" smtClean="0"/>
              <a:t>, которая позволяет устанавливать новые пакеты с учётом зависимостей и с возможностью управления вариантами установки — например с поддержкой определённых функций или без поддержки ненужных.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02364" y="4886325"/>
            <a:ext cx="25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работы </a:t>
            </a:r>
            <a:r>
              <a:rPr lang="en-US" dirty="0" smtClean="0"/>
              <a:t>emerge</a:t>
            </a:r>
          </a:p>
        </p:txBody>
      </p:sp>
    </p:spTree>
    <p:extLst>
      <p:ext uri="{BB962C8B-B14F-4D97-AF65-F5344CB8AC3E}">
        <p14:creationId xmlns:p14="http://schemas.microsoft.com/office/powerpoint/2010/main" val="383124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376" y="457200"/>
            <a:ext cx="4438650" cy="530225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Оверлеи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24"/>
          <a:stretch/>
        </p:blipFill>
        <p:spPr>
          <a:xfrm>
            <a:off x="6029325" y="457200"/>
            <a:ext cx="4778699" cy="572818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33377" y="1289957"/>
            <a:ext cx="3952874" cy="4579031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Оверлеи представляют собой хранилища пакетов, не включённые в основное дерево </a:t>
            </a:r>
            <a:r>
              <a:rPr lang="ru-RU" sz="2400" dirty="0" err="1" smtClean="0"/>
              <a:t>портежей</a:t>
            </a:r>
            <a:r>
              <a:rPr lang="ru-RU" sz="2400" dirty="0" smtClean="0"/>
              <a:t>. Обычно туда включают более новые версии программ или те программы, которых ещё нет в официальном дереве, </a:t>
            </a:r>
            <a:r>
              <a:rPr lang="ru-RU" sz="2400" dirty="0" err="1" smtClean="0"/>
              <a:t>live</a:t>
            </a:r>
            <a:r>
              <a:rPr lang="ru-RU" sz="2400" dirty="0" smtClean="0"/>
              <a:t>-версии, нестандартные расширения и </a:t>
            </a:r>
            <a:r>
              <a:rPr lang="ru-RU" sz="2400" dirty="0" err="1" smtClean="0"/>
              <a:t>патчи</a:t>
            </a:r>
            <a:r>
              <a:rPr lang="ru-RU" sz="2400" dirty="0" smtClean="0"/>
              <a:t>. Оверлеи могут быть локальными — присутствовать только на компьютере пользователя.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03573" y="6185386"/>
            <a:ext cx="16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</a:t>
            </a:r>
            <a:r>
              <a:rPr lang="en-US" dirty="0" err="1" smtClean="0"/>
              <a:t>ebuild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7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4429125" cy="530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live-</a:t>
            </a:r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273628"/>
            <a:ext cx="4657725" cy="4595359"/>
          </a:xfrm>
        </p:spPr>
        <p:txBody>
          <a:bodyPr>
            <a:noAutofit/>
          </a:bodyPr>
          <a:lstStyle/>
          <a:p>
            <a:r>
              <a:rPr lang="ru-RU" sz="2400" dirty="0" smtClean="0"/>
              <a:t>Обычно при установке некоторой версии программы скачивается архив с исходными кодами, соответствующий устанавливаемой версии. В случае с </a:t>
            </a:r>
            <a:r>
              <a:rPr lang="ru-RU" sz="2400" dirty="0" err="1" smtClean="0"/>
              <a:t>live</a:t>
            </a:r>
            <a:r>
              <a:rPr lang="ru-RU" sz="2400" dirty="0" smtClean="0"/>
              <a:t>-пакетами исходные коды получаются из системы контроля версий данной программы. Таким образом, </a:t>
            </a:r>
            <a:r>
              <a:rPr lang="ru-RU" sz="2400" dirty="0" err="1" smtClean="0"/>
              <a:t>live</a:t>
            </a:r>
            <a:r>
              <a:rPr lang="ru-RU" sz="2400" dirty="0" smtClean="0"/>
              <a:t>-пакеты позволяют иметь самую что ни на есть свежую программу. Такие пакеты, как правило, имеют версию 9999.</a:t>
            </a:r>
            <a:endParaRPr lang="ru-RU" sz="2400" dirty="0"/>
          </a:p>
        </p:txBody>
      </p:sp>
      <p:pic>
        <p:nvPicPr>
          <p:cNvPr id="2050" name="Picture 2" descr="https://intertest.su/images/article/5b3249c1eee5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044678"/>
            <a:ext cx="6654136" cy="44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6" y="457200"/>
            <a:ext cx="4457700" cy="530225"/>
          </a:xfrm>
        </p:spPr>
        <p:txBody>
          <a:bodyPr>
            <a:noAutofit/>
          </a:bodyPr>
          <a:lstStyle/>
          <a:p>
            <a:r>
              <a:rPr lang="ru-RU" dirty="0" smtClean="0"/>
              <a:t>Критика </a:t>
            </a:r>
            <a:r>
              <a:rPr lang="en-US" dirty="0" smtClean="0"/>
              <a:t>Portage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14326" y="1257300"/>
            <a:ext cx="4457699" cy="4611688"/>
          </a:xfrm>
        </p:spPr>
        <p:txBody>
          <a:bodyPr>
            <a:noAutofit/>
          </a:bodyPr>
          <a:lstStyle/>
          <a:p>
            <a:r>
              <a:rPr lang="ru-RU" sz="2400" dirty="0" smtClean="0"/>
              <a:t>Низкая скорость системы </a:t>
            </a:r>
            <a:r>
              <a:rPr lang="ru-RU" sz="2400" dirty="0" err="1" smtClean="0"/>
              <a:t>Portage</a:t>
            </a:r>
            <a:r>
              <a:rPr lang="ru-RU" sz="2400" dirty="0" smtClean="0"/>
              <a:t>, а также отсутствие учёта обратных зависимостей устанавливаемых и обновляемых пакетов, привело к созданию проекта </a:t>
            </a:r>
            <a:r>
              <a:rPr lang="ru-RU" sz="2400" dirty="0" err="1" smtClean="0"/>
              <a:t>Paludis</a:t>
            </a:r>
            <a:r>
              <a:rPr lang="ru-RU" sz="2400" dirty="0" smtClean="0"/>
              <a:t> — замены </a:t>
            </a:r>
            <a:r>
              <a:rPr lang="ru-RU" sz="2400" dirty="0" err="1" smtClean="0"/>
              <a:t>Portage</a:t>
            </a:r>
            <a:r>
              <a:rPr lang="ru-RU" sz="2400" dirty="0" smtClean="0"/>
              <a:t>, написанной на C++ и обладающей более высокой скоростью работы и дополнительными возможностями (которые, впрочем, в большинстве своём присутствуют в нестабильных версиях </a:t>
            </a:r>
            <a:r>
              <a:rPr lang="ru-RU" sz="2400" dirty="0" err="1" smtClean="0"/>
              <a:t>Portage</a:t>
            </a:r>
            <a:r>
              <a:rPr lang="ru-RU" sz="2400" dirty="0" smtClean="0"/>
              <a:t> 2.2.x).</a:t>
            </a:r>
            <a:endParaRPr lang="ru-RU" sz="2400" dirty="0"/>
          </a:p>
        </p:txBody>
      </p:sp>
      <p:pic>
        <p:nvPicPr>
          <p:cNvPr id="1026" name="Picture 2" descr="Скриншот программы Palud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8" y="1705769"/>
            <a:ext cx="680724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94382" y="5420519"/>
            <a:ext cx="331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работы системы </a:t>
            </a:r>
            <a:r>
              <a:rPr lang="en-US" dirty="0" err="1" smtClean="0"/>
              <a:t>Paludis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333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280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Доклад на тему:  «Система управления пакетами portage» дисциплина: Операционные системы</vt:lpstr>
      <vt:lpstr>Презентация PowerPoint</vt:lpstr>
      <vt:lpstr>Презентация PowerPoint</vt:lpstr>
      <vt:lpstr>Оверлеи</vt:lpstr>
      <vt:lpstr>live-пакеты</vt:lpstr>
      <vt:lpstr>Критика Portage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 «Система управления пакетами portage» дисциплина: Операционные системы</dc:title>
  <dc:creator>Настя Маслова</dc:creator>
  <cp:lastModifiedBy>Настя Маслова</cp:lastModifiedBy>
  <cp:revision>8</cp:revision>
  <dcterms:created xsi:type="dcterms:W3CDTF">2022-06-05T14:31:07Z</dcterms:created>
  <dcterms:modified xsi:type="dcterms:W3CDTF">2022-06-05T23:25:25Z</dcterms:modified>
</cp:coreProperties>
</file>