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E01E-3DC8-48FD-A13F-D22A2E1913AF}" v="5" dt="2024-06-01T14:16:0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  <pc:docChgLst>
    <pc:chgData name="Настя Маслова" userId="fc6975d9708a1561" providerId="LiveId" clId="{A82F6993-B4FE-423B-A473-08DC4108D7FA}"/>
    <pc:docChg chg="undo custSel addSld delSld modSld">
      <pc:chgData name="Настя Маслова" userId="fc6975d9708a1561" providerId="LiveId" clId="{A82F6993-B4FE-423B-A473-08DC4108D7FA}" dt="2024-05-18T17:57:05.924" v="149" actId="1076"/>
      <pc:docMkLst>
        <pc:docMk/>
      </pc:docMkLst>
      <pc:sldChg chg="modSp mod">
        <pc:chgData name="Настя Маслова" userId="fc6975d9708a1561" providerId="LiveId" clId="{A82F6993-B4FE-423B-A473-08DC4108D7FA}" dt="2024-05-18T17:28:22.508" v="1" actId="20577"/>
        <pc:sldMkLst>
          <pc:docMk/>
          <pc:sldMk cId="1754080497" sldId="256"/>
        </pc:sldMkLst>
        <pc:spChg chg="mod">
          <ac:chgData name="Настя Маслова" userId="fc6975d9708a1561" providerId="LiveId" clId="{A82F6993-B4FE-423B-A473-08DC4108D7FA}" dt="2024-05-18T17:28:22.508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A82F6993-B4FE-423B-A473-08DC4108D7FA}" dt="2024-05-18T17:29:21.928" v="11" actId="255"/>
        <pc:sldMkLst>
          <pc:docMk/>
          <pc:sldMk cId="419580537" sldId="257"/>
        </pc:sldMkLst>
        <pc:spChg chg="mod">
          <ac:chgData name="Настя Маслова" userId="fc6975d9708a1561" providerId="LiveId" clId="{A82F6993-B4FE-423B-A473-08DC4108D7FA}" dt="2024-05-18T17:29:21.928" v="11" actId="255"/>
          <ac:spMkLst>
            <pc:docMk/>
            <pc:sldMk cId="419580537" sldId="257"/>
            <ac:spMk id="3" creationId="{7C3882F3-5F3B-CA94-AE03-1A85BEADA720}"/>
          </ac:spMkLst>
        </pc:spChg>
      </pc:sldChg>
      <pc:sldChg chg="addSp modSp new mod">
        <pc:chgData name="Настя Маслова" userId="fc6975d9708a1561" providerId="LiveId" clId="{A82F6993-B4FE-423B-A473-08DC4108D7FA}" dt="2024-05-18T17:35:38.171" v="123" actId="404"/>
        <pc:sldMkLst>
          <pc:docMk/>
          <pc:sldMk cId="988428960" sldId="258"/>
        </pc:sldMkLst>
        <pc:spChg chg="add">
          <ac:chgData name="Настя Маслова" userId="fc6975d9708a1561" providerId="LiveId" clId="{A82F6993-B4FE-423B-A473-08DC4108D7FA}" dt="2024-05-18T17:30:06.823" v="21"/>
          <ac:spMkLst>
            <pc:docMk/>
            <pc:sldMk cId="988428960" sldId="258"/>
            <ac:spMk id="2" creationId="{1B5B30A5-3173-23DA-E9B6-C2629A076C32}"/>
          </ac:spMkLst>
        </pc:spChg>
        <pc:spChg chg="add mod">
          <ac:chgData name="Настя Маслова" userId="fc6975d9708a1561" providerId="LiveId" clId="{A82F6993-B4FE-423B-A473-08DC4108D7FA}" dt="2024-05-18T17:35:38.171" v="123" actId="404"/>
          <ac:spMkLst>
            <pc:docMk/>
            <pc:sldMk cId="988428960" sldId="258"/>
            <ac:spMk id="3" creationId="{265067AB-819C-2498-47D5-D92D8A1E8E94}"/>
          </ac:spMkLst>
        </pc:spChg>
        <pc:picChg chg="add mod">
          <ac:chgData name="Настя Маслова" userId="fc6975d9708a1561" providerId="LiveId" clId="{A82F6993-B4FE-423B-A473-08DC4108D7FA}" dt="2024-05-18T17:31:34.307" v="34" actId="1076"/>
          <ac:picMkLst>
            <pc:docMk/>
            <pc:sldMk cId="988428960" sldId="258"/>
            <ac:picMk id="1025" creationId="{9D8B3343-908D-756A-F93A-B8C9C1DE1039}"/>
          </ac:picMkLst>
        </pc:picChg>
      </pc:sldChg>
      <pc:sldChg chg="del">
        <pc:chgData name="Настя Маслова" userId="fc6975d9708a1561" providerId="LiveId" clId="{A82F6993-B4FE-423B-A473-08DC4108D7FA}" dt="2024-05-18T17:29:29.928" v="13" actId="47"/>
        <pc:sldMkLst>
          <pc:docMk/>
          <pc:sldMk cId="2123418087" sldId="258"/>
        </pc:sldMkLst>
      </pc:sldChg>
      <pc:sldChg chg="del">
        <pc:chgData name="Настя Маслова" userId="fc6975d9708a1561" providerId="LiveId" clId="{A82F6993-B4FE-423B-A473-08DC4108D7FA}" dt="2024-05-18T17:29:29.233" v="12" actId="47"/>
        <pc:sldMkLst>
          <pc:docMk/>
          <pc:sldMk cId="187996666" sldId="259"/>
        </pc:sldMkLst>
      </pc:sldChg>
      <pc:sldChg chg="addSp modSp new mod">
        <pc:chgData name="Настя Маслова" userId="fc6975d9708a1561" providerId="LiveId" clId="{A82F6993-B4FE-423B-A473-08DC4108D7FA}" dt="2024-05-18T17:35:29.282" v="121" actId="403"/>
        <pc:sldMkLst>
          <pc:docMk/>
          <pc:sldMk cId="1052133946" sldId="259"/>
        </pc:sldMkLst>
        <pc:spChg chg="add">
          <ac:chgData name="Настя Маслова" userId="fc6975d9708a1561" providerId="LiveId" clId="{A82F6993-B4FE-423B-A473-08DC4108D7FA}" dt="2024-05-18T17:32:25.406" v="54"/>
          <ac:spMkLst>
            <pc:docMk/>
            <pc:sldMk cId="1052133946" sldId="259"/>
            <ac:spMk id="2" creationId="{06221145-9D8C-4E7F-51B8-A6E0C834C808}"/>
          </ac:spMkLst>
        </pc:spChg>
        <pc:spChg chg="add mod">
          <ac:chgData name="Настя Маслова" userId="fc6975d9708a1561" providerId="LiveId" clId="{A82F6993-B4FE-423B-A473-08DC4108D7FA}" dt="2024-05-18T17:35:29.282" v="121" actId="403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A82F6993-B4FE-423B-A473-08DC4108D7FA}" dt="2024-05-18T17:33:06.414" v="74" actId="1076"/>
          <ac:picMkLst>
            <pc:docMk/>
            <pc:sldMk cId="1052133946" sldId="259"/>
            <ac:picMk id="2049" creationId="{C6789956-8A32-E2A7-E138-4EBED514131E}"/>
          </ac:picMkLst>
        </pc:picChg>
      </pc:sldChg>
      <pc:sldChg chg="addSp modSp new mod">
        <pc:chgData name="Настя Маслова" userId="fc6975d9708a1561" providerId="LiveId" clId="{A82F6993-B4FE-423B-A473-08DC4108D7FA}" dt="2024-05-18T17:35:48.487" v="128" actId="403"/>
        <pc:sldMkLst>
          <pc:docMk/>
          <pc:sldMk cId="2513536511" sldId="260"/>
        </pc:sldMkLst>
        <pc:spChg chg="add">
          <ac:chgData name="Настя Маслова" userId="fc6975d9708a1561" providerId="LiveId" clId="{A82F6993-B4FE-423B-A473-08DC4108D7FA}" dt="2024-05-18T17:33:46.128" v="76"/>
          <ac:spMkLst>
            <pc:docMk/>
            <pc:sldMk cId="2513536511" sldId="260"/>
            <ac:spMk id="2" creationId="{F84A31FF-5BCD-9804-CDCB-66C2785387DB}"/>
          </ac:spMkLst>
        </pc:spChg>
        <pc:spChg chg="add mod">
          <ac:chgData name="Настя Маслова" userId="fc6975d9708a1561" providerId="LiveId" clId="{A82F6993-B4FE-423B-A473-08DC4108D7FA}" dt="2024-05-18T17:35:48.487" v="128" actId="403"/>
          <ac:spMkLst>
            <pc:docMk/>
            <pc:sldMk cId="2513536511" sldId="260"/>
            <ac:spMk id="3" creationId="{4F7C4498-D4D3-F9B8-5E33-0E1E7C12C02A}"/>
          </ac:spMkLst>
        </pc:spChg>
        <pc:picChg chg="add mod">
          <ac:chgData name="Настя Маслова" userId="fc6975d9708a1561" providerId="LiveId" clId="{A82F6993-B4FE-423B-A473-08DC4108D7FA}" dt="2024-05-18T17:34:16.939" v="93" actId="1076"/>
          <ac:picMkLst>
            <pc:docMk/>
            <pc:sldMk cId="2513536511" sldId="260"/>
            <ac:picMk id="3073" creationId="{63ADEDC7-6BA8-04EC-6444-1672549DBCFB}"/>
          </ac:picMkLst>
        </pc:picChg>
      </pc:sldChg>
      <pc:sldChg chg="del">
        <pc:chgData name="Настя Маслова" userId="fc6975d9708a1561" providerId="LiveId" clId="{A82F6993-B4FE-423B-A473-08DC4108D7FA}" dt="2024-05-18T17:29:30.389" v="14" actId="47"/>
        <pc:sldMkLst>
          <pc:docMk/>
          <pc:sldMk cId="2896420328" sldId="260"/>
        </pc:sldMkLst>
      </pc:sldChg>
      <pc:sldChg chg="del">
        <pc:chgData name="Настя Маслова" userId="fc6975d9708a1561" providerId="LiveId" clId="{A82F6993-B4FE-423B-A473-08DC4108D7FA}" dt="2024-05-18T17:29:30.901" v="15" actId="47"/>
        <pc:sldMkLst>
          <pc:docMk/>
          <pc:sldMk cId="1787220007" sldId="261"/>
        </pc:sldMkLst>
      </pc:sldChg>
      <pc:sldChg chg="addSp modSp new mod">
        <pc:chgData name="Настя Маслова" userId="fc6975d9708a1561" providerId="LiveId" clId="{A82F6993-B4FE-423B-A473-08DC4108D7FA}" dt="2024-05-18T17:36:16.362" v="137" actId="1076"/>
        <pc:sldMkLst>
          <pc:docMk/>
          <pc:sldMk cId="3927961678" sldId="261"/>
        </pc:sldMkLst>
        <pc:spChg chg="add">
          <ac:chgData name="Настя Маслова" userId="fc6975d9708a1561" providerId="LiveId" clId="{A82F6993-B4FE-423B-A473-08DC4108D7FA}" dt="2024-05-18T17:34:30.631" v="95"/>
          <ac:spMkLst>
            <pc:docMk/>
            <pc:sldMk cId="3927961678" sldId="261"/>
            <ac:spMk id="2" creationId="{D4DC7B5E-BE5B-CC0C-B823-9FDFDF6CCF1A}"/>
          </ac:spMkLst>
        </pc:spChg>
        <pc:spChg chg="add mod">
          <ac:chgData name="Настя Маслова" userId="fc6975d9708a1561" providerId="LiveId" clId="{A82F6993-B4FE-423B-A473-08DC4108D7FA}" dt="2024-05-18T17:36:09.699" v="134" actId="1076"/>
          <ac:spMkLst>
            <pc:docMk/>
            <pc:sldMk cId="3927961678" sldId="261"/>
            <ac:spMk id="3" creationId="{9E23311A-FC55-2801-4E6D-FDCE52BDB36C}"/>
          </ac:spMkLst>
        </pc:spChg>
        <pc:picChg chg="add mod">
          <ac:chgData name="Настя Маслова" userId="fc6975d9708a1561" providerId="LiveId" clId="{A82F6993-B4FE-423B-A473-08DC4108D7FA}" dt="2024-05-18T17:36:16.362" v="137" actId="1076"/>
          <ac:picMkLst>
            <pc:docMk/>
            <pc:sldMk cId="3927961678" sldId="261"/>
            <ac:picMk id="4097" creationId="{4C97F538-6028-3ED4-1CB6-212D07103E0F}"/>
          </ac:picMkLst>
        </pc:picChg>
      </pc:sldChg>
      <pc:sldChg chg="addSp delSp modSp new mod modClrScheme chgLayout">
        <pc:chgData name="Настя Маслова" userId="fc6975d9708a1561" providerId="LiveId" clId="{A82F6993-B4FE-423B-A473-08DC4108D7FA}" dt="2024-05-18T17:57:05.924" v="149" actId="1076"/>
        <pc:sldMkLst>
          <pc:docMk/>
          <pc:sldMk cId="445218552" sldId="262"/>
        </pc:sldMkLst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2" creationId="{09FD62EA-12FD-4F1B-B2E9-5FB817A19C86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3" creationId="{4059B836-2BEF-4EAF-3102-4FB05ED752EE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4" creationId="{6913D7E1-DEAE-B4DF-FCD8-C3030E00A689}"/>
          </ac:spMkLst>
        </pc:spChg>
        <pc:spChg chg="add mod">
          <ac:chgData name="Настя Маслова" userId="fc6975d9708a1561" providerId="LiveId" clId="{A82F6993-B4FE-423B-A473-08DC4108D7FA}" dt="2024-05-18T17:57:05.924" v="149" actId="1076"/>
          <ac:spMkLst>
            <pc:docMk/>
            <pc:sldMk cId="445218552" sldId="262"/>
            <ac:spMk id="6" creationId="{7EE7ADFE-5DED-708C-0789-F9FE231FE874}"/>
          </ac:spMkLst>
        </pc:spChg>
      </pc:sldChg>
      <pc:sldChg chg="del">
        <pc:chgData name="Настя Маслова" userId="fc6975d9708a1561" providerId="LiveId" clId="{A82F6993-B4FE-423B-A473-08DC4108D7FA}" dt="2024-05-18T17:29:31.354" v="16" actId="47"/>
        <pc:sldMkLst>
          <pc:docMk/>
          <pc:sldMk cId="3428394623" sldId="262"/>
        </pc:sldMkLst>
      </pc:sldChg>
      <pc:sldChg chg="del">
        <pc:chgData name="Настя Маслова" userId="fc6975d9708a1561" providerId="LiveId" clId="{A82F6993-B4FE-423B-A473-08DC4108D7FA}" dt="2024-05-18T17:29:31.797" v="17" actId="47"/>
        <pc:sldMkLst>
          <pc:docMk/>
          <pc:sldMk cId="837418536" sldId="263"/>
        </pc:sldMkLst>
      </pc:sldChg>
      <pc:sldChg chg="del">
        <pc:chgData name="Настя Маслова" userId="fc6975d9708a1561" providerId="LiveId" clId="{A82F6993-B4FE-423B-A473-08DC4108D7FA}" dt="2024-05-18T17:29:32.236" v="18" actId="47"/>
        <pc:sldMkLst>
          <pc:docMk/>
          <pc:sldMk cId="1454269400" sldId="264"/>
        </pc:sldMkLst>
      </pc:sldChg>
      <pc:sldChg chg="del">
        <pc:chgData name="Настя Маслова" userId="fc6975d9708a1561" providerId="LiveId" clId="{A82F6993-B4FE-423B-A473-08DC4108D7FA}" dt="2024-05-18T17:29:32.711" v="19" actId="47"/>
        <pc:sldMkLst>
          <pc:docMk/>
          <pc:sldMk cId="1008445886" sldId="265"/>
        </pc:sldMkLst>
      </pc:sldChg>
    </pc:docChg>
  </pc:docChgLst>
  <pc:docChgLst>
    <pc:chgData name="Настя Маслова" userId="fc6975d9708a1561" providerId="LiveId" clId="{82F3A109-150F-4C84-A623-C5EA61C28518}"/>
    <pc:docChg chg="undo custSel addSld delSld modSld">
      <pc:chgData name="Настя Маслова" userId="fc6975d9708a1561" providerId="LiveId" clId="{82F3A109-150F-4C84-A623-C5EA61C28518}" dt="2024-05-25T20:44:09.860" v="35" actId="2696"/>
      <pc:docMkLst>
        <pc:docMk/>
      </pc:docMkLst>
      <pc:sldChg chg="modSp mod">
        <pc:chgData name="Настя Маслова" userId="fc6975d9708a1561" providerId="LiveId" clId="{82F3A109-150F-4C84-A623-C5EA61C28518}" dt="2024-05-25T20:41:34.150" v="2" actId="20577"/>
        <pc:sldMkLst>
          <pc:docMk/>
          <pc:sldMk cId="1754080497" sldId="256"/>
        </pc:sldMkLst>
        <pc:spChg chg="mod">
          <ac:chgData name="Настя Маслова" userId="fc6975d9708a1561" providerId="LiveId" clId="{82F3A109-150F-4C84-A623-C5EA61C28518}" dt="2024-05-25T20:41:34.150" v="2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82F3A109-150F-4C84-A623-C5EA61C28518}" dt="2024-05-25T20:41:59.859" v="12" actId="403"/>
        <pc:sldMkLst>
          <pc:docMk/>
          <pc:sldMk cId="419580537" sldId="257"/>
        </pc:sldMkLst>
        <pc:spChg chg="mod">
          <ac:chgData name="Настя Маслова" userId="fc6975d9708a1561" providerId="LiveId" clId="{82F3A109-150F-4C84-A623-C5EA61C28518}" dt="2024-05-25T20:41:59.859" v="12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mod">
        <pc:chgData name="Настя Маслова" userId="fc6975d9708a1561" providerId="LiveId" clId="{82F3A109-150F-4C84-A623-C5EA61C28518}" dt="2024-05-25T20:42:24.189" v="17" actId="1076"/>
        <pc:sldMkLst>
          <pc:docMk/>
          <pc:sldMk cId="988428960" sldId="258"/>
        </pc:sldMkLst>
        <pc:picChg chg="add mod">
          <ac:chgData name="Настя Маслова" userId="fc6975d9708a1561" providerId="LiveId" clId="{82F3A109-150F-4C84-A623-C5EA61C28518}" dt="2024-05-25T20:42:24.189" v="17" actId="1076"/>
          <ac:picMkLst>
            <pc:docMk/>
            <pc:sldMk cId="988428960" sldId="258"/>
            <ac:picMk id="4" creationId="{E35D83CE-78D6-7269-2530-0740BF5B75D9}"/>
          </ac:picMkLst>
        </pc:picChg>
        <pc:picChg chg="del">
          <ac:chgData name="Настя Маслова" userId="fc6975d9708a1561" providerId="LiveId" clId="{82F3A109-150F-4C84-A623-C5EA61C28518}" dt="2024-05-25T20:42:11.306" v="14" actId="478"/>
          <ac:picMkLst>
            <pc:docMk/>
            <pc:sldMk cId="988428960" sldId="258"/>
            <ac:picMk id="1025" creationId="{9D8B3343-908D-756A-F93A-B8C9C1DE1039}"/>
          </ac:picMkLst>
        </pc:picChg>
      </pc:sldChg>
      <pc:sldChg chg="addSp delSp modSp mod">
        <pc:chgData name="Настя Маслова" userId="fc6975d9708a1561" providerId="LiveId" clId="{82F3A109-150F-4C84-A623-C5EA61C28518}" dt="2024-05-25T20:43:18.991" v="28" actId="207"/>
        <pc:sldMkLst>
          <pc:docMk/>
          <pc:sldMk cId="1052133946" sldId="259"/>
        </pc:sldMkLst>
        <pc:spChg chg="mod">
          <ac:chgData name="Настя Маслова" userId="fc6975d9708a1561" providerId="LiveId" clId="{82F3A109-150F-4C84-A623-C5EA61C28518}" dt="2024-05-25T20:43:18.991" v="28" actId="207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82F3A109-150F-4C84-A623-C5EA61C28518}" dt="2024-05-25T20:42:39.693" v="22" actId="1076"/>
          <ac:picMkLst>
            <pc:docMk/>
            <pc:sldMk cId="1052133946" sldId="259"/>
            <ac:picMk id="4" creationId="{78DF7E74-35B6-1A1E-C512-AFC42E1FB16A}"/>
          </ac:picMkLst>
        </pc:picChg>
        <pc:picChg chg="del">
          <ac:chgData name="Настя Маслова" userId="fc6975d9708a1561" providerId="LiveId" clId="{82F3A109-150F-4C84-A623-C5EA61C28518}" dt="2024-05-25T20:42:34.050" v="18" actId="478"/>
          <ac:picMkLst>
            <pc:docMk/>
            <pc:sldMk cId="1052133946" sldId="259"/>
            <ac:picMk id="2049" creationId="{C6789956-8A32-E2A7-E138-4EBED514131E}"/>
          </ac:picMkLst>
        </pc:picChg>
      </pc:sldChg>
      <pc:sldChg chg="del">
        <pc:chgData name="Настя Маслова" userId="fc6975d9708a1561" providerId="LiveId" clId="{82F3A109-150F-4C84-A623-C5EA61C28518}" dt="2024-05-25T20:43:46.747" v="32" actId="47"/>
        <pc:sldMkLst>
          <pc:docMk/>
          <pc:sldMk cId="2513536511" sldId="260"/>
        </pc:sldMkLst>
      </pc:sldChg>
      <pc:sldChg chg="del">
        <pc:chgData name="Настя Маслова" userId="fc6975d9708a1561" providerId="LiveId" clId="{82F3A109-150F-4C84-A623-C5EA61C28518}" dt="2024-05-25T20:43:46.315" v="31" actId="47"/>
        <pc:sldMkLst>
          <pc:docMk/>
          <pc:sldMk cId="3927961678" sldId="261"/>
        </pc:sldMkLst>
      </pc:sldChg>
      <pc:sldChg chg="modSp del mod">
        <pc:chgData name="Настя Маслова" userId="fc6975d9708a1561" providerId="LiveId" clId="{82F3A109-150F-4C84-A623-C5EA61C28518}" dt="2024-05-25T20:44:09.860" v="35" actId="2696"/>
        <pc:sldMkLst>
          <pc:docMk/>
          <pc:sldMk cId="445218552" sldId="262"/>
        </pc:sldMkLst>
        <pc:spChg chg="mod">
          <ac:chgData name="Настя Маслова" userId="fc6975d9708a1561" providerId="LiveId" clId="{82F3A109-150F-4C84-A623-C5EA61C28518}" dt="2024-05-25T20:43:36.714" v="29"/>
          <ac:spMkLst>
            <pc:docMk/>
            <pc:sldMk cId="445218552" sldId="262"/>
            <ac:spMk id="6" creationId="{7EE7ADFE-5DED-708C-0789-F9FE231FE874}"/>
          </ac:spMkLst>
        </pc:spChg>
      </pc:sldChg>
      <pc:sldChg chg="delSp add del mod">
        <pc:chgData name="Настя Маслова" userId="fc6975d9708a1561" providerId="LiveId" clId="{82F3A109-150F-4C84-A623-C5EA61C28518}" dt="2024-05-25T20:44:04.864" v="34" actId="47"/>
        <pc:sldMkLst>
          <pc:docMk/>
          <pc:sldMk cId="3834385787" sldId="263"/>
        </pc:sldMkLst>
        <pc:spChg chg="del">
          <ac:chgData name="Настя Маслова" userId="fc6975d9708a1561" providerId="LiveId" clId="{82F3A109-150F-4C84-A623-C5EA61C28518}" dt="2024-05-25T20:44:03.111" v="33" actId="478"/>
          <ac:spMkLst>
            <pc:docMk/>
            <pc:sldMk cId="3834385787" sldId="263"/>
            <ac:spMk id="6" creationId="{7EE7ADFE-5DED-708C-0789-F9FE231FE874}"/>
          </ac:spMkLst>
        </pc:spChg>
      </pc:sldChg>
    </pc:docChg>
  </pc:docChgLst>
  <pc:docChgLst>
    <pc:chgData name="Настя Маслова" userId="fc6975d9708a1561" providerId="LiveId" clId="{4DE2E01E-3DC8-48FD-A13F-D22A2E1913AF}"/>
    <pc:docChg chg="undo redo custSel addSld delSld modSld sldOrd">
      <pc:chgData name="Настя Маслова" userId="fc6975d9708a1561" providerId="LiveId" clId="{4DE2E01E-3DC8-48FD-A13F-D22A2E1913AF}" dt="2024-06-01T16:12:40.742" v="164" actId="404"/>
      <pc:docMkLst>
        <pc:docMk/>
      </pc:docMkLst>
      <pc:sldChg chg="modSp mod">
        <pc:chgData name="Настя Маслова" userId="fc6975d9708a1561" providerId="LiveId" clId="{4DE2E01E-3DC8-48FD-A13F-D22A2E1913AF}" dt="2024-06-01T14:01:41.163" v="1" actId="20577"/>
        <pc:sldMkLst>
          <pc:docMk/>
          <pc:sldMk cId="1754080497" sldId="256"/>
        </pc:sldMkLst>
        <pc:spChg chg="mod">
          <ac:chgData name="Настя Маслова" userId="fc6975d9708a1561" providerId="LiveId" clId="{4DE2E01E-3DC8-48FD-A13F-D22A2E1913AF}" dt="2024-06-01T14:01:41.163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4DE2E01E-3DC8-48FD-A13F-D22A2E1913AF}" dt="2024-06-01T14:02:43.962" v="6"/>
        <pc:sldMkLst>
          <pc:docMk/>
          <pc:sldMk cId="419580537" sldId="257"/>
        </pc:sldMkLst>
        <pc:spChg chg="mod">
          <ac:chgData name="Настя Маслова" userId="fc6975d9708a1561" providerId="LiveId" clId="{4DE2E01E-3DC8-48FD-A13F-D22A2E1913AF}" dt="2024-06-01T14:02:43.962" v="6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mod ord">
        <pc:chgData name="Настя Маслова" userId="fc6975d9708a1561" providerId="LiveId" clId="{4DE2E01E-3DC8-48FD-A13F-D22A2E1913AF}" dt="2024-06-01T14:15:26.262" v="100"/>
        <pc:sldMkLst>
          <pc:docMk/>
          <pc:sldMk cId="988428960" sldId="258"/>
        </pc:sldMkLst>
        <pc:spChg chg="mod">
          <ac:chgData name="Настя Маслова" userId="fc6975d9708a1561" providerId="LiveId" clId="{4DE2E01E-3DC8-48FD-A13F-D22A2E1913AF}" dt="2024-06-01T14:15:23.661" v="98" actId="20577"/>
          <ac:spMkLst>
            <pc:docMk/>
            <pc:sldMk cId="988428960" sldId="258"/>
            <ac:spMk id="3" creationId="{265067AB-819C-2498-47D5-D92D8A1E8E94}"/>
          </ac:spMkLst>
        </pc:spChg>
        <pc:picChg chg="del">
          <ac:chgData name="Настя Маслова" userId="fc6975d9708a1561" providerId="LiveId" clId="{4DE2E01E-3DC8-48FD-A13F-D22A2E1913AF}" dt="2024-06-01T14:12:55.720" v="7" actId="478"/>
          <ac:picMkLst>
            <pc:docMk/>
            <pc:sldMk cId="988428960" sldId="258"/>
            <ac:picMk id="4" creationId="{E35D83CE-78D6-7269-2530-0740BF5B75D9}"/>
          </ac:picMkLst>
        </pc:picChg>
        <pc:picChg chg="add mod">
          <ac:chgData name="Настя Маслова" userId="fc6975d9708a1561" providerId="LiveId" clId="{4DE2E01E-3DC8-48FD-A13F-D22A2E1913AF}" dt="2024-06-01T14:13:32.347" v="85" actId="1076"/>
          <ac:picMkLst>
            <pc:docMk/>
            <pc:sldMk cId="988428960" sldId="258"/>
            <ac:picMk id="5" creationId="{B2DDC5F5-A08A-C2B8-C74E-D97CD3DCCC8E}"/>
          </ac:picMkLst>
        </pc:picChg>
      </pc:sldChg>
      <pc:sldChg chg="addSp delSp modSp mod">
        <pc:chgData name="Настя Маслова" userId="fc6975d9708a1561" providerId="LiveId" clId="{4DE2E01E-3DC8-48FD-A13F-D22A2E1913AF}" dt="2024-06-01T14:15:19.269" v="96" actId="20577"/>
        <pc:sldMkLst>
          <pc:docMk/>
          <pc:sldMk cId="1052133946" sldId="259"/>
        </pc:sldMkLst>
        <pc:spChg chg="mod">
          <ac:chgData name="Настя Маслова" userId="fc6975d9708a1561" providerId="LiveId" clId="{4DE2E01E-3DC8-48FD-A13F-D22A2E1913AF}" dt="2024-06-01T14:15:19.269" v="96" actId="20577"/>
          <ac:spMkLst>
            <pc:docMk/>
            <pc:sldMk cId="1052133946" sldId="259"/>
            <ac:spMk id="3" creationId="{04750F50-4883-3610-3899-AAD7B3731C09}"/>
          </ac:spMkLst>
        </pc:spChg>
        <pc:picChg chg="del mod">
          <ac:chgData name="Настя Маслова" userId="fc6975d9708a1561" providerId="LiveId" clId="{4DE2E01E-3DC8-48FD-A13F-D22A2E1913AF}" dt="2024-06-01T14:15:04.892" v="88" actId="478"/>
          <ac:picMkLst>
            <pc:docMk/>
            <pc:sldMk cId="1052133946" sldId="259"/>
            <ac:picMk id="4" creationId="{78DF7E74-35B6-1A1E-C512-AFC42E1FB16A}"/>
          </ac:picMkLst>
        </pc:picChg>
        <pc:picChg chg="add mod">
          <ac:chgData name="Настя Маслова" userId="fc6975d9708a1561" providerId="LiveId" clId="{4DE2E01E-3DC8-48FD-A13F-D22A2E1913AF}" dt="2024-06-01T14:15:11.271" v="90" actId="1076"/>
          <ac:picMkLst>
            <pc:docMk/>
            <pc:sldMk cId="1052133946" sldId="259"/>
            <ac:picMk id="5" creationId="{52472C51-FD1C-8246-7EAD-0F3B58BAA202}"/>
          </ac:picMkLst>
        </pc:picChg>
      </pc:sldChg>
      <pc:sldChg chg="addSp delSp modSp new mod">
        <pc:chgData name="Настя Маслова" userId="fc6975d9708a1561" providerId="LiveId" clId="{4DE2E01E-3DC8-48FD-A13F-D22A2E1913AF}" dt="2024-06-01T14:16:05.735" v="110"/>
        <pc:sldMkLst>
          <pc:docMk/>
          <pc:sldMk cId="3197740233" sldId="260"/>
        </pc:sldMkLst>
        <pc:picChg chg="add del mod">
          <ac:chgData name="Настя Маслова" userId="fc6975d9708a1561" providerId="LiveId" clId="{4DE2E01E-3DC8-48FD-A13F-D22A2E1913AF}" dt="2024-06-01T14:15:59.549" v="109" actId="478"/>
          <ac:picMkLst>
            <pc:docMk/>
            <pc:sldMk cId="3197740233" sldId="260"/>
            <ac:picMk id="2" creationId="{11AFD1B9-275C-32B4-AEBB-DFA65A7940E4}"/>
          </ac:picMkLst>
        </pc:picChg>
        <pc:picChg chg="add mod">
          <ac:chgData name="Настя Маслова" userId="fc6975d9708a1561" providerId="LiveId" clId="{4DE2E01E-3DC8-48FD-A13F-D22A2E1913AF}" dt="2024-06-01T14:16:05.735" v="110"/>
          <ac:picMkLst>
            <pc:docMk/>
            <pc:sldMk cId="3197740233" sldId="260"/>
            <ac:picMk id="4" creationId="{6DD7A8ED-BBA2-E260-0C3B-6850C8FA31C5}"/>
          </ac:picMkLst>
        </pc:picChg>
      </pc:sldChg>
      <pc:sldChg chg="addSp delSp modSp new del mod">
        <pc:chgData name="Настя Маслова" userId="fc6975d9708a1561" providerId="LiveId" clId="{4DE2E01E-3DC8-48FD-A13F-D22A2E1913AF}" dt="2024-06-01T14:18:18.804" v="133" actId="47"/>
        <pc:sldMkLst>
          <pc:docMk/>
          <pc:sldMk cId="583914523" sldId="261"/>
        </pc:sldMkLst>
        <pc:spChg chg="add del mod">
          <ac:chgData name="Настя Маслова" userId="fc6975d9708a1561" providerId="LiveId" clId="{4DE2E01E-3DC8-48FD-A13F-D22A2E1913AF}" dt="2024-06-01T14:18:17.395" v="132" actId="478"/>
          <ac:spMkLst>
            <pc:docMk/>
            <pc:sldMk cId="583914523" sldId="261"/>
            <ac:spMk id="3" creationId="{95392D92-0613-398F-77ED-321240F11DE0}"/>
          </ac:spMkLst>
        </pc:spChg>
      </pc:sldChg>
      <pc:sldChg chg="addSp modSp new mod">
        <pc:chgData name="Настя Маслова" userId="fc6975d9708a1561" providerId="LiveId" clId="{4DE2E01E-3DC8-48FD-A13F-D22A2E1913AF}" dt="2024-06-01T16:12:37.142" v="163" actId="404"/>
        <pc:sldMkLst>
          <pc:docMk/>
          <pc:sldMk cId="1610405039" sldId="261"/>
        </pc:sldMkLst>
        <pc:spChg chg="add mod">
          <ac:chgData name="Настя Маслова" userId="fc6975d9708a1561" providerId="LiveId" clId="{4DE2E01E-3DC8-48FD-A13F-D22A2E1913AF}" dt="2024-06-01T16:12:37.142" v="163" actId="404"/>
          <ac:spMkLst>
            <pc:docMk/>
            <pc:sldMk cId="1610405039" sldId="261"/>
            <ac:spMk id="3" creationId="{053ABB52-4FEE-730A-61D7-7BEA4D8A7FFD}"/>
          </ac:spMkLst>
        </pc:spChg>
      </pc:sldChg>
      <pc:sldChg chg="addSp modSp new mod">
        <pc:chgData name="Настя Маслова" userId="fc6975d9708a1561" providerId="LiveId" clId="{4DE2E01E-3DC8-48FD-A13F-D22A2E1913AF}" dt="2024-06-01T16:12:40.742" v="164" actId="404"/>
        <pc:sldMkLst>
          <pc:docMk/>
          <pc:sldMk cId="1831212079" sldId="262"/>
        </pc:sldMkLst>
        <pc:spChg chg="add mod">
          <ac:chgData name="Настя Маслова" userId="fc6975d9708a1561" providerId="LiveId" clId="{4DE2E01E-3DC8-48FD-A13F-D22A2E1913AF}" dt="2024-06-01T16:12:40.742" v="164" actId="404"/>
          <ac:spMkLst>
            <pc:docMk/>
            <pc:sldMk cId="1831212079" sldId="262"/>
            <ac:spMk id="3" creationId="{59C36950-D39B-A727-8B20-05E2BDF877C0}"/>
          </ac:spMkLst>
        </pc:spChg>
      </pc:sldChg>
      <pc:sldChg chg="addSp modSp new mod">
        <pc:chgData name="Настя Маслова" userId="fc6975d9708a1561" providerId="LiveId" clId="{4DE2E01E-3DC8-48FD-A13F-D22A2E1913AF}" dt="2024-06-01T16:12:33.137" v="162" actId="404"/>
        <pc:sldMkLst>
          <pc:docMk/>
          <pc:sldMk cId="2994355234" sldId="263"/>
        </pc:sldMkLst>
        <pc:spChg chg="add mod">
          <ac:chgData name="Настя Маслова" userId="fc6975d9708a1561" providerId="LiveId" clId="{4DE2E01E-3DC8-48FD-A13F-D22A2E1913AF}" dt="2024-06-01T16:12:33.137" v="162" actId="404"/>
          <ac:spMkLst>
            <pc:docMk/>
            <pc:sldMk cId="2994355234" sldId="263"/>
            <ac:spMk id="3" creationId="{F6756625-FCCF-ABBC-CB9E-3ABE230877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№13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 для лабораторной работы №13: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Используя теоретические методы анализа сетей Петри, проведите анализ сети, изображённой на рис. 13.2 (с помощью построения дерева достижимости). Определите, является ли сеть безопасной, ограниченной, сохраняющей, имеются ли тупики.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Промоделируйте сеть Петри (см. рис. 13.2) с помощью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CPNTools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Вычислите пространство состояний. Сформируйте отчёт о пространстве состояний и проанализируйте его. Постройте граф пространства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221145-9D8C-4E7F-51B8-A6E0C834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750F50-4883-3610-3899-AAD7B373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839" y="6231523"/>
            <a:ext cx="13397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рис. </a:t>
            </a:r>
            <a:r>
              <a:rPr lang="ru-RU" alt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Сеть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472C51-FD1C-8246-7EAD-0F3B58BAA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"/>
          <a:stretch/>
        </p:blipFill>
        <p:spPr bwMode="auto">
          <a:xfrm>
            <a:off x="2706213" y="457200"/>
            <a:ext cx="6550977" cy="5695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21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5B30A5-3173-23DA-E9B6-C2629A07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5067AB-819C-2498-47D5-D92D8A1E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2" y="6266920"/>
            <a:ext cx="37242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2 Дере</a:t>
            </a:r>
            <a:r>
              <a:rPr lang="ru-RU" altLang="ru-RU" sz="1600" i="1" dirty="0">
                <a:solidFill>
                  <a:srgbClr val="44546A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во достижимости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DDC5F5-A08A-C2B8-C74E-D97CD3DC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82" y="414208"/>
            <a:ext cx="6249035" cy="56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диаграмма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DD7A8ED-BBA2-E260-0C3B-6850C8FA3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" y="0"/>
            <a:ext cx="11007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ABB52-4FEE-730A-61D7-7BEA4D8A7FFD}"/>
              </a:ext>
            </a:extLst>
          </p:cNvPr>
          <p:cNvSpPr txBox="1"/>
          <p:nvPr/>
        </p:nvSpPr>
        <p:spPr>
          <a:xfrm>
            <a:off x="235888" y="227607"/>
            <a:ext cx="1172022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CPN Tools state space report for: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/home/</a:t>
            </a:r>
            <a:r>
              <a:rPr lang="en-US" sz="1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openmodelica</a:t>
            </a:r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/Desktop/</a:t>
            </a:r>
            <a:r>
              <a:rPr lang="en-US" sz="1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mip</a:t>
            </a:r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/lab-ns/lab13/lab13.cpn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Report generated: Fri May 31 16:26:11 2024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Statistics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------------------------------------------------------------------------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State Space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Nodes:  5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Arcs:   10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Secs: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Status: Full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Scc</a:t>
            </a:r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Graph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Nodes:  1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Arcs: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Secs: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36950-D39B-A727-8B20-05E2BDF877C0}"/>
              </a:ext>
            </a:extLst>
          </p:cNvPr>
          <p:cNvSpPr txBox="1"/>
          <p:nvPr/>
        </p:nvSpPr>
        <p:spPr>
          <a:xfrm>
            <a:off x="259743" y="143122"/>
            <a:ext cx="116725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Boundedness Properties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------------------------------------------------------------------------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Best Integer Bounds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                      Upper      Lower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New_Page'P1 1           1          1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New_Page'P2 1           1       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New_Page'P3 1           1       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New_Page'P4 1           1       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New_Page'P5 1           1       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New_Page'P6 1           1          0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Best Upper Multi-set Bounds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New_Page'P1 1       1`memory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New_Page'P2 1       1`storage1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New_Page'P3 1       1`storage2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New_Page'P4 1       1`storage1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New_Page'P5 1       1`storage2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New_Page'P6 1       1`(storage1,storage2)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Best Lower Multi-set Bounds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New_Page'P1 1       1`memory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New_Page'P2 1       empty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New_Page'P3 1       empty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New_Page'P4 1       empty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New_Page'P5 1       empty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New_Page'P6 1       empty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1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56625-FCCF-ABBC-CB9E-3ABE23087721}"/>
              </a:ext>
            </a:extLst>
          </p:cNvPr>
          <p:cNvSpPr txBox="1"/>
          <p:nvPr/>
        </p:nvSpPr>
        <p:spPr>
          <a:xfrm>
            <a:off x="206734" y="0"/>
            <a:ext cx="1177853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Home Properties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------------------------------------------------------------------------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Home Markings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All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Liveness Properties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------------------------------------------------------------------------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Dead Markings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None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Dead Transition Instances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None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Live Transition Instances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All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Fairness Properties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------------------------------------------------------------------------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New_Page'T1 1          No Fairness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New_Page'T2 1          No Fairness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New_Page'T3 1          No Fairness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New_Page'T4 1          No Fairness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New_Page'T5 1          Just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      New_Page'T6 1          Fair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94355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428</Words>
  <Application>Microsoft Office PowerPoint</Application>
  <PresentationFormat>Широкоэкранный</PresentationFormat>
  <Paragraphs>86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ВЫПОЛНЕНИЕ  ЛАБОРАТОРНОЙ РАБОТЫ №13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2024-06-01T16:12:46Z</dcterms:modified>
</cp:coreProperties>
</file>