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3254D-5273-494A-AF50-BAE82CFC2D93}" v="8" dt="2024-06-08T18:23:4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4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стя Маслова" userId="fc6975d9708a1561" providerId="LiveId" clId="{E2F7E99D-DFE1-440E-9524-FF689343966D}"/>
    <pc:docChg chg="undo custSel addSld delSld modSld">
      <pc:chgData name="Настя Маслова" userId="fc6975d9708a1561" providerId="LiveId" clId="{E2F7E99D-DFE1-440E-9524-FF689343966D}" dt="2024-05-11T14:12:50.066" v="341" actId="47"/>
      <pc:docMkLst>
        <pc:docMk/>
      </pc:docMkLst>
      <pc:sldChg chg="modSp new mod">
        <pc:chgData name="Настя Маслова" userId="fc6975d9708a1561" providerId="LiveId" clId="{E2F7E99D-DFE1-440E-9524-FF689343966D}" dt="2024-05-11T14:00:06.871" v="67" actId="14100"/>
        <pc:sldMkLst>
          <pc:docMk/>
          <pc:sldMk cId="1754080497" sldId="256"/>
        </pc:sldMkLst>
        <pc:spChg chg="mod">
          <ac:chgData name="Настя Маслова" userId="fc6975d9708a1561" providerId="LiveId" clId="{E2F7E99D-DFE1-440E-9524-FF689343966D}" dt="2024-05-11T13:59:19.645" v="26" actId="20577"/>
          <ac:spMkLst>
            <pc:docMk/>
            <pc:sldMk cId="1754080497" sldId="256"/>
            <ac:spMk id="2" creationId="{57242296-9DD3-1A91-394C-FFCE1928A4AC}"/>
          </ac:spMkLst>
        </pc:spChg>
        <pc:spChg chg="mod">
          <ac:chgData name="Настя Маслова" userId="fc6975d9708a1561" providerId="LiveId" clId="{E2F7E99D-DFE1-440E-9524-FF689343966D}" dt="2024-05-11T14:00:06.871" v="67" actId="14100"/>
          <ac:spMkLst>
            <pc:docMk/>
            <pc:sldMk cId="1754080497" sldId="256"/>
            <ac:spMk id="3" creationId="{80EE1A02-4308-60BB-A616-96537D6BE6DD}"/>
          </ac:spMkLst>
        </pc:spChg>
      </pc:sldChg>
      <pc:sldChg chg="delSp modSp new mod">
        <pc:chgData name="Настя Маслова" userId="fc6975d9708a1561" providerId="LiveId" clId="{E2F7E99D-DFE1-440E-9524-FF689343966D}" dt="2024-05-11T14:00:50.815" v="80" actId="113"/>
        <pc:sldMkLst>
          <pc:docMk/>
          <pc:sldMk cId="419580537" sldId="257"/>
        </pc:sldMkLst>
        <pc:spChg chg="del">
          <ac:chgData name="Настя Маслова" userId="fc6975d9708a1561" providerId="LiveId" clId="{E2F7E99D-DFE1-440E-9524-FF689343966D}" dt="2024-05-11T14:00:24.348" v="69" actId="478"/>
          <ac:spMkLst>
            <pc:docMk/>
            <pc:sldMk cId="419580537" sldId="257"/>
            <ac:spMk id="2" creationId="{846E76B3-1E8D-8C41-449A-AE03386BB6CF}"/>
          </ac:spMkLst>
        </pc:spChg>
        <pc:spChg chg="mod">
          <ac:chgData name="Настя Маслова" userId="fc6975d9708a1561" providerId="LiveId" clId="{E2F7E99D-DFE1-440E-9524-FF689343966D}" dt="2024-05-11T14:00:50.815" v="80" actId="11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new mod">
        <pc:chgData name="Настя Маслова" userId="fc6975d9708a1561" providerId="LiveId" clId="{E2F7E99D-DFE1-440E-9524-FF689343966D}" dt="2024-05-11T14:01:59.162" v="105" actId="20577"/>
        <pc:sldMkLst>
          <pc:docMk/>
          <pc:sldMk cId="510569289" sldId="258"/>
        </pc:sldMkLst>
        <pc:spChg chg="del">
          <ac:chgData name="Настя Маслова" userId="fc6975d9708a1561" providerId="LiveId" clId="{E2F7E99D-DFE1-440E-9524-FF689343966D}" dt="2024-05-11T14:01:32.150" v="88" actId="478"/>
          <ac:spMkLst>
            <pc:docMk/>
            <pc:sldMk cId="510569289" sldId="258"/>
            <ac:spMk id="2" creationId="{EDE9976F-256B-E463-9327-D866E212AD9E}"/>
          </ac:spMkLst>
        </pc:spChg>
        <pc:spChg chg="del">
          <ac:chgData name="Настя Маслова" userId="fc6975d9708a1561" providerId="LiveId" clId="{E2F7E99D-DFE1-440E-9524-FF689343966D}" dt="2024-05-11T14:01:30.150" v="87" actId="478"/>
          <ac:spMkLst>
            <pc:docMk/>
            <pc:sldMk cId="510569289" sldId="258"/>
            <ac:spMk id="3" creationId="{875B7ACE-EFBF-4600-6B45-742A0B439CE0}"/>
          </ac:spMkLst>
        </pc:spChg>
        <pc:spChg chg="add mod">
          <ac:chgData name="Настя Маслова" userId="fc6975d9708a1561" providerId="LiveId" clId="{E2F7E99D-DFE1-440E-9524-FF689343966D}" dt="2024-05-11T14:01:13.968" v="83" actId="1076"/>
          <ac:spMkLst>
            <pc:docMk/>
            <pc:sldMk cId="510569289" sldId="258"/>
            <ac:spMk id="4" creationId="{6FF4DF7D-95D5-153A-3E5C-B6814B16D230}"/>
          </ac:spMkLst>
        </pc:spChg>
        <pc:spChg chg="add mod">
          <ac:chgData name="Настя Маслова" userId="fc6975d9708a1561" providerId="LiveId" clId="{E2F7E99D-DFE1-440E-9524-FF689343966D}" dt="2024-05-11T14:01:59.162" v="105" actId="20577"/>
          <ac:spMkLst>
            <pc:docMk/>
            <pc:sldMk cId="510569289" sldId="258"/>
            <ac:spMk id="5" creationId="{983D3276-868E-AA70-FF64-52052E7BF00D}"/>
          </ac:spMkLst>
        </pc:spChg>
        <pc:picChg chg="add mod">
          <ac:chgData name="Настя Маслова" userId="fc6975d9708a1561" providerId="LiveId" clId="{E2F7E99D-DFE1-440E-9524-FF689343966D}" dt="2024-05-11T14:01:43.828" v="92" actId="1076"/>
          <ac:picMkLst>
            <pc:docMk/>
            <pc:sldMk cId="510569289" sldId="258"/>
            <ac:picMk id="1025" creationId="{D2F4F065-3936-74A6-B11F-D340C119D3F8}"/>
          </ac:picMkLst>
        </pc:picChg>
      </pc:sldChg>
      <pc:sldChg chg="addSp modSp new mod">
        <pc:chgData name="Настя Маслова" userId="fc6975d9708a1561" providerId="LiveId" clId="{E2F7E99D-DFE1-440E-9524-FF689343966D}" dt="2024-05-11T14:02:51.363" v="123" actId="1076"/>
        <pc:sldMkLst>
          <pc:docMk/>
          <pc:sldMk cId="2145634441" sldId="259"/>
        </pc:sldMkLst>
        <pc:spChg chg="add mod">
          <ac:chgData name="Настя Маслова" userId="fc6975d9708a1561" providerId="LiveId" clId="{E2F7E99D-DFE1-440E-9524-FF689343966D}" dt="2024-05-11T14:02:51.363" v="123" actId="1076"/>
          <ac:spMkLst>
            <pc:docMk/>
            <pc:sldMk cId="2145634441" sldId="259"/>
            <ac:spMk id="4" creationId="{00B91341-015B-7C4B-5E98-B5C97A34283C}"/>
          </ac:spMkLst>
        </pc:spChg>
        <pc:picChg chg="add mod">
          <ac:chgData name="Настя Маслова" userId="fc6975d9708a1561" providerId="LiveId" clId="{E2F7E99D-DFE1-440E-9524-FF689343966D}" dt="2024-05-11T14:02:35.040" v="121" actId="1076"/>
          <ac:picMkLst>
            <pc:docMk/>
            <pc:sldMk cId="2145634441" sldId="259"/>
            <ac:picMk id="2" creationId="{C7D6A56E-6040-EF77-7360-899CCCDE289E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14.538" v="129" actId="1076"/>
        <pc:sldMkLst>
          <pc:docMk/>
          <pc:sldMk cId="1172126603" sldId="260"/>
        </pc:sldMkLst>
        <pc:spChg chg="add mod">
          <ac:chgData name="Настя Маслова" userId="fc6975d9708a1561" providerId="LiveId" clId="{E2F7E99D-DFE1-440E-9524-FF689343966D}" dt="2024-05-11T14:03:14.538" v="129" actId="1076"/>
          <ac:spMkLst>
            <pc:docMk/>
            <pc:sldMk cId="1172126603" sldId="260"/>
            <ac:spMk id="4" creationId="{9F237787-09F6-A65D-EFC0-2A2C0BA9D4E0}"/>
          </ac:spMkLst>
        </pc:spChg>
        <pc:picChg chg="add mod">
          <ac:chgData name="Настя Маслова" userId="fc6975d9708a1561" providerId="LiveId" clId="{E2F7E99D-DFE1-440E-9524-FF689343966D}" dt="2024-05-11T14:03:05.986" v="127" actId="1076"/>
          <ac:picMkLst>
            <pc:docMk/>
            <pc:sldMk cId="1172126603" sldId="260"/>
            <ac:picMk id="2" creationId="{0FE8C120-A991-3A98-ED81-DB963A0473C5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37.549" v="136" actId="1076"/>
        <pc:sldMkLst>
          <pc:docMk/>
          <pc:sldMk cId="637077001" sldId="261"/>
        </pc:sldMkLst>
        <pc:spChg chg="add mod">
          <ac:chgData name="Настя Маслова" userId="fc6975d9708a1561" providerId="LiveId" clId="{E2F7E99D-DFE1-440E-9524-FF689343966D}" dt="2024-05-11T14:03:35.637" v="135" actId="1076"/>
          <ac:spMkLst>
            <pc:docMk/>
            <pc:sldMk cId="637077001" sldId="261"/>
            <ac:spMk id="4" creationId="{C7A756B6-4F98-FC69-5BBF-5B8073E7368A}"/>
          </ac:spMkLst>
        </pc:spChg>
        <pc:picChg chg="add mod">
          <ac:chgData name="Настя Маслова" userId="fc6975d9708a1561" providerId="LiveId" clId="{E2F7E99D-DFE1-440E-9524-FF689343966D}" dt="2024-05-11T14:03:37.549" v="136" actId="1076"/>
          <ac:picMkLst>
            <pc:docMk/>
            <pc:sldMk cId="637077001" sldId="261"/>
            <ac:picMk id="2" creationId="{54D491D9-5E60-B6EE-27C2-1B928C027738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55.738" v="142" actId="1076"/>
        <pc:sldMkLst>
          <pc:docMk/>
          <pc:sldMk cId="1591029848" sldId="262"/>
        </pc:sldMkLst>
        <pc:spChg chg="add mod">
          <ac:chgData name="Настя Маслова" userId="fc6975d9708a1561" providerId="LiveId" clId="{E2F7E99D-DFE1-440E-9524-FF689343966D}" dt="2024-05-11T14:03:55.738" v="142" actId="1076"/>
          <ac:spMkLst>
            <pc:docMk/>
            <pc:sldMk cId="1591029848" sldId="262"/>
            <ac:spMk id="4" creationId="{DCBC6272-08A6-0B93-9BEA-CE47877D6FEC}"/>
          </ac:spMkLst>
        </pc:spChg>
        <pc:picChg chg="add mod">
          <ac:chgData name="Настя Маслова" userId="fc6975d9708a1561" providerId="LiveId" clId="{E2F7E99D-DFE1-440E-9524-FF689343966D}" dt="2024-05-11T14:03:48.421" v="140" actId="1076"/>
          <ac:picMkLst>
            <pc:docMk/>
            <pc:sldMk cId="1591029848" sldId="262"/>
            <ac:picMk id="2" creationId="{CA281933-26BC-EC15-75AB-3332A2AAB47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195" v="237" actId="47"/>
        <pc:sldMkLst>
          <pc:docMk/>
          <pc:sldMk cId="477265797" sldId="263"/>
        </pc:sldMkLst>
        <pc:spChg chg="add mod">
          <ac:chgData name="Настя Маслова" userId="fc6975d9708a1561" providerId="LiveId" clId="{E2F7E99D-DFE1-440E-9524-FF689343966D}" dt="2024-05-11T14:04:29.549" v="149" actId="1076"/>
          <ac:spMkLst>
            <pc:docMk/>
            <pc:sldMk cId="477265797" sldId="263"/>
            <ac:spMk id="4" creationId="{40D62382-77AA-9A4E-0566-81ACA435B813}"/>
          </ac:spMkLst>
        </pc:spChg>
        <pc:picChg chg="add mod">
          <ac:chgData name="Настя Маслова" userId="fc6975d9708a1561" providerId="LiveId" clId="{E2F7E99D-DFE1-440E-9524-FF689343966D}" dt="2024-05-11T14:04:26.699" v="148" actId="1076"/>
          <ac:picMkLst>
            <pc:docMk/>
            <pc:sldMk cId="477265797" sldId="263"/>
            <ac:picMk id="2" creationId="{F4DC1461-DA48-7171-2F63-4528B61EF82E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368" v="238" actId="47"/>
        <pc:sldMkLst>
          <pc:docMk/>
          <pc:sldMk cId="233660156" sldId="264"/>
        </pc:sldMkLst>
        <pc:spChg chg="add mod">
          <ac:chgData name="Настя Маслова" userId="fc6975d9708a1561" providerId="LiveId" clId="{E2F7E99D-DFE1-440E-9524-FF689343966D}" dt="2024-05-11T14:04:50.938" v="156" actId="1076"/>
          <ac:spMkLst>
            <pc:docMk/>
            <pc:sldMk cId="233660156" sldId="264"/>
            <ac:spMk id="4" creationId="{81D766D6-DB9D-B6E2-D0E0-9D88843043E5}"/>
          </ac:spMkLst>
        </pc:spChg>
        <pc:picChg chg="add mod">
          <ac:chgData name="Настя Маслова" userId="fc6975d9708a1561" providerId="LiveId" clId="{E2F7E99D-DFE1-440E-9524-FF689343966D}" dt="2024-05-11T14:04:39.571" v="153" actId="1076"/>
          <ac:picMkLst>
            <pc:docMk/>
            <pc:sldMk cId="233660156" sldId="264"/>
            <ac:picMk id="2" creationId="{B4801D59-3BAD-D30D-C275-E72FCEF93250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599" v="239" actId="47"/>
        <pc:sldMkLst>
          <pc:docMk/>
          <pc:sldMk cId="1067829842" sldId="265"/>
        </pc:sldMkLst>
        <pc:spChg chg="add mod">
          <ac:chgData name="Настя Маслова" userId="fc6975d9708a1561" providerId="LiveId" clId="{E2F7E99D-DFE1-440E-9524-FF689343966D}" dt="2024-05-11T14:05:22.595" v="162" actId="1076"/>
          <ac:spMkLst>
            <pc:docMk/>
            <pc:sldMk cId="1067829842" sldId="265"/>
            <ac:spMk id="4" creationId="{6696B1DA-C334-AF54-784A-731BCF01D165}"/>
          </ac:spMkLst>
        </pc:spChg>
        <pc:picChg chg="add mod">
          <ac:chgData name="Настя Маслова" userId="fc6975d9708a1561" providerId="LiveId" clId="{E2F7E99D-DFE1-440E-9524-FF689343966D}" dt="2024-05-11T14:05:14.639" v="160" actId="1076"/>
          <ac:picMkLst>
            <pc:docMk/>
            <pc:sldMk cId="1067829842" sldId="265"/>
            <ac:picMk id="2" creationId="{B2BB253B-2B23-ACA4-2063-BFF5DFD1601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776" v="240" actId="47"/>
        <pc:sldMkLst>
          <pc:docMk/>
          <pc:sldMk cId="1275879918" sldId="266"/>
        </pc:sldMkLst>
        <pc:spChg chg="add mod">
          <ac:chgData name="Настя Маслова" userId="fc6975d9708a1561" providerId="LiveId" clId="{E2F7E99D-DFE1-440E-9524-FF689343966D}" dt="2024-05-11T14:05:39.409" v="168" actId="1076"/>
          <ac:spMkLst>
            <pc:docMk/>
            <pc:sldMk cId="1275879918" sldId="266"/>
            <ac:spMk id="4" creationId="{081D1CAD-6F5D-AD50-1BEE-5A47A7F54DE2}"/>
          </ac:spMkLst>
        </pc:spChg>
        <pc:picChg chg="add mod">
          <ac:chgData name="Настя Маслова" userId="fc6975d9708a1561" providerId="LiveId" clId="{E2F7E99D-DFE1-440E-9524-FF689343966D}" dt="2024-05-11T14:05:31.853" v="166" actId="1076"/>
          <ac:picMkLst>
            <pc:docMk/>
            <pc:sldMk cId="1275879918" sldId="266"/>
            <ac:picMk id="2" creationId="{4FD2CFD2-8EEF-30BF-46C8-D6CD03BFF2E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934" v="241" actId="47"/>
        <pc:sldMkLst>
          <pc:docMk/>
          <pc:sldMk cId="3215954324" sldId="267"/>
        </pc:sldMkLst>
        <pc:spChg chg="add mod">
          <ac:chgData name="Настя Маслова" userId="fc6975d9708a1561" providerId="LiveId" clId="{E2F7E99D-DFE1-440E-9524-FF689343966D}" dt="2024-05-11T14:05:57.363" v="173" actId="1076"/>
          <ac:spMkLst>
            <pc:docMk/>
            <pc:sldMk cId="3215954324" sldId="267"/>
            <ac:spMk id="4" creationId="{31BFC4F6-4BE5-87DC-C653-7812CEFDA05A}"/>
          </ac:spMkLst>
        </pc:spChg>
        <pc:picChg chg="add mod">
          <ac:chgData name="Настя Маслова" userId="fc6975d9708a1561" providerId="LiveId" clId="{E2F7E99D-DFE1-440E-9524-FF689343966D}" dt="2024-05-11T14:06:01.388" v="174" actId="1076"/>
          <ac:picMkLst>
            <pc:docMk/>
            <pc:sldMk cId="3215954324" sldId="267"/>
            <ac:picMk id="2" creationId="{094CF0BF-57D1-F87D-43DB-49A921325A1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135" v="242" actId="47"/>
        <pc:sldMkLst>
          <pc:docMk/>
          <pc:sldMk cId="1924070230" sldId="268"/>
        </pc:sldMkLst>
        <pc:spChg chg="add mod">
          <ac:chgData name="Настя Маслова" userId="fc6975d9708a1561" providerId="LiveId" clId="{E2F7E99D-DFE1-440E-9524-FF689343966D}" dt="2024-05-11T14:06:34.771" v="180" actId="1076"/>
          <ac:spMkLst>
            <pc:docMk/>
            <pc:sldMk cId="1924070230" sldId="268"/>
            <ac:spMk id="4" creationId="{6F91B839-57DD-385C-1389-18FC300CBDB6}"/>
          </ac:spMkLst>
        </pc:spChg>
        <pc:picChg chg="add mod">
          <ac:chgData name="Настя Маслова" userId="fc6975d9708a1561" providerId="LiveId" clId="{E2F7E99D-DFE1-440E-9524-FF689343966D}" dt="2024-05-11T14:06:23.265" v="178" actId="1076"/>
          <ac:picMkLst>
            <pc:docMk/>
            <pc:sldMk cId="1924070230" sldId="268"/>
            <ac:picMk id="2" creationId="{DDF17DCE-DFCD-3C73-959C-1150294155F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284" v="243" actId="47"/>
        <pc:sldMkLst>
          <pc:docMk/>
          <pc:sldMk cId="2944849568" sldId="269"/>
        </pc:sldMkLst>
        <pc:spChg chg="add mod">
          <ac:chgData name="Настя Маслова" userId="fc6975d9708a1561" providerId="LiveId" clId="{E2F7E99D-DFE1-440E-9524-FF689343966D}" dt="2024-05-11T14:07:01.580" v="186" actId="1076"/>
          <ac:spMkLst>
            <pc:docMk/>
            <pc:sldMk cId="2944849568" sldId="269"/>
            <ac:spMk id="4" creationId="{FE21EBEB-70EB-940A-4EB4-E18064393454}"/>
          </ac:spMkLst>
        </pc:spChg>
        <pc:picChg chg="add mod">
          <ac:chgData name="Настя Маслова" userId="fc6975d9708a1561" providerId="LiveId" clId="{E2F7E99D-DFE1-440E-9524-FF689343966D}" dt="2024-05-11T14:06:48.543" v="184" actId="1076"/>
          <ac:picMkLst>
            <pc:docMk/>
            <pc:sldMk cId="2944849568" sldId="269"/>
            <ac:picMk id="2" creationId="{F4CAE672-573F-4928-A5D7-CC8F33723B7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1.288" v="244" actId="47"/>
        <pc:sldMkLst>
          <pc:docMk/>
          <pc:sldMk cId="473494462" sldId="270"/>
        </pc:sldMkLst>
        <pc:spChg chg="add mod">
          <ac:chgData name="Настя Маслова" userId="fc6975d9708a1561" providerId="LiveId" clId="{E2F7E99D-DFE1-440E-9524-FF689343966D}" dt="2024-05-11T14:07:24.180" v="192" actId="1076"/>
          <ac:spMkLst>
            <pc:docMk/>
            <pc:sldMk cId="473494462" sldId="270"/>
            <ac:spMk id="4" creationId="{DF6EEE62-88A7-4226-E0CE-4F3F010252F5}"/>
          </ac:spMkLst>
        </pc:spChg>
        <pc:picChg chg="add mod">
          <ac:chgData name="Настя Маслова" userId="fc6975d9708a1561" providerId="LiveId" clId="{E2F7E99D-DFE1-440E-9524-FF689343966D}" dt="2024-05-11T14:07:14.334" v="190" actId="1076"/>
          <ac:picMkLst>
            <pc:docMk/>
            <pc:sldMk cId="473494462" sldId="270"/>
            <ac:picMk id="2" creationId="{A4C66855-13B7-4EAE-41CE-C9A9F85F9523}"/>
          </ac:picMkLst>
        </pc:picChg>
      </pc:sldChg>
      <pc:sldChg chg="new del">
        <pc:chgData name="Настя Маслова" userId="fc6975d9708a1561" providerId="LiveId" clId="{E2F7E99D-DFE1-440E-9524-FF689343966D}" dt="2024-05-11T14:07:44.535" v="211" actId="47"/>
        <pc:sldMkLst>
          <pc:docMk/>
          <pc:sldMk cId="1926268279" sldId="271"/>
        </pc:sldMkLst>
      </pc:sldChg>
      <pc:sldChg chg="addSp modSp add mod">
        <pc:chgData name="Настя Маслова" userId="fc6975d9708a1561" providerId="LiveId" clId="{E2F7E99D-DFE1-440E-9524-FF689343966D}" dt="2024-05-11T14:09:08.968" v="266" actId="1076"/>
        <pc:sldMkLst>
          <pc:docMk/>
          <pc:sldMk cId="3477805741" sldId="271"/>
        </pc:sldMkLst>
        <pc:spChg chg="add mod">
          <ac:chgData name="Настя Маслова" userId="fc6975d9708a1561" providerId="LiveId" clId="{E2F7E99D-DFE1-440E-9524-FF689343966D}" dt="2024-05-11T14:09:08.968" v="266" actId="1076"/>
          <ac:spMkLst>
            <pc:docMk/>
            <pc:sldMk cId="3477805741" sldId="271"/>
            <ac:spMk id="4" creationId="{ED345177-6BDA-E20C-E60E-082E8473EC4E}"/>
          </ac:spMkLst>
        </pc:spChg>
        <pc:picChg chg="add mod">
          <ac:chgData name="Настя Маслова" userId="fc6975d9708a1561" providerId="LiveId" clId="{E2F7E99D-DFE1-440E-9524-FF689343966D}" dt="2024-05-11T14:08:56.428" v="264" actId="1076"/>
          <ac:picMkLst>
            <pc:docMk/>
            <pc:sldMk cId="3477805741" sldId="271"/>
            <ac:picMk id="2" creationId="{36AD6B55-3B83-BB7B-452E-91B49EEA86B5}"/>
          </ac:picMkLst>
        </pc:picChg>
      </pc:sldChg>
      <pc:sldChg chg="add del">
        <pc:chgData name="Настя Маслова" userId="fc6975d9708a1561" providerId="LiveId" clId="{E2F7E99D-DFE1-440E-9524-FF689343966D}" dt="2024-05-11T14:07:45.161" v="212" actId="47"/>
        <pc:sldMkLst>
          <pc:docMk/>
          <pc:sldMk cId="93103555" sldId="272"/>
        </pc:sldMkLst>
      </pc:sldChg>
      <pc:sldChg chg="add del">
        <pc:chgData name="Настя Маслова" userId="fc6975d9708a1561" providerId="LiveId" clId="{E2F7E99D-DFE1-440E-9524-FF689343966D}" dt="2024-05-11T14:07:45.376" v="213" actId="47"/>
        <pc:sldMkLst>
          <pc:docMk/>
          <pc:sldMk cId="2517867444" sldId="273"/>
        </pc:sldMkLst>
      </pc:sldChg>
      <pc:sldChg chg="add del">
        <pc:chgData name="Настя Маслова" userId="fc6975d9708a1561" providerId="LiveId" clId="{E2F7E99D-DFE1-440E-9524-FF689343966D}" dt="2024-05-11T14:07:46.002" v="214" actId="47"/>
        <pc:sldMkLst>
          <pc:docMk/>
          <pc:sldMk cId="3089999891" sldId="274"/>
        </pc:sldMkLst>
      </pc:sldChg>
      <pc:sldChg chg="add del">
        <pc:chgData name="Настя Маслова" userId="fc6975d9708a1561" providerId="LiveId" clId="{E2F7E99D-DFE1-440E-9524-FF689343966D}" dt="2024-05-11T14:07:46.150" v="215" actId="47"/>
        <pc:sldMkLst>
          <pc:docMk/>
          <pc:sldMk cId="3278355131" sldId="275"/>
        </pc:sldMkLst>
      </pc:sldChg>
      <pc:sldChg chg="add del">
        <pc:chgData name="Настя Маслова" userId="fc6975d9708a1561" providerId="LiveId" clId="{E2F7E99D-DFE1-440E-9524-FF689343966D}" dt="2024-05-11T14:07:46.348" v="216" actId="47"/>
        <pc:sldMkLst>
          <pc:docMk/>
          <pc:sldMk cId="2448655613" sldId="276"/>
        </pc:sldMkLst>
      </pc:sldChg>
      <pc:sldChg chg="add del">
        <pc:chgData name="Настя Маслова" userId="fc6975d9708a1561" providerId="LiveId" clId="{E2F7E99D-DFE1-440E-9524-FF689343966D}" dt="2024-05-11T14:07:46.515" v="217" actId="47"/>
        <pc:sldMkLst>
          <pc:docMk/>
          <pc:sldMk cId="1885813708" sldId="277"/>
        </pc:sldMkLst>
      </pc:sldChg>
      <pc:sldChg chg="add del">
        <pc:chgData name="Настя Маслова" userId="fc6975d9708a1561" providerId="LiveId" clId="{E2F7E99D-DFE1-440E-9524-FF689343966D}" dt="2024-05-11T14:07:46.685" v="218" actId="47"/>
        <pc:sldMkLst>
          <pc:docMk/>
          <pc:sldMk cId="1056835886" sldId="278"/>
        </pc:sldMkLst>
      </pc:sldChg>
      <pc:sldChg chg="add del">
        <pc:chgData name="Настя Маслова" userId="fc6975d9708a1561" providerId="LiveId" clId="{E2F7E99D-DFE1-440E-9524-FF689343966D}" dt="2024-05-11T14:07:47.259" v="219" actId="47"/>
        <pc:sldMkLst>
          <pc:docMk/>
          <pc:sldMk cId="2650142956" sldId="279"/>
        </pc:sldMkLst>
      </pc:sldChg>
      <pc:sldChg chg="add del">
        <pc:chgData name="Настя Маслова" userId="fc6975d9708a1561" providerId="LiveId" clId="{E2F7E99D-DFE1-440E-9524-FF689343966D}" dt="2024-05-11T14:07:47.292" v="220" actId="47"/>
        <pc:sldMkLst>
          <pc:docMk/>
          <pc:sldMk cId="2062078270" sldId="280"/>
        </pc:sldMkLst>
      </pc:sldChg>
      <pc:sldChg chg="add del">
        <pc:chgData name="Настя Маслова" userId="fc6975d9708a1561" providerId="LiveId" clId="{E2F7E99D-DFE1-440E-9524-FF689343966D}" dt="2024-05-11T14:07:47.327" v="221" actId="47"/>
        <pc:sldMkLst>
          <pc:docMk/>
          <pc:sldMk cId="2912636231" sldId="281"/>
        </pc:sldMkLst>
      </pc:sldChg>
      <pc:sldChg chg="add del">
        <pc:chgData name="Настя Маслова" userId="fc6975d9708a1561" providerId="LiveId" clId="{E2F7E99D-DFE1-440E-9524-FF689343966D}" dt="2024-05-11T14:07:47.360" v="222" actId="47"/>
        <pc:sldMkLst>
          <pc:docMk/>
          <pc:sldMk cId="3045195273" sldId="282"/>
        </pc:sldMkLst>
      </pc:sldChg>
      <pc:sldChg chg="add del">
        <pc:chgData name="Настя Маслова" userId="fc6975d9708a1561" providerId="LiveId" clId="{E2F7E99D-DFE1-440E-9524-FF689343966D}" dt="2024-05-11T14:07:47.393" v="223" actId="47"/>
        <pc:sldMkLst>
          <pc:docMk/>
          <pc:sldMk cId="3074922943" sldId="283"/>
        </pc:sldMkLst>
      </pc:sldChg>
      <pc:sldChg chg="add del">
        <pc:chgData name="Настя Маслова" userId="fc6975d9708a1561" providerId="LiveId" clId="{E2F7E99D-DFE1-440E-9524-FF689343966D}" dt="2024-05-11T14:07:47.429" v="224" actId="47"/>
        <pc:sldMkLst>
          <pc:docMk/>
          <pc:sldMk cId="3621480855" sldId="284"/>
        </pc:sldMkLst>
      </pc:sldChg>
      <pc:sldChg chg="add del">
        <pc:chgData name="Настя Маслова" userId="fc6975d9708a1561" providerId="LiveId" clId="{E2F7E99D-DFE1-440E-9524-FF689343966D}" dt="2024-05-11T14:07:47.465" v="225" actId="47"/>
        <pc:sldMkLst>
          <pc:docMk/>
          <pc:sldMk cId="1455800774" sldId="285"/>
        </pc:sldMkLst>
      </pc:sldChg>
      <pc:sldChg chg="add del">
        <pc:chgData name="Настя Маслова" userId="fc6975d9708a1561" providerId="LiveId" clId="{E2F7E99D-DFE1-440E-9524-FF689343966D}" dt="2024-05-11T14:07:47.504" v="226" actId="47"/>
        <pc:sldMkLst>
          <pc:docMk/>
          <pc:sldMk cId="2864580568" sldId="286"/>
        </pc:sldMkLst>
      </pc:sldChg>
      <pc:sldChg chg="add del">
        <pc:chgData name="Настя Маслова" userId="fc6975d9708a1561" providerId="LiveId" clId="{E2F7E99D-DFE1-440E-9524-FF689343966D}" dt="2024-05-11T14:07:47.534" v="227" actId="47"/>
        <pc:sldMkLst>
          <pc:docMk/>
          <pc:sldMk cId="416328741" sldId="287"/>
        </pc:sldMkLst>
      </pc:sldChg>
      <pc:sldChg chg="addSp modSp add del mod">
        <pc:chgData name="Настя Маслова" userId="fc6975d9708a1561" providerId="LiveId" clId="{E2F7E99D-DFE1-440E-9524-FF689343966D}" dt="2024-05-11T14:08:44.250" v="260" actId="1076"/>
        <pc:sldMkLst>
          <pc:docMk/>
          <pc:sldMk cId="2916555908" sldId="288"/>
        </pc:sldMkLst>
        <pc:spChg chg="add mod">
          <ac:chgData name="Настя Маслова" userId="fc6975d9708a1561" providerId="LiveId" clId="{E2F7E99D-DFE1-440E-9524-FF689343966D}" dt="2024-05-11T14:08:44.250" v="260" actId="1076"/>
          <ac:spMkLst>
            <pc:docMk/>
            <pc:sldMk cId="2916555908" sldId="288"/>
            <ac:spMk id="4" creationId="{28633343-8C5F-F807-7800-F4641648E3F2}"/>
          </ac:spMkLst>
        </pc:spChg>
        <pc:picChg chg="add mod">
          <ac:chgData name="Настя Маслова" userId="fc6975d9708a1561" providerId="LiveId" clId="{E2F7E99D-DFE1-440E-9524-FF689343966D}" dt="2024-05-11T14:08:31.138" v="257" actId="1076"/>
          <ac:picMkLst>
            <pc:docMk/>
            <pc:sldMk cId="2916555908" sldId="288"/>
            <ac:picMk id="2" creationId="{A3E71ED2-8465-6288-03BF-FCDD427E5090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30.208" v="272" actId="1076"/>
        <pc:sldMkLst>
          <pc:docMk/>
          <pc:sldMk cId="4028803924" sldId="289"/>
        </pc:sldMkLst>
        <pc:spChg chg="add mod">
          <ac:chgData name="Настя Маслова" userId="fc6975d9708a1561" providerId="LiveId" clId="{E2F7E99D-DFE1-440E-9524-FF689343966D}" dt="2024-05-11T14:09:30.208" v="272" actId="1076"/>
          <ac:spMkLst>
            <pc:docMk/>
            <pc:sldMk cId="4028803924" sldId="289"/>
            <ac:spMk id="4" creationId="{25C4D2E8-7814-0A9D-A431-1D0760469F73}"/>
          </ac:spMkLst>
        </pc:spChg>
        <pc:picChg chg="add mod">
          <ac:chgData name="Настя Маслова" userId="fc6975d9708a1561" providerId="LiveId" clId="{E2F7E99D-DFE1-440E-9524-FF689343966D}" dt="2024-05-11T14:09:20.629" v="270" actId="1076"/>
          <ac:picMkLst>
            <pc:docMk/>
            <pc:sldMk cId="4028803924" sldId="289"/>
            <ac:picMk id="2" creationId="{766DA4D6-B33B-2563-00C7-1A5C52B2D614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56.856" v="279" actId="1076"/>
        <pc:sldMkLst>
          <pc:docMk/>
          <pc:sldMk cId="1537112054" sldId="290"/>
        </pc:sldMkLst>
        <pc:spChg chg="add mod">
          <ac:chgData name="Настя Маслова" userId="fc6975d9708a1561" providerId="LiveId" clId="{E2F7E99D-DFE1-440E-9524-FF689343966D}" dt="2024-05-11T14:09:56.856" v="279" actId="1076"/>
          <ac:spMkLst>
            <pc:docMk/>
            <pc:sldMk cId="1537112054" sldId="290"/>
            <ac:spMk id="4" creationId="{31C957B1-6DB9-F5DB-011C-B0A0F2F8688A}"/>
          </ac:spMkLst>
        </pc:spChg>
        <pc:picChg chg="add mod">
          <ac:chgData name="Настя Маслова" userId="fc6975d9708a1561" providerId="LiveId" clId="{E2F7E99D-DFE1-440E-9524-FF689343966D}" dt="2024-05-11T14:09:52.104" v="278" actId="1076"/>
          <ac:picMkLst>
            <pc:docMk/>
            <pc:sldMk cId="1537112054" sldId="290"/>
            <ac:picMk id="2" creationId="{A7A1F1F8-EF8F-5B9C-7A52-3053C796A5D6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19.130" v="285" actId="1076"/>
        <pc:sldMkLst>
          <pc:docMk/>
          <pc:sldMk cId="30239929" sldId="291"/>
        </pc:sldMkLst>
        <pc:spChg chg="add mod">
          <ac:chgData name="Настя Маслова" userId="fc6975d9708a1561" providerId="LiveId" clId="{E2F7E99D-DFE1-440E-9524-FF689343966D}" dt="2024-05-11T14:10:19.130" v="285" actId="1076"/>
          <ac:spMkLst>
            <pc:docMk/>
            <pc:sldMk cId="30239929" sldId="291"/>
            <ac:spMk id="4" creationId="{A62A62A2-8E49-7AED-7B76-4DC5888D16E3}"/>
          </ac:spMkLst>
        </pc:spChg>
        <pc:picChg chg="add mod">
          <ac:chgData name="Настя Маслова" userId="fc6975d9708a1561" providerId="LiveId" clId="{E2F7E99D-DFE1-440E-9524-FF689343966D}" dt="2024-05-11T14:10:09.600" v="283" actId="1076"/>
          <ac:picMkLst>
            <pc:docMk/>
            <pc:sldMk cId="30239929" sldId="291"/>
            <ac:picMk id="2" creationId="{13F253DF-384B-345A-308C-3FB6A4F9A058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41.113" v="291" actId="1076"/>
        <pc:sldMkLst>
          <pc:docMk/>
          <pc:sldMk cId="636585152" sldId="292"/>
        </pc:sldMkLst>
        <pc:spChg chg="add mod">
          <ac:chgData name="Настя Маслова" userId="fc6975d9708a1561" providerId="LiveId" clId="{E2F7E99D-DFE1-440E-9524-FF689343966D}" dt="2024-05-11T14:10:41.113" v="291" actId="1076"/>
          <ac:spMkLst>
            <pc:docMk/>
            <pc:sldMk cId="636585152" sldId="292"/>
            <ac:spMk id="4" creationId="{0406FF6D-B596-7B5F-B3A6-D01D93724A2F}"/>
          </ac:spMkLst>
        </pc:spChg>
        <pc:picChg chg="add mod">
          <ac:chgData name="Настя Маслова" userId="fc6975d9708a1561" providerId="LiveId" clId="{E2F7E99D-DFE1-440E-9524-FF689343966D}" dt="2024-05-11T14:10:31.247" v="289" actId="1076"/>
          <ac:picMkLst>
            <pc:docMk/>
            <pc:sldMk cId="636585152" sldId="292"/>
            <ac:picMk id="2" creationId="{2CF77742-DB51-1A70-D89B-4E66E215B53D}"/>
          </ac:picMkLst>
        </pc:picChg>
      </pc:sldChg>
      <pc:sldChg chg="addSp modSp add mod">
        <pc:chgData name="Настя Маслова" userId="fc6975d9708a1561" providerId="LiveId" clId="{E2F7E99D-DFE1-440E-9524-FF689343966D}" dt="2024-05-11T14:11:43.716" v="297" actId="1076"/>
        <pc:sldMkLst>
          <pc:docMk/>
          <pc:sldMk cId="4016603172" sldId="293"/>
        </pc:sldMkLst>
        <pc:spChg chg="add mod">
          <ac:chgData name="Настя Маслова" userId="fc6975d9708a1561" providerId="LiveId" clId="{E2F7E99D-DFE1-440E-9524-FF689343966D}" dt="2024-05-11T14:11:43.716" v="297" actId="1076"/>
          <ac:spMkLst>
            <pc:docMk/>
            <pc:sldMk cId="4016603172" sldId="293"/>
            <ac:spMk id="4" creationId="{DE03CF44-C9F1-00D6-4977-10222F2C7B9C}"/>
          </ac:spMkLst>
        </pc:spChg>
        <pc:picChg chg="add mod">
          <ac:chgData name="Настя Маслова" userId="fc6975d9708a1561" providerId="LiveId" clId="{E2F7E99D-DFE1-440E-9524-FF689343966D}" dt="2024-05-11T14:10:55.338" v="295" actId="1076"/>
          <ac:picMkLst>
            <pc:docMk/>
            <pc:sldMk cId="4016603172" sldId="293"/>
            <ac:picMk id="2" creationId="{48FE1BCC-03AA-37AB-ACC4-22C9BF087F31}"/>
          </ac:picMkLst>
        </pc:picChg>
      </pc:sldChg>
      <pc:sldChg chg="addSp modSp add mod">
        <pc:chgData name="Настя Маслова" userId="fc6975d9708a1561" providerId="LiveId" clId="{E2F7E99D-DFE1-440E-9524-FF689343966D}" dt="2024-05-11T14:12:10.304" v="305" actId="1076"/>
        <pc:sldMkLst>
          <pc:docMk/>
          <pc:sldMk cId="4008393180" sldId="294"/>
        </pc:sldMkLst>
        <pc:spChg chg="add mod">
          <ac:chgData name="Настя Маслова" userId="fc6975d9708a1561" providerId="LiveId" clId="{E2F7E99D-DFE1-440E-9524-FF689343966D}" dt="2024-05-11T14:12:10.304" v="305" actId="1076"/>
          <ac:spMkLst>
            <pc:docMk/>
            <pc:sldMk cId="4008393180" sldId="294"/>
            <ac:spMk id="4" creationId="{EF982189-FD77-0B39-B091-7E8C0AB8DA7C}"/>
          </ac:spMkLst>
        </pc:spChg>
        <pc:picChg chg="add mod">
          <ac:chgData name="Настя Маслова" userId="fc6975d9708a1561" providerId="LiveId" clId="{E2F7E99D-DFE1-440E-9524-FF689343966D}" dt="2024-05-11T14:12:06.588" v="304" actId="1076"/>
          <ac:picMkLst>
            <pc:docMk/>
            <pc:sldMk cId="4008393180" sldId="294"/>
            <ac:picMk id="2" creationId="{0EFDB8D8-BAED-B928-718E-3FFAECEDC3B9}"/>
          </ac:picMkLst>
        </pc:picChg>
      </pc:sldChg>
      <pc:sldChg chg="add del">
        <pc:chgData name="Настя Маслова" userId="fc6975d9708a1561" providerId="LiveId" clId="{E2F7E99D-DFE1-440E-9524-FF689343966D}" dt="2024-05-11T14:12:12.034" v="306" actId="47"/>
        <pc:sldMkLst>
          <pc:docMk/>
          <pc:sldMk cId="1509224041" sldId="295"/>
        </pc:sldMkLst>
      </pc:sldChg>
      <pc:sldChg chg="new del">
        <pc:chgData name="Настя Маслова" userId="fc6975d9708a1561" providerId="LiveId" clId="{E2F7E99D-DFE1-440E-9524-FF689343966D}" dt="2024-05-11T14:12:50.066" v="341" actId="47"/>
        <pc:sldMkLst>
          <pc:docMk/>
          <pc:sldMk cId="4181837160" sldId="295"/>
        </pc:sldMkLst>
      </pc:sldChg>
      <pc:sldChg chg="modSp new mod">
        <pc:chgData name="Настя Маслова" userId="fc6975d9708a1561" providerId="LiveId" clId="{E2F7E99D-DFE1-440E-9524-FF689343966D}" dt="2024-05-11T14:12:46.323" v="340" actId="1076"/>
        <pc:sldMkLst>
          <pc:docMk/>
          <pc:sldMk cId="3570337620" sldId="296"/>
        </pc:sldMkLst>
        <pc:spChg chg="mod">
          <ac:chgData name="Настя Маслова" userId="fc6975d9708a1561" providerId="LiveId" clId="{E2F7E99D-DFE1-440E-9524-FF689343966D}" dt="2024-05-11T14:12:46.323" v="340" actId="1076"/>
          <ac:spMkLst>
            <pc:docMk/>
            <pc:sldMk cId="3570337620" sldId="296"/>
            <ac:spMk id="2" creationId="{882CA768-4E78-FCC0-17BF-A03A4FE64222}"/>
          </ac:spMkLst>
        </pc:spChg>
      </pc:sldChg>
    </pc:docChg>
  </pc:docChgLst>
  <pc:docChgLst>
    <pc:chgData name="Настя Маслова" userId="fc6975d9708a1561" providerId="LiveId" clId="{DEB0DDB1-64DD-4A97-BD12-BE580D8808F1}"/>
    <pc:docChg chg="undo custSel addSld delSld modSld sldOrd">
      <pc:chgData name="Настя Маслова" userId="fc6975d9708a1561" providerId="LiveId" clId="{DEB0DDB1-64DD-4A97-BD12-BE580D8808F1}" dt="2024-05-11T16:15:24.890" v="191" actId="14100"/>
      <pc:docMkLst>
        <pc:docMk/>
      </pc:docMkLst>
      <pc:sldChg chg="modSp mod">
        <pc:chgData name="Настя Маслова" userId="fc6975d9708a1561" providerId="LiveId" clId="{DEB0DDB1-64DD-4A97-BD12-BE580D8808F1}" dt="2024-05-11T15:39:04.503" v="39" actId="20577"/>
        <pc:sldMkLst>
          <pc:docMk/>
          <pc:sldMk cId="1754080497" sldId="256"/>
        </pc:sldMkLst>
        <pc:spChg chg="mod">
          <ac:chgData name="Настя Маслова" userId="fc6975d9708a1561" providerId="LiveId" clId="{DEB0DDB1-64DD-4A97-BD12-BE580D8808F1}" dt="2024-05-11T15:39:04.503" v="39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DEB0DDB1-64DD-4A97-BD12-BE580D8808F1}" dt="2024-05-11T15:39:34.388" v="47" actId="403"/>
        <pc:sldMkLst>
          <pc:docMk/>
          <pc:sldMk cId="419580537" sldId="257"/>
        </pc:sldMkLst>
        <pc:spChg chg="mod">
          <ac:chgData name="Настя Маслова" userId="fc6975d9708a1561" providerId="LiveId" clId="{DEB0DDB1-64DD-4A97-BD12-BE580D8808F1}" dt="2024-05-11T15:39:34.388" v="47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del">
        <pc:chgData name="Настя Маслова" userId="fc6975d9708a1561" providerId="LiveId" clId="{DEB0DDB1-64DD-4A97-BD12-BE580D8808F1}" dt="2024-05-11T15:39:38.907" v="48" actId="47"/>
        <pc:sldMkLst>
          <pc:docMk/>
          <pc:sldMk cId="510569289" sldId="258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5:41:23.779" v="93" actId="20577"/>
        <pc:sldMkLst>
          <pc:docMk/>
          <pc:sldMk cId="2123418087" sldId="258"/>
        </pc:sldMkLst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2" creationId="{089CEF20-8CE5-A1CF-2B77-1FD5D71211B1}"/>
          </ac:spMkLst>
        </pc:spChg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3" creationId="{76F0B1C9-3870-120A-BF28-94872178C875}"/>
          </ac:spMkLst>
        </pc:spChg>
        <pc:spChg chg="add mod">
          <ac:chgData name="Настя Маслова" userId="fc6975d9708a1561" providerId="LiveId" clId="{DEB0DDB1-64DD-4A97-BD12-BE580D8808F1}" dt="2024-05-11T15:41:23.779" v="93" actId="20577"/>
          <ac:spMkLst>
            <pc:docMk/>
            <pc:sldMk cId="2123418087" sldId="258"/>
            <ac:spMk id="6" creationId="{0D61D3EF-A12B-AA41-4617-EBE588662093}"/>
          </ac:spMkLst>
        </pc:spChg>
        <pc:picChg chg="add mod">
          <ac:chgData name="Настя Маслова" userId="fc6975d9708a1561" providerId="LiveId" clId="{DEB0DDB1-64DD-4A97-BD12-BE580D8808F1}" dt="2024-05-11T15:40:21.258" v="76" actId="1076"/>
          <ac:picMkLst>
            <pc:docMk/>
            <pc:sldMk cId="2123418087" sldId="258"/>
            <ac:picMk id="4" creationId="{B4A936CE-4CA8-C293-724B-5D6E74DB210E}"/>
          </ac:picMkLst>
        </pc:picChg>
      </pc:sldChg>
      <pc:sldChg chg="addSp modSp new mod ord">
        <pc:chgData name="Настя Маслова" userId="fc6975d9708a1561" providerId="LiveId" clId="{DEB0DDB1-64DD-4A97-BD12-BE580D8808F1}" dt="2024-05-11T15:41:18.412" v="91" actId="20577"/>
        <pc:sldMkLst>
          <pc:docMk/>
          <pc:sldMk cId="187996666" sldId="259"/>
        </pc:sldMkLst>
        <pc:spChg chg="add mod">
          <ac:chgData name="Настя Маслова" userId="fc6975d9708a1561" providerId="LiveId" clId="{DEB0DDB1-64DD-4A97-BD12-BE580D8808F1}" dt="2024-05-11T15:41:18.412" v="91" actId="20577"/>
          <ac:spMkLst>
            <pc:docMk/>
            <pc:sldMk cId="187996666" sldId="259"/>
            <ac:spMk id="4" creationId="{8022EB1B-7964-054D-A428-BACE9D72DF4F}"/>
          </ac:spMkLst>
        </pc:spChg>
        <pc:picChg chg="add mod">
          <ac:chgData name="Настя Маслова" userId="fc6975d9708a1561" providerId="LiveId" clId="{DEB0DDB1-64DD-4A97-BD12-BE580D8808F1}" dt="2024-05-11T15:40:55.281" v="85" actId="1076"/>
          <ac:picMkLst>
            <pc:docMk/>
            <pc:sldMk cId="187996666" sldId="259"/>
            <ac:picMk id="2" creationId="{2EA17E88-A765-83CA-7638-B1760D2E60EB}"/>
          </ac:picMkLst>
        </pc:picChg>
      </pc:sldChg>
      <pc:sldChg chg="del">
        <pc:chgData name="Настя Маслова" userId="fc6975d9708a1561" providerId="LiveId" clId="{DEB0DDB1-64DD-4A97-BD12-BE580D8808F1}" dt="2024-05-11T15:39:39.881" v="49" actId="47"/>
        <pc:sldMkLst>
          <pc:docMk/>
          <pc:sldMk cId="2145634441" sldId="259"/>
        </pc:sldMkLst>
      </pc:sldChg>
      <pc:sldChg chg="del">
        <pc:chgData name="Настя Маслова" userId="fc6975d9708a1561" providerId="LiveId" clId="{DEB0DDB1-64DD-4A97-BD12-BE580D8808F1}" dt="2024-05-11T15:39:40.220" v="50" actId="47"/>
        <pc:sldMkLst>
          <pc:docMk/>
          <pc:sldMk cId="1172126603" sldId="260"/>
        </pc:sldMkLst>
      </pc:sldChg>
      <pc:sldChg chg="addSp modSp new mod">
        <pc:chgData name="Настя Маслова" userId="fc6975d9708a1561" providerId="LiveId" clId="{DEB0DDB1-64DD-4A97-BD12-BE580D8808F1}" dt="2024-05-11T15:46:44.142" v="120" actId="20577"/>
        <pc:sldMkLst>
          <pc:docMk/>
          <pc:sldMk cId="2896420328" sldId="260"/>
        </pc:sldMkLst>
        <pc:spChg chg="add mod">
          <ac:chgData name="Настя Маслова" userId="fc6975d9708a1561" providerId="LiveId" clId="{DEB0DDB1-64DD-4A97-BD12-BE580D8808F1}" dt="2024-05-11T15:46:44.142" v="120" actId="20577"/>
          <ac:spMkLst>
            <pc:docMk/>
            <pc:sldMk cId="2896420328" sldId="260"/>
            <ac:spMk id="4" creationId="{2F26487F-D7DE-C1DF-3CCA-EA5B6FBAB572}"/>
          </ac:spMkLst>
        </pc:spChg>
        <pc:picChg chg="add mod">
          <ac:chgData name="Настя Маслова" userId="fc6975d9708a1561" providerId="LiveId" clId="{DEB0DDB1-64DD-4A97-BD12-BE580D8808F1}" dt="2024-05-11T15:41:39.857" v="98" actId="1076"/>
          <ac:picMkLst>
            <pc:docMk/>
            <pc:sldMk cId="2896420328" sldId="260"/>
            <ac:picMk id="2" creationId="{67F6A5FF-B5B5-073D-99D5-0B501334343F}"/>
          </ac:picMkLst>
        </pc:picChg>
      </pc:sldChg>
      <pc:sldChg chg="del">
        <pc:chgData name="Настя Маслова" userId="fc6975d9708a1561" providerId="LiveId" clId="{DEB0DDB1-64DD-4A97-BD12-BE580D8808F1}" dt="2024-05-11T15:39:40.499" v="51" actId="47"/>
        <pc:sldMkLst>
          <pc:docMk/>
          <pc:sldMk cId="637077001" sldId="261"/>
        </pc:sldMkLst>
      </pc:sldChg>
      <pc:sldChg chg="addSp modSp new mod">
        <pc:chgData name="Настя Маслова" userId="fc6975d9708a1561" providerId="LiveId" clId="{DEB0DDB1-64DD-4A97-BD12-BE580D8808F1}" dt="2024-05-11T15:46:49.514" v="123" actId="20577"/>
        <pc:sldMkLst>
          <pc:docMk/>
          <pc:sldMk cId="1787220007" sldId="261"/>
        </pc:sldMkLst>
        <pc:spChg chg="add mod">
          <ac:chgData name="Настя Маслова" userId="fc6975d9708a1561" providerId="LiveId" clId="{DEB0DDB1-64DD-4A97-BD12-BE580D8808F1}" dt="2024-05-11T15:46:49.514" v="123" actId="20577"/>
          <ac:spMkLst>
            <pc:docMk/>
            <pc:sldMk cId="1787220007" sldId="261"/>
            <ac:spMk id="4" creationId="{7CC97BA7-8301-BDE8-3D4D-57F1690B56D1}"/>
          </ac:spMkLst>
        </pc:spChg>
        <pc:picChg chg="add mod">
          <ac:chgData name="Настя Маслова" userId="fc6975d9708a1561" providerId="LiveId" clId="{DEB0DDB1-64DD-4A97-BD12-BE580D8808F1}" dt="2024-05-11T15:42:20.879" v="111" actId="1076"/>
          <ac:picMkLst>
            <pc:docMk/>
            <pc:sldMk cId="1787220007" sldId="261"/>
            <ac:picMk id="2" creationId="{614F700C-A5B1-D27F-683E-701A4BB112D6}"/>
          </ac:picMkLst>
        </pc:picChg>
      </pc:sldChg>
      <pc:sldChg chg="del">
        <pc:chgData name="Настя Маслова" userId="fc6975d9708a1561" providerId="LiveId" clId="{DEB0DDB1-64DD-4A97-BD12-BE580D8808F1}" dt="2024-05-11T15:39:40.747" v="52" actId="47"/>
        <pc:sldMkLst>
          <pc:docMk/>
          <pc:sldMk cId="1591029848" sldId="262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6:15:24.890" v="191" actId="14100"/>
        <pc:sldMkLst>
          <pc:docMk/>
          <pc:sldMk cId="3428394623" sldId="262"/>
        </pc:sldMkLst>
        <pc:spChg chg="add del mod">
          <ac:chgData name="Настя Маслова" userId="fc6975d9708a1561" providerId="LiveId" clId="{DEB0DDB1-64DD-4A97-BD12-BE580D8808F1}" dt="2024-05-11T15:47:24.984" v="126" actId="478"/>
          <ac:spMkLst>
            <pc:docMk/>
            <pc:sldMk cId="3428394623" sldId="262"/>
            <ac:spMk id="2" creationId="{BF100669-4F03-7880-6FCD-64040973AA6A}"/>
          </ac:spMkLst>
        </pc:spChg>
        <pc:spChg chg="add del mod">
          <ac:chgData name="Настя Маслова" userId="fc6975d9708a1561" providerId="LiveId" clId="{DEB0DDB1-64DD-4A97-BD12-BE580D8808F1}" dt="2024-05-11T16:15:05.912" v="178"/>
          <ac:spMkLst>
            <pc:docMk/>
            <pc:sldMk cId="3428394623" sldId="262"/>
            <ac:spMk id="3" creationId="{3F801F82-34F5-116A-1EC0-58F212934A5A}"/>
          </ac:spMkLst>
        </pc:spChg>
        <pc:spChg chg="add del">
          <ac:chgData name="Настя Маслова" userId="fc6975d9708a1561" providerId="LiveId" clId="{DEB0DDB1-64DD-4A97-BD12-BE580D8808F1}" dt="2024-05-11T16:15:03.801" v="175"/>
          <ac:spMkLst>
            <pc:docMk/>
            <pc:sldMk cId="3428394623" sldId="262"/>
            <ac:spMk id="4" creationId="{E62E1E26-9DBE-D2EC-0FE1-492E95C40315}"/>
          </ac:spMkLst>
        </pc:spChg>
        <pc:spChg chg="add mod">
          <ac:chgData name="Настя Маслова" userId="fc6975d9708a1561" providerId="LiveId" clId="{DEB0DDB1-64DD-4A97-BD12-BE580D8808F1}" dt="2024-05-11T16:15:24.890" v="191" actId="14100"/>
          <ac:spMkLst>
            <pc:docMk/>
            <pc:sldMk cId="3428394623" sldId="262"/>
            <ac:spMk id="5" creationId="{7AC46B18-D368-7141-FC41-8914BC12105B}"/>
          </ac:spMkLst>
        </pc:spChg>
      </pc:sldChg>
      <pc:sldChg chg="del">
        <pc:chgData name="Настя Маслова" userId="fc6975d9708a1561" providerId="LiveId" clId="{DEB0DDB1-64DD-4A97-BD12-BE580D8808F1}" dt="2024-05-11T15:39:40.956" v="53" actId="47"/>
        <pc:sldMkLst>
          <pc:docMk/>
          <pc:sldMk cId="477265797" sldId="263"/>
        </pc:sldMkLst>
      </pc:sldChg>
      <pc:sldChg chg="addSp modSp new mod">
        <pc:chgData name="Настя Маслова" userId="fc6975d9708a1561" providerId="LiveId" clId="{DEB0DDB1-64DD-4A97-BD12-BE580D8808F1}" dt="2024-05-11T15:48:59.431" v="149" actId="1076"/>
        <pc:sldMkLst>
          <pc:docMk/>
          <pc:sldMk cId="837418536" sldId="263"/>
        </pc:sldMkLst>
        <pc:spChg chg="add mod">
          <ac:chgData name="Настя Маслова" userId="fc6975d9708a1561" providerId="LiveId" clId="{DEB0DDB1-64DD-4A97-BD12-BE580D8808F1}" dt="2024-05-11T15:48:59.431" v="149" actId="1076"/>
          <ac:spMkLst>
            <pc:docMk/>
            <pc:sldMk cId="837418536" sldId="263"/>
            <ac:spMk id="4" creationId="{D55AE174-F638-D69B-96ED-90BBE8E32A5B}"/>
          </ac:spMkLst>
        </pc:spChg>
        <pc:picChg chg="add mod">
          <ac:chgData name="Настя Маслова" userId="fc6975d9708a1561" providerId="LiveId" clId="{DEB0DDB1-64DD-4A97-BD12-BE580D8808F1}" dt="2024-05-11T15:48:44.716" v="145" actId="1076"/>
          <ac:picMkLst>
            <pc:docMk/>
            <pc:sldMk cId="837418536" sldId="263"/>
            <ac:picMk id="2" creationId="{97411505-7A34-B241-85DF-5FB245BEA4F6}"/>
          </ac:picMkLst>
        </pc:picChg>
      </pc:sldChg>
      <pc:sldChg chg="del">
        <pc:chgData name="Настя Маслова" userId="fc6975d9708a1561" providerId="LiveId" clId="{DEB0DDB1-64DD-4A97-BD12-BE580D8808F1}" dt="2024-05-11T15:39:41.124" v="54" actId="47"/>
        <pc:sldMkLst>
          <pc:docMk/>
          <pc:sldMk cId="233660156" sldId="264"/>
        </pc:sldMkLst>
      </pc:sldChg>
      <pc:sldChg chg="addSp modSp new mod">
        <pc:chgData name="Настя Маслова" userId="fc6975d9708a1561" providerId="LiveId" clId="{DEB0DDB1-64DD-4A97-BD12-BE580D8808F1}" dt="2024-05-11T15:50:11.111" v="159" actId="1076"/>
        <pc:sldMkLst>
          <pc:docMk/>
          <pc:sldMk cId="1454269400" sldId="264"/>
        </pc:sldMkLst>
        <pc:spChg chg="add mod">
          <ac:chgData name="Настя Маслова" userId="fc6975d9708a1561" providerId="LiveId" clId="{DEB0DDB1-64DD-4A97-BD12-BE580D8808F1}" dt="2024-05-11T15:50:11.111" v="159" actId="1076"/>
          <ac:spMkLst>
            <pc:docMk/>
            <pc:sldMk cId="1454269400" sldId="264"/>
            <ac:spMk id="4" creationId="{12A42C29-4BAD-F0C9-2E5D-784723517714}"/>
          </ac:spMkLst>
        </pc:spChg>
        <pc:picChg chg="add mod">
          <ac:chgData name="Настя Маслова" userId="fc6975d9708a1561" providerId="LiveId" clId="{DEB0DDB1-64DD-4A97-BD12-BE580D8808F1}" dt="2024-05-11T15:49:57.492" v="156" actId="1076"/>
          <ac:picMkLst>
            <pc:docMk/>
            <pc:sldMk cId="1454269400" sldId="264"/>
            <ac:picMk id="2" creationId="{CDB981C8-A61F-6667-C9D0-886350D52BC0}"/>
          </ac:picMkLst>
        </pc:picChg>
      </pc:sldChg>
      <pc:sldChg chg="addSp delSp modSp new mod modClrScheme chgLayout">
        <pc:chgData name="Настя Маслова" userId="fc6975d9708a1561" providerId="LiveId" clId="{DEB0DDB1-64DD-4A97-BD12-BE580D8808F1}" dt="2024-05-11T15:50:48.460" v="173" actId="403"/>
        <pc:sldMkLst>
          <pc:docMk/>
          <pc:sldMk cId="1008445886" sldId="265"/>
        </pc:sldMkLst>
        <pc:spChg chg="add del mod">
          <ac:chgData name="Настя Маслова" userId="fc6975d9708a1561" providerId="LiveId" clId="{DEB0DDB1-64DD-4A97-BD12-BE580D8808F1}" dt="2024-05-11T15:50:29.704" v="162" actId="478"/>
          <ac:spMkLst>
            <pc:docMk/>
            <pc:sldMk cId="1008445886" sldId="265"/>
            <ac:spMk id="2" creationId="{750FCA7D-580A-AB53-8A70-03E5FD460977}"/>
          </ac:spMkLst>
        </pc:spChg>
        <pc:spChg chg="add mod">
          <ac:chgData name="Настя Маслова" userId="fc6975d9708a1561" providerId="LiveId" clId="{DEB0DDB1-64DD-4A97-BD12-BE580D8808F1}" dt="2024-05-11T15:50:48.460" v="173" actId="403"/>
          <ac:spMkLst>
            <pc:docMk/>
            <pc:sldMk cId="1008445886" sldId="265"/>
            <ac:spMk id="3" creationId="{59FA391F-33A9-5EFF-408D-C02246ED0536}"/>
          </ac:spMkLst>
        </pc:spChg>
      </pc:sldChg>
      <pc:sldChg chg="del">
        <pc:chgData name="Настя Маслова" userId="fc6975d9708a1561" providerId="LiveId" clId="{DEB0DDB1-64DD-4A97-BD12-BE580D8808F1}" dt="2024-05-11T15:39:41.318" v="55" actId="47"/>
        <pc:sldMkLst>
          <pc:docMk/>
          <pc:sldMk cId="1067829842" sldId="265"/>
        </pc:sldMkLst>
      </pc:sldChg>
      <pc:sldChg chg="del">
        <pc:chgData name="Настя Маслова" userId="fc6975d9708a1561" providerId="LiveId" clId="{DEB0DDB1-64DD-4A97-BD12-BE580D8808F1}" dt="2024-05-11T15:39:41.486" v="56" actId="47"/>
        <pc:sldMkLst>
          <pc:docMk/>
          <pc:sldMk cId="1275879918" sldId="266"/>
        </pc:sldMkLst>
      </pc:sldChg>
      <pc:sldChg chg="del">
        <pc:chgData name="Настя Маслова" userId="fc6975d9708a1561" providerId="LiveId" clId="{DEB0DDB1-64DD-4A97-BD12-BE580D8808F1}" dt="2024-05-11T15:39:41.672" v="57" actId="47"/>
        <pc:sldMkLst>
          <pc:docMk/>
          <pc:sldMk cId="3215954324" sldId="267"/>
        </pc:sldMkLst>
      </pc:sldChg>
      <pc:sldChg chg="del">
        <pc:chgData name="Настя Маслова" userId="fc6975d9708a1561" providerId="LiveId" clId="{DEB0DDB1-64DD-4A97-BD12-BE580D8808F1}" dt="2024-05-11T15:39:41.835" v="58" actId="47"/>
        <pc:sldMkLst>
          <pc:docMk/>
          <pc:sldMk cId="1924070230" sldId="268"/>
        </pc:sldMkLst>
      </pc:sldChg>
      <pc:sldChg chg="del">
        <pc:chgData name="Настя Маслова" userId="fc6975d9708a1561" providerId="LiveId" clId="{DEB0DDB1-64DD-4A97-BD12-BE580D8808F1}" dt="2024-05-11T15:39:42.013" v="59" actId="47"/>
        <pc:sldMkLst>
          <pc:docMk/>
          <pc:sldMk cId="2944849568" sldId="269"/>
        </pc:sldMkLst>
      </pc:sldChg>
      <pc:sldChg chg="del">
        <pc:chgData name="Настя Маслова" userId="fc6975d9708a1561" providerId="LiveId" clId="{DEB0DDB1-64DD-4A97-BD12-BE580D8808F1}" dt="2024-05-11T15:39:42.597" v="60" actId="47"/>
        <pc:sldMkLst>
          <pc:docMk/>
          <pc:sldMk cId="473494462" sldId="270"/>
        </pc:sldMkLst>
      </pc:sldChg>
      <pc:sldChg chg="del">
        <pc:chgData name="Настя Маслова" userId="fc6975d9708a1561" providerId="LiveId" clId="{DEB0DDB1-64DD-4A97-BD12-BE580D8808F1}" dt="2024-05-11T15:39:42.914" v="62" actId="47"/>
        <pc:sldMkLst>
          <pc:docMk/>
          <pc:sldMk cId="3477805741" sldId="271"/>
        </pc:sldMkLst>
      </pc:sldChg>
      <pc:sldChg chg="del">
        <pc:chgData name="Настя Маслова" userId="fc6975d9708a1561" providerId="LiveId" clId="{DEB0DDB1-64DD-4A97-BD12-BE580D8808F1}" dt="2024-05-11T15:39:42.762" v="61" actId="47"/>
        <pc:sldMkLst>
          <pc:docMk/>
          <pc:sldMk cId="2916555908" sldId="288"/>
        </pc:sldMkLst>
      </pc:sldChg>
      <pc:sldChg chg="del">
        <pc:chgData name="Настя Маслова" userId="fc6975d9708a1561" providerId="LiveId" clId="{DEB0DDB1-64DD-4A97-BD12-BE580D8808F1}" dt="2024-05-11T15:39:43.053" v="63" actId="47"/>
        <pc:sldMkLst>
          <pc:docMk/>
          <pc:sldMk cId="4028803924" sldId="289"/>
        </pc:sldMkLst>
      </pc:sldChg>
      <pc:sldChg chg="del">
        <pc:chgData name="Настя Маслова" userId="fc6975d9708a1561" providerId="LiveId" clId="{DEB0DDB1-64DD-4A97-BD12-BE580D8808F1}" dt="2024-05-11T15:39:45.904" v="64" actId="47"/>
        <pc:sldMkLst>
          <pc:docMk/>
          <pc:sldMk cId="1537112054" sldId="290"/>
        </pc:sldMkLst>
      </pc:sldChg>
      <pc:sldChg chg="del">
        <pc:chgData name="Настя Маслова" userId="fc6975d9708a1561" providerId="LiveId" clId="{DEB0DDB1-64DD-4A97-BD12-BE580D8808F1}" dt="2024-05-11T15:39:46.077" v="65" actId="47"/>
        <pc:sldMkLst>
          <pc:docMk/>
          <pc:sldMk cId="30239929" sldId="291"/>
        </pc:sldMkLst>
      </pc:sldChg>
      <pc:sldChg chg="del">
        <pc:chgData name="Настя Маслова" userId="fc6975d9708a1561" providerId="LiveId" clId="{DEB0DDB1-64DD-4A97-BD12-BE580D8808F1}" dt="2024-05-11T15:39:46.235" v="66" actId="47"/>
        <pc:sldMkLst>
          <pc:docMk/>
          <pc:sldMk cId="636585152" sldId="292"/>
        </pc:sldMkLst>
      </pc:sldChg>
      <pc:sldChg chg="del">
        <pc:chgData name="Настя Маслова" userId="fc6975d9708a1561" providerId="LiveId" clId="{DEB0DDB1-64DD-4A97-BD12-BE580D8808F1}" dt="2024-05-11T15:39:46.386" v="67" actId="47"/>
        <pc:sldMkLst>
          <pc:docMk/>
          <pc:sldMk cId="4016603172" sldId="293"/>
        </pc:sldMkLst>
      </pc:sldChg>
      <pc:sldChg chg="del">
        <pc:chgData name="Настя Маслова" userId="fc6975d9708a1561" providerId="LiveId" clId="{DEB0DDB1-64DD-4A97-BD12-BE580D8808F1}" dt="2024-05-11T15:39:46.532" v="68" actId="47"/>
        <pc:sldMkLst>
          <pc:docMk/>
          <pc:sldMk cId="4008393180" sldId="294"/>
        </pc:sldMkLst>
      </pc:sldChg>
      <pc:sldChg chg="del">
        <pc:chgData name="Настя Маслова" userId="fc6975d9708a1561" providerId="LiveId" clId="{DEB0DDB1-64DD-4A97-BD12-BE580D8808F1}" dt="2024-05-11T15:39:47.385" v="69" actId="47"/>
        <pc:sldMkLst>
          <pc:docMk/>
          <pc:sldMk cId="3570337620" sldId="296"/>
        </pc:sldMkLst>
      </pc:sldChg>
    </pc:docChg>
  </pc:docChgLst>
  <pc:docChgLst>
    <pc:chgData name="Настя Маслова" userId="fc6975d9708a1561" providerId="LiveId" clId="{A82F6993-B4FE-423B-A473-08DC4108D7FA}"/>
    <pc:docChg chg="undo custSel addSld delSld modSld">
      <pc:chgData name="Настя Маслова" userId="fc6975d9708a1561" providerId="LiveId" clId="{A82F6993-B4FE-423B-A473-08DC4108D7FA}" dt="2024-05-18T17:57:05.924" v="149" actId="1076"/>
      <pc:docMkLst>
        <pc:docMk/>
      </pc:docMkLst>
      <pc:sldChg chg="modSp mod">
        <pc:chgData name="Настя Маслова" userId="fc6975d9708a1561" providerId="LiveId" clId="{A82F6993-B4FE-423B-A473-08DC4108D7FA}" dt="2024-05-18T17:28:22.508" v="1" actId="20577"/>
        <pc:sldMkLst>
          <pc:docMk/>
          <pc:sldMk cId="1754080497" sldId="256"/>
        </pc:sldMkLst>
        <pc:spChg chg="mod">
          <ac:chgData name="Настя Маслова" userId="fc6975d9708a1561" providerId="LiveId" clId="{A82F6993-B4FE-423B-A473-08DC4108D7FA}" dt="2024-05-18T17:28:22.508" v="1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A82F6993-B4FE-423B-A473-08DC4108D7FA}" dt="2024-05-18T17:29:21.928" v="11" actId="255"/>
        <pc:sldMkLst>
          <pc:docMk/>
          <pc:sldMk cId="419580537" sldId="257"/>
        </pc:sldMkLst>
        <pc:spChg chg="mod">
          <ac:chgData name="Настя Маслова" userId="fc6975d9708a1561" providerId="LiveId" clId="{A82F6993-B4FE-423B-A473-08DC4108D7FA}" dt="2024-05-18T17:29:21.928" v="11" actId="255"/>
          <ac:spMkLst>
            <pc:docMk/>
            <pc:sldMk cId="419580537" sldId="257"/>
            <ac:spMk id="3" creationId="{7C3882F3-5F3B-CA94-AE03-1A85BEADA720}"/>
          </ac:spMkLst>
        </pc:spChg>
      </pc:sldChg>
      <pc:sldChg chg="addSp modSp new mod">
        <pc:chgData name="Настя Маслова" userId="fc6975d9708a1561" providerId="LiveId" clId="{A82F6993-B4FE-423B-A473-08DC4108D7FA}" dt="2024-05-18T17:35:38.171" v="123" actId="404"/>
        <pc:sldMkLst>
          <pc:docMk/>
          <pc:sldMk cId="988428960" sldId="258"/>
        </pc:sldMkLst>
        <pc:spChg chg="add">
          <ac:chgData name="Настя Маслова" userId="fc6975d9708a1561" providerId="LiveId" clId="{A82F6993-B4FE-423B-A473-08DC4108D7FA}" dt="2024-05-18T17:30:06.823" v="21"/>
          <ac:spMkLst>
            <pc:docMk/>
            <pc:sldMk cId="988428960" sldId="258"/>
            <ac:spMk id="2" creationId="{1B5B30A5-3173-23DA-E9B6-C2629A076C32}"/>
          </ac:spMkLst>
        </pc:spChg>
        <pc:spChg chg="add mod">
          <ac:chgData name="Настя Маслова" userId="fc6975d9708a1561" providerId="LiveId" clId="{A82F6993-B4FE-423B-A473-08DC4108D7FA}" dt="2024-05-18T17:35:38.171" v="123" actId="404"/>
          <ac:spMkLst>
            <pc:docMk/>
            <pc:sldMk cId="988428960" sldId="258"/>
            <ac:spMk id="3" creationId="{265067AB-819C-2498-47D5-D92D8A1E8E94}"/>
          </ac:spMkLst>
        </pc:spChg>
        <pc:picChg chg="add mod">
          <ac:chgData name="Настя Маслова" userId="fc6975d9708a1561" providerId="LiveId" clId="{A82F6993-B4FE-423B-A473-08DC4108D7FA}" dt="2024-05-18T17:31:34.307" v="34" actId="1076"/>
          <ac:picMkLst>
            <pc:docMk/>
            <pc:sldMk cId="988428960" sldId="258"/>
            <ac:picMk id="1025" creationId="{9D8B3343-908D-756A-F93A-B8C9C1DE1039}"/>
          </ac:picMkLst>
        </pc:picChg>
      </pc:sldChg>
      <pc:sldChg chg="del">
        <pc:chgData name="Настя Маслова" userId="fc6975d9708a1561" providerId="LiveId" clId="{A82F6993-B4FE-423B-A473-08DC4108D7FA}" dt="2024-05-18T17:29:29.928" v="13" actId="47"/>
        <pc:sldMkLst>
          <pc:docMk/>
          <pc:sldMk cId="2123418087" sldId="258"/>
        </pc:sldMkLst>
      </pc:sldChg>
      <pc:sldChg chg="del">
        <pc:chgData name="Настя Маслова" userId="fc6975d9708a1561" providerId="LiveId" clId="{A82F6993-B4FE-423B-A473-08DC4108D7FA}" dt="2024-05-18T17:29:29.233" v="12" actId="47"/>
        <pc:sldMkLst>
          <pc:docMk/>
          <pc:sldMk cId="187996666" sldId="259"/>
        </pc:sldMkLst>
      </pc:sldChg>
      <pc:sldChg chg="addSp modSp new mod">
        <pc:chgData name="Настя Маслова" userId="fc6975d9708a1561" providerId="LiveId" clId="{A82F6993-B4FE-423B-A473-08DC4108D7FA}" dt="2024-05-18T17:35:29.282" v="121" actId="403"/>
        <pc:sldMkLst>
          <pc:docMk/>
          <pc:sldMk cId="1052133946" sldId="259"/>
        </pc:sldMkLst>
        <pc:spChg chg="add">
          <ac:chgData name="Настя Маслова" userId="fc6975d9708a1561" providerId="LiveId" clId="{A82F6993-B4FE-423B-A473-08DC4108D7FA}" dt="2024-05-18T17:32:25.406" v="54"/>
          <ac:spMkLst>
            <pc:docMk/>
            <pc:sldMk cId="1052133946" sldId="259"/>
            <ac:spMk id="2" creationId="{06221145-9D8C-4E7F-51B8-A6E0C834C808}"/>
          </ac:spMkLst>
        </pc:spChg>
        <pc:spChg chg="add mod">
          <ac:chgData name="Настя Маслова" userId="fc6975d9708a1561" providerId="LiveId" clId="{A82F6993-B4FE-423B-A473-08DC4108D7FA}" dt="2024-05-18T17:35:29.282" v="121" actId="403"/>
          <ac:spMkLst>
            <pc:docMk/>
            <pc:sldMk cId="1052133946" sldId="259"/>
            <ac:spMk id="3" creationId="{04750F50-4883-3610-3899-AAD7B3731C09}"/>
          </ac:spMkLst>
        </pc:spChg>
        <pc:picChg chg="add mod">
          <ac:chgData name="Настя Маслова" userId="fc6975d9708a1561" providerId="LiveId" clId="{A82F6993-B4FE-423B-A473-08DC4108D7FA}" dt="2024-05-18T17:33:06.414" v="74" actId="1076"/>
          <ac:picMkLst>
            <pc:docMk/>
            <pc:sldMk cId="1052133946" sldId="259"/>
            <ac:picMk id="2049" creationId="{C6789956-8A32-E2A7-E138-4EBED514131E}"/>
          </ac:picMkLst>
        </pc:picChg>
      </pc:sldChg>
      <pc:sldChg chg="addSp modSp new mod">
        <pc:chgData name="Настя Маслова" userId="fc6975d9708a1561" providerId="LiveId" clId="{A82F6993-B4FE-423B-A473-08DC4108D7FA}" dt="2024-05-18T17:35:48.487" v="128" actId="403"/>
        <pc:sldMkLst>
          <pc:docMk/>
          <pc:sldMk cId="2513536511" sldId="260"/>
        </pc:sldMkLst>
        <pc:spChg chg="add">
          <ac:chgData name="Настя Маслова" userId="fc6975d9708a1561" providerId="LiveId" clId="{A82F6993-B4FE-423B-A473-08DC4108D7FA}" dt="2024-05-18T17:33:46.128" v="76"/>
          <ac:spMkLst>
            <pc:docMk/>
            <pc:sldMk cId="2513536511" sldId="260"/>
            <ac:spMk id="2" creationId="{F84A31FF-5BCD-9804-CDCB-66C2785387DB}"/>
          </ac:spMkLst>
        </pc:spChg>
        <pc:spChg chg="add mod">
          <ac:chgData name="Настя Маслова" userId="fc6975d9708a1561" providerId="LiveId" clId="{A82F6993-B4FE-423B-A473-08DC4108D7FA}" dt="2024-05-18T17:35:48.487" v="128" actId="403"/>
          <ac:spMkLst>
            <pc:docMk/>
            <pc:sldMk cId="2513536511" sldId="260"/>
            <ac:spMk id="3" creationId="{4F7C4498-D4D3-F9B8-5E33-0E1E7C12C02A}"/>
          </ac:spMkLst>
        </pc:spChg>
        <pc:picChg chg="add mod">
          <ac:chgData name="Настя Маслова" userId="fc6975d9708a1561" providerId="LiveId" clId="{A82F6993-B4FE-423B-A473-08DC4108D7FA}" dt="2024-05-18T17:34:16.939" v="93" actId="1076"/>
          <ac:picMkLst>
            <pc:docMk/>
            <pc:sldMk cId="2513536511" sldId="260"/>
            <ac:picMk id="3073" creationId="{63ADEDC7-6BA8-04EC-6444-1672549DBCFB}"/>
          </ac:picMkLst>
        </pc:picChg>
      </pc:sldChg>
      <pc:sldChg chg="del">
        <pc:chgData name="Настя Маслова" userId="fc6975d9708a1561" providerId="LiveId" clId="{A82F6993-B4FE-423B-A473-08DC4108D7FA}" dt="2024-05-18T17:29:30.389" v="14" actId="47"/>
        <pc:sldMkLst>
          <pc:docMk/>
          <pc:sldMk cId="2896420328" sldId="260"/>
        </pc:sldMkLst>
      </pc:sldChg>
      <pc:sldChg chg="del">
        <pc:chgData name="Настя Маслова" userId="fc6975d9708a1561" providerId="LiveId" clId="{A82F6993-B4FE-423B-A473-08DC4108D7FA}" dt="2024-05-18T17:29:30.901" v="15" actId="47"/>
        <pc:sldMkLst>
          <pc:docMk/>
          <pc:sldMk cId="1787220007" sldId="261"/>
        </pc:sldMkLst>
      </pc:sldChg>
      <pc:sldChg chg="addSp modSp new mod">
        <pc:chgData name="Настя Маслова" userId="fc6975d9708a1561" providerId="LiveId" clId="{A82F6993-B4FE-423B-A473-08DC4108D7FA}" dt="2024-05-18T17:36:16.362" v="137" actId="1076"/>
        <pc:sldMkLst>
          <pc:docMk/>
          <pc:sldMk cId="3927961678" sldId="261"/>
        </pc:sldMkLst>
        <pc:spChg chg="add">
          <ac:chgData name="Настя Маслова" userId="fc6975d9708a1561" providerId="LiveId" clId="{A82F6993-B4FE-423B-A473-08DC4108D7FA}" dt="2024-05-18T17:34:30.631" v="95"/>
          <ac:spMkLst>
            <pc:docMk/>
            <pc:sldMk cId="3927961678" sldId="261"/>
            <ac:spMk id="2" creationId="{D4DC7B5E-BE5B-CC0C-B823-9FDFDF6CCF1A}"/>
          </ac:spMkLst>
        </pc:spChg>
        <pc:spChg chg="add mod">
          <ac:chgData name="Настя Маслова" userId="fc6975d9708a1561" providerId="LiveId" clId="{A82F6993-B4FE-423B-A473-08DC4108D7FA}" dt="2024-05-18T17:36:09.699" v="134" actId="1076"/>
          <ac:spMkLst>
            <pc:docMk/>
            <pc:sldMk cId="3927961678" sldId="261"/>
            <ac:spMk id="3" creationId="{9E23311A-FC55-2801-4E6D-FDCE52BDB36C}"/>
          </ac:spMkLst>
        </pc:spChg>
        <pc:picChg chg="add mod">
          <ac:chgData name="Настя Маслова" userId="fc6975d9708a1561" providerId="LiveId" clId="{A82F6993-B4FE-423B-A473-08DC4108D7FA}" dt="2024-05-18T17:36:16.362" v="137" actId="1076"/>
          <ac:picMkLst>
            <pc:docMk/>
            <pc:sldMk cId="3927961678" sldId="261"/>
            <ac:picMk id="4097" creationId="{4C97F538-6028-3ED4-1CB6-212D07103E0F}"/>
          </ac:picMkLst>
        </pc:picChg>
      </pc:sldChg>
      <pc:sldChg chg="addSp delSp modSp new mod modClrScheme chgLayout">
        <pc:chgData name="Настя Маслова" userId="fc6975d9708a1561" providerId="LiveId" clId="{A82F6993-B4FE-423B-A473-08DC4108D7FA}" dt="2024-05-18T17:57:05.924" v="149" actId="1076"/>
        <pc:sldMkLst>
          <pc:docMk/>
          <pc:sldMk cId="445218552" sldId="262"/>
        </pc:sldMkLst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2" creationId="{09FD62EA-12FD-4F1B-B2E9-5FB817A19C86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3" creationId="{4059B836-2BEF-4EAF-3102-4FB05ED752EE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4" creationId="{6913D7E1-DEAE-B4DF-FCD8-C3030E00A689}"/>
          </ac:spMkLst>
        </pc:spChg>
        <pc:spChg chg="add mod">
          <ac:chgData name="Настя Маслова" userId="fc6975d9708a1561" providerId="LiveId" clId="{A82F6993-B4FE-423B-A473-08DC4108D7FA}" dt="2024-05-18T17:57:05.924" v="149" actId="1076"/>
          <ac:spMkLst>
            <pc:docMk/>
            <pc:sldMk cId="445218552" sldId="262"/>
            <ac:spMk id="6" creationId="{7EE7ADFE-5DED-708C-0789-F9FE231FE874}"/>
          </ac:spMkLst>
        </pc:spChg>
      </pc:sldChg>
      <pc:sldChg chg="del">
        <pc:chgData name="Настя Маслова" userId="fc6975d9708a1561" providerId="LiveId" clId="{A82F6993-B4FE-423B-A473-08DC4108D7FA}" dt="2024-05-18T17:29:31.354" v="16" actId="47"/>
        <pc:sldMkLst>
          <pc:docMk/>
          <pc:sldMk cId="3428394623" sldId="262"/>
        </pc:sldMkLst>
      </pc:sldChg>
      <pc:sldChg chg="del">
        <pc:chgData name="Настя Маслова" userId="fc6975d9708a1561" providerId="LiveId" clId="{A82F6993-B4FE-423B-A473-08DC4108D7FA}" dt="2024-05-18T17:29:31.797" v="17" actId="47"/>
        <pc:sldMkLst>
          <pc:docMk/>
          <pc:sldMk cId="837418536" sldId="263"/>
        </pc:sldMkLst>
      </pc:sldChg>
      <pc:sldChg chg="del">
        <pc:chgData name="Настя Маслова" userId="fc6975d9708a1561" providerId="LiveId" clId="{A82F6993-B4FE-423B-A473-08DC4108D7FA}" dt="2024-05-18T17:29:32.236" v="18" actId="47"/>
        <pc:sldMkLst>
          <pc:docMk/>
          <pc:sldMk cId="1454269400" sldId="264"/>
        </pc:sldMkLst>
      </pc:sldChg>
      <pc:sldChg chg="del">
        <pc:chgData name="Настя Маслова" userId="fc6975d9708a1561" providerId="LiveId" clId="{A82F6993-B4FE-423B-A473-08DC4108D7FA}" dt="2024-05-18T17:29:32.711" v="19" actId="47"/>
        <pc:sldMkLst>
          <pc:docMk/>
          <pc:sldMk cId="1008445886" sldId="265"/>
        </pc:sldMkLst>
      </pc:sldChg>
    </pc:docChg>
  </pc:docChgLst>
  <pc:docChgLst>
    <pc:chgData name="Настя Маслова" userId="fc6975d9708a1561" providerId="LiveId" clId="{82F3A109-150F-4C84-A623-C5EA61C28518}"/>
    <pc:docChg chg="undo custSel addSld delSld modSld">
      <pc:chgData name="Настя Маслова" userId="fc6975d9708a1561" providerId="LiveId" clId="{82F3A109-150F-4C84-A623-C5EA61C28518}" dt="2024-05-25T20:44:09.860" v="35" actId="2696"/>
      <pc:docMkLst>
        <pc:docMk/>
      </pc:docMkLst>
      <pc:sldChg chg="modSp mod">
        <pc:chgData name="Настя Маслова" userId="fc6975d9708a1561" providerId="LiveId" clId="{82F3A109-150F-4C84-A623-C5EA61C28518}" dt="2024-05-25T20:41:34.150" v="2" actId="20577"/>
        <pc:sldMkLst>
          <pc:docMk/>
          <pc:sldMk cId="1754080497" sldId="256"/>
        </pc:sldMkLst>
        <pc:spChg chg="mod">
          <ac:chgData name="Настя Маслова" userId="fc6975d9708a1561" providerId="LiveId" clId="{82F3A109-150F-4C84-A623-C5EA61C28518}" dt="2024-05-25T20:41:34.150" v="2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82F3A109-150F-4C84-A623-C5EA61C28518}" dt="2024-05-25T20:41:59.859" v="12" actId="403"/>
        <pc:sldMkLst>
          <pc:docMk/>
          <pc:sldMk cId="419580537" sldId="257"/>
        </pc:sldMkLst>
        <pc:spChg chg="mod">
          <ac:chgData name="Настя Маслова" userId="fc6975d9708a1561" providerId="LiveId" clId="{82F3A109-150F-4C84-A623-C5EA61C28518}" dt="2024-05-25T20:41:59.859" v="12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mod">
        <pc:chgData name="Настя Маслова" userId="fc6975d9708a1561" providerId="LiveId" clId="{82F3A109-150F-4C84-A623-C5EA61C28518}" dt="2024-05-25T20:42:24.189" v="17" actId="1076"/>
        <pc:sldMkLst>
          <pc:docMk/>
          <pc:sldMk cId="988428960" sldId="258"/>
        </pc:sldMkLst>
        <pc:picChg chg="add mod">
          <ac:chgData name="Настя Маслова" userId="fc6975d9708a1561" providerId="LiveId" clId="{82F3A109-150F-4C84-A623-C5EA61C28518}" dt="2024-05-25T20:42:24.189" v="17" actId="1076"/>
          <ac:picMkLst>
            <pc:docMk/>
            <pc:sldMk cId="988428960" sldId="258"/>
            <ac:picMk id="4" creationId="{E35D83CE-78D6-7269-2530-0740BF5B75D9}"/>
          </ac:picMkLst>
        </pc:picChg>
        <pc:picChg chg="del">
          <ac:chgData name="Настя Маслова" userId="fc6975d9708a1561" providerId="LiveId" clId="{82F3A109-150F-4C84-A623-C5EA61C28518}" dt="2024-05-25T20:42:11.306" v="14" actId="478"/>
          <ac:picMkLst>
            <pc:docMk/>
            <pc:sldMk cId="988428960" sldId="258"/>
            <ac:picMk id="1025" creationId="{9D8B3343-908D-756A-F93A-B8C9C1DE1039}"/>
          </ac:picMkLst>
        </pc:picChg>
      </pc:sldChg>
      <pc:sldChg chg="addSp delSp modSp mod">
        <pc:chgData name="Настя Маслова" userId="fc6975d9708a1561" providerId="LiveId" clId="{82F3A109-150F-4C84-A623-C5EA61C28518}" dt="2024-05-25T20:43:18.991" v="28" actId="207"/>
        <pc:sldMkLst>
          <pc:docMk/>
          <pc:sldMk cId="1052133946" sldId="259"/>
        </pc:sldMkLst>
        <pc:spChg chg="mod">
          <ac:chgData name="Настя Маслова" userId="fc6975d9708a1561" providerId="LiveId" clId="{82F3A109-150F-4C84-A623-C5EA61C28518}" dt="2024-05-25T20:43:18.991" v="28" actId="207"/>
          <ac:spMkLst>
            <pc:docMk/>
            <pc:sldMk cId="1052133946" sldId="259"/>
            <ac:spMk id="3" creationId="{04750F50-4883-3610-3899-AAD7B3731C09}"/>
          </ac:spMkLst>
        </pc:spChg>
        <pc:picChg chg="add mod">
          <ac:chgData name="Настя Маслова" userId="fc6975d9708a1561" providerId="LiveId" clId="{82F3A109-150F-4C84-A623-C5EA61C28518}" dt="2024-05-25T20:42:39.693" v="22" actId="1076"/>
          <ac:picMkLst>
            <pc:docMk/>
            <pc:sldMk cId="1052133946" sldId="259"/>
            <ac:picMk id="4" creationId="{78DF7E74-35B6-1A1E-C512-AFC42E1FB16A}"/>
          </ac:picMkLst>
        </pc:picChg>
        <pc:picChg chg="del">
          <ac:chgData name="Настя Маслова" userId="fc6975d9708a1561" providerId="LiveId" clId="{82F3A109-150F-4C84-A623-C5EA61C28518}" dt="2024-05-25T20:42:34.050" v="18" actId="478"/>
          <ac:picMkLst>
            <pc:docMk/>
            <pc:sldMk cId="1052133946" sldId="259"/>
            <ac:picMk id="2049" creationId="{C6789956-8A32-E2A7-E138-4EBED514131E}"/>
          </ac:picMkLst>
        </pc:picChg>
      </pc:sldChg>
      <pc:sldChg chg="del">
        <pc:chgData name="Настя Маслова" userId="fc6975d9708a1561" providerId="LiveId" clId="{82F3A109-150F-4C84-A623-C5EA61C28518}" dt="2024-05-25T20:43:46.747" v="32" actId="47"/>
        <pc:sldMkLst>
          <pc:docMk/>
          <pc:sldMk cId="2513536511" sldId="260"/>
        </pc:sldMkLst>
      </pc:sldChg>
      <pc:sldChg chg="del">
        <pc:chgData name="Настя Маслова" userId="fc6975d9708a1561" providerId="LiveId" clId="{82F3A109-150F-4C84-A623-C5EA61C28518}" dt="2024-05-25T20:43:46.315" v="31" actId="47"/>
        <pc:sldMkLst>
          <pc:docMk/>
          <pc:sldMk cId="3927961678" sldId="261"/>
        </pc:sldMkLst>
      </pc:sldChg>
      <pc:sldChg chg="modSp del mod">
        <pc:chgData name="Настя Маслова" userId="fc6975d9708a1561" providerId="LiveId" clId="{82F3A109-150F-4C84-A623-C5EA61C28518}" dt="2024-05-25T20:44:09.860" v="35" actId="2696"/>
        <pc:sldMkLst>
          <pc:docMk/>
          <pc:sldMk cId="445218552" sldId="262"/>
        </pc:sldMkLst>
        <pc:spChg chg="mod">
          <ac:chgData name="Настя Маслова" userId="fc6975d9708a1561" providerId="LiveId" clId="{82F3A109-150F-4C84-A623-C5EA61C28518}" dt="2024-05-25T20:43:36.714" v="29"/>
          <ac:spMkLst>
            <pc:docMk/>
            <pc:sldMk cId="445218552" sldId="262"/>
            <ac:spMk id="6" creationId="{7EE7ADFE-5DED-708C-0789-F9FE231FE874}"/>
          </ac:spMkLst>
        </pc:spChg>
      </pc:sldChg>
      <pc:sldChg chg="delSp add del mod">
        <pc:chgData name="Настя Маслова" userId="fc6975d9708a1561" providerId="LiveId" clId="{82F3A109-150F-4C84-A623-C5EA61C28518}" dt="2024-05-25T20:44:04.864" v="34" actId="47"/>
        <pc:sldMkLst>
          <pc:docMk/>
          <pc:sldMk cId="3834385787" sldId="263"/>
        </pc:sldMkLst>
        <pc:spChg chg="del">
          <ac:chgData name="Настя Маслова" userId="fc6975d9708a1561" providerId="LiveId" clId="{82F3A109-150F-4C84-A623-C5EA61C28518}" dt="2024-05-25T20:44:03.111" v="33" actId="478"/>
          <ac:spMkLst>
            <pc:docMk/>
            <pc:sldMk cId="3834385787" sldId="263"/>
            <ac:spMk id="6" creationId="{7EE7ADFE-5DED-708C-0789-F9FE231FE874}"/>
          </ac:spMkLst>
        </pc:spChg>
      </pc:sldChg>
    </pc:docChg>
  </pc:docChgLst>
  <pc:docChgLst>
    <pc:chgData name="Настя Маслова" userId="fc6975d9708a1561" providerId="LiveId" clId="{56D3254D-5273-494A-AF50-BAE82CFC2D93}"/>
    <pc:docChg chg="undo custSel addSld delSld modSld">
      <pc:chgData name="Настя Маслова" userId="fc6975d9708a1561" providerId="LiveId" clId="{56D3254D-5273-494A-AF50-BAE82CFC2D93}" dt="2024-06-08T18:23:54.111" v="138" actId="1076"/>
      <pc:docMkLst>
        <pc:docMk/>
      </pc:docMkLst>
      <pc:sldChg chg="modSp mod">
        <pc:chgData name="Настя Маслова" userId="fc6975d9708a1561" providerId="LiveId" clId="{56D3254D-5273-494A-AF50-BAE82CFC2D93}" dt="2024-06-08T18:15:29.600" v="1" actId="20577"/>
        <pc:sldMkLst>
          <pc:docMk/>
          <pc:sldMk cId="1754080497" sldId="256"/>
        </pc:sldMkLst>
        <pc:spChg chg="mod">
          <ac:chgData name="Настя Маслова" userId="fc6975d9708a1561" providerId="LiveId" clId="{56D3254D-5273-494A-AF50-BAE82CFC2D93}" dt="2024-06-08T18:15:29.600" v="1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56D3254D-5273-494A-AF50-BAE82CFC2D93}" dt="2024-06-08T18:16:05.812" v="16" actId="403"/>
        <pc:sldMkLst>
          <pc:docMk/>
          <pc:sldMk cId="419580537" sldId="257"/>
        </pc:sldMkLst>
        <pc:spChg chg="mod">
          <ac:chgData name="Настя Маслова" userId="fc6975d9708a1561" providerId="LiveId" clId="{56D3254D-5273-494A-AF50-BAE82CFC2D93}" dt="2024-06-08T18:16:05.812" v="16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del">
        <pc:chgData name="Настя Маслова" userId="fc6975d9708a1561" providerId="LiveId" clId="{56D3254D-5273-494A-AF50-BAE82CFC2D93}" dt="2024-06-08T18:16:13.094" v="17" actId="47"/>
        <pc:sldMkLst>
          <pc:docMk/>
          <pc:sldMk cId="988428960" sldId="258"/>
        </pc:sldMkLst>
      </pc:sldChg>
      <pc:sldChg chg="addSp modSp new mod">
        <pc:chgData name="Настя Маслова" userId="fc6975d9708a1561" providerId="LiveId" clId="{56D3254D-5273-494A-AF50-BAE82CFC2D93}" dt="2024-06-08T18:17:22.432" v="39" actId="1076"/>
        <pc:sldMkLst>
          <pc:docMk/>
          <pc:sldMk cId="2293097932" sldId="258"/>
        </pc:sldMkLst>
        <pc:spChg chg="add mod">
          <ac:chgData name="Настя Маслова" userId="fc6975d9708a1561" providerId="LiveId" clId="{56D3254D-5273-494A-AF50-BAE82CFC2D93}" dt="2024-06-08T18:17:22.432" v="39" actId="1076"/>
          <ac:spMkLst>
            <pc:docMk/>
            <pc:sldMk cId="2293097932" sldId="258"/>
            <ac:spMk id="3" creationId="{35EA9618-6F17-E2E3-27F5-A30D612CCBDB}"/>
          </ac:spMkLst>
        </pc:spChg>
      </pc:sldChg>
      <pc:sldChg chg="addSp modSp new mod">
        <pc:chgData name="Настя Маслова" userId="fc6975d9708a1561" providerId="LiveId" clId="{56D3254D-5273-494A-AF50-BAE82CFC2D93}" dt="2024-06-08T18:16:59.208" v="34" actId="1076"/>
        <pc:sldMkLst>
          <pc:docMk/>
          <pc:sldMk cId="891040942" sldId="259"/>
        </pc:sldMkLst>
        <pc:picChg chg="add mod">
          <ac:chgData name="Настя Маслова" userId="fc6975d9708a1561" providerId="LiveId" clId="{56D3254D-5273-494A-AF50-BAE82CFC2D93}" dt="2024-06-08T18:16:59.208" v="34" actId="1076"/>
          <ac:picMkLst>
            <pc:docMk/>
            <pc:sldMk cId="891040942" sldId="259"/>
            <ac:picMk id="2" creationId="{D5A7E469-8839-794E-945C-57338C9E47D9}"/>
          </ac:picMkLst>
        </pc:picChg>
      </pc:sldChg>
      <pc:sldChg chg="del">
        <pc:chgData name="Настя Маслова" userId="fc6975d9708a1561" providerId="LiveId" clId="{56D3254D-5273-494A-AF50-BAE82CFC2D93}" dt="2024-06-08T18:16:13.286" v="18" actId="47"/>
        <pc:sldMkLst>
          <pc:docMk/>
          <pc:sldMk cId="1052133946" sldId="259"/>
        </pc:sldMkLst>
      </pc:sldChg>
      <pc:sldChg chg="addSp modSp new mod">
        <pc:chgData name="Настя Маслова" userId="fc6975d9708a1561" providerId="LiveId" clId="{56D3254D-5273-494A-AF50-BAE82CFC2D93}" dt="2024-06-08T18:17:30.810" v="41" actId="1076"/>
        <pc:sldMkLst>
          <pc:docMk/>
          <pc:sldMk cId="2892095645" sldId="260"/>
        </pc:sldMkLst>
        <pc:spChg chg="add mod">
          <ac:chgData name="Настя Маслова" userId="fc6975d9708a1561" providerId="LiveId" clId="{56D3254D-5273-494A-AF50-BAE82CFC2D93}" dt="2024-06-08T18:17:30.810" v="41" actId="1076"/>
          <ac:spMkLst>
            <pc:docMk/>
            <pc:sldMk cId="2892095645" sldId="260"/>
            <ac:spMk id="3" creationId="{D78F24E9-415E-FC87-7C70-C29B7C882361}"/>
          </ac:spMkLst>
        </pc:spChg>
      </pc:sldChg>
      <pc:sldChg chg="addSp modSp new mod">
        <pc:chgData name="Настя Маслова" userId="fc6975d9708a1561" providerId="LiveId" clId="{56D3254D-5273-494A-AF50-BAE82CFC2D93}" dt="2024-06-08T18:17:49.957" v="46" actId="1076"/>
        <pc:sldMkLst>
          <pc:docMk/>
          <pc:sldMk cId="537784381" sldId="261"/>
        </pc:sldMkLst>
        <pc:picChg chg="add mod">
          <ac:chgData name="Настя Маслова" userId="fc6975d9708a1561" providerId="LiveId" clId="{56D3254D-5273-494A-AF50-BAE82CFC2D93}" dt="2024-06-08T18:17:49.957" v="46" actId="1076"/>
          <ac:picMkLst>
            <pc:docMk/>
            <pc:sldMk cId="537784381" sldId="261"/>
            <ac:picMk id="2" creationId="{DEDCA46B-5029-532F-6662-D8B488363FA6}"/>
          </ac:picMkLst>
        </pc:picChg>
      </pc:sldChg>
      <pc:sldChg chg="addSp modSp new mod">
        <pc:chgData name="Настя Маслова" userId="fc6975d9708a1561" providerId="LiveId" clId="{56D3254D-5273-494A-AF50-BAE82CFC2D93}" dt="2024-06-08T18:18:23.715" v="55" actId="14100"/>
        <pc:sldMkLst>
          <pc:docMk/>
          <pc:sldMk cId="505625901" sldId="262"/>
        </pc:sldMkLst>
        <pc:spChg chg="add mod">
          <ac:chgData name="Настя Маслова" userId="fc6975d9708a1561" providerId="LiveId" clId="{56D3254D-5273-494A-AF50-BAE82CFC2D93}" dt="2024-06-08T18:18:23.715" v="55" actId="14100"/>
          <ac:spMkLst>
            <pc:docMk/>
            <pc:sldMk cId="505625901" sldId="262"/>
            <ac:spMk id="3" creationId="{12044825-8ABC-2AED-CE73-A8F815BC00D3}"/>
          </ac:spMkLst>
        </pc:spChg>
      </pc:sldChg>
      <pc:sldChg chg="addSp modSp new mod">
        <pc:chgData name="Настя Маслова" userId="fc6975d9708a1561" providerId="LiveId" clId="{56D3254D-5273-494A-AF50-BAE82CFC2D93}" dt="2024-06-08T18:18:54.759" v="65" actId="1076"/>
        <pc:sldMkLst>
          <pc:docMk/>
          <pc:sldMk cId="4227099172" sldId="263"/>
        </pc:sldMkLst>
        <pc:spChg chg="add mod">
          <ac:chgData name="Настя Маслова" userId="fc6975d9708a1561" providerId="LiveId" clId="{56D3254D-5273-494A-AF50-BAE82CFC2D93}" dt="2024-06-08T18:18:54.759" v="65" actId="1076"/>
          <ac:spMkLst>
            <pc:docMk/>
            <pc:sldMk cId="4227099172" sldId="263"/>
            <ac:spMk id="3" creationId="{91E8088A-B3E9-EED0-602F-8EAC51D74AC0}"/>
          </ac:spMkLst>
        </pc:spChg>
      </pc:sldChg>
      <pc:sldChg chg="addSp modSp new">
        <pc:chgData name="Настя Маслова" userId="fc6975d9708a1561" providerId="LiveId" clId="{56D3254D-5273-494A-AF50-BAE82CFC2D93}" dt="2024-06-08T18:19:02.837" v="67"/>
        <pc:sldMkLst>
          <pc:docMk/>
          <pc:sldMk cId="643930695" sldId="264"/>
        </pc:sldMkLst>
        <pc:picChg chg="add mod">
          <ac:chgData name="Настя Маслова" userId="fc6975d9708a1561" providerId="LiveId" clId="{56D3254D-5273-494A-AF50-BAE82CFC2D93}" dt="2024-06-08T18:19:02.837" v="67"/>
          <ac:picMkLst>
            <pc:docMk/>
            <pc:sldMk cId="643930695" sldId="264"/>
            <ac:picMk id="2" creationId="{6E5B4EAC-4E48-A591-F74C-DD965B9500E5}"/>
          </ac:picMkLst>
        </pc:picChg>
      </pc:sldChg>
      <pc:sldChg chg="addSp modSp new mod">
        <pc:chgData name="Настя Маслова" userId="fc6975d9708a1561" providerId="LiveId" clId="{56D3254D-5273-494A-AF50-BAE82CFC2D93}" dt="2024-06-08T18:19:27.943" v="72" actId="1076"/>
        <pc:sldMkLst>
          <pc:docMk/>
          <pc:sldMk cId="2413886889" sldId="265"/>
        </pc:sldMkLst>
        <pc:picChg chg="add mod">
          <ac:chgData name="Настя Маслова" userId="fc6975d9708a1561" providerId="LiveId" clId="{56D3254D-5273-494A-AF50-BAE82CFC2D93}" dt="2024-06-08T18:19:27.943" v="72" actId="1076"/>
          <ac:picMkLst>
            <pc:docMk/>
            <pc:sldMk cId="2413886889" sldId="265"/>
            <ac:picMk id="2" creationId="{948AEDCC-8539-DD56-FE4D-99D23C95EA24}"/>
          </ac:picMkLst>
        </pc:picChg>
      </pc:sldChg>
      <pc:sldChg chg="addSp modSp new mod">
        <pc:chgData name="Настя Маслова" userId="fc6975d9708a1561" providerId="LiveId" clId="{56D3254D-5273-494A-AF50-BAE82CFC2D93}" dt="2024-06-08T18:20:31.759" v="88" actId="1076"/>
        <pc:sldMkLst>
          <pc:docMk/>
          <pc:sldMk cId="9839361" sldId="266"/>
        </pc:sldMkLst>
        <pc:spChg chg="add mod">
          <ac:chgData name="Настя Маслова" userId="fc6975d9708a1561" providerId="LiveId" clId="{56D3254D-5273-494A-AF50-BAE82CFC2D93}" dt="2024-06-08T18:20:31.759" v="88" actId="1076"/>
          <ac:spMkLst>
            <pc:docMk/>
            <pc:sldMk cId="9839361" sldId="266"/>
            <ac:spMk id="3" creationId="{92669998-396F-26EA-7E32-B9321A765B77}"/>
          </ac:spMkLst>
        </pc:spChg>
      </pc:sldChg>
      <pc:sldChg chg="addSp modSp new mod">
        <pc:chgData name="Настя Маслова" userId="fc6975d9708a1561" providerId="LiveId" clId="{56D3254D-5273-494A-AF50-BAE82CFC2D93}" dt="2024-06-08T18:20:53.671" v="92" actId="1076"/>
        <pc:sldMkLst>
          <pc:docMk/>
          <pc:sldMk cId="875373051" sldId="267"/>
        </pc:sldMkLst>
        <pc:spChg chg="add mod">
          <ac:chgData name="Настя Маслова" userId="fc6975d9708a1561" providerId="LiveId" clId="{56D3254D-5273-494A-AF50-BAE82CFC2D93}" dt="2024-06-08T18:20:53.671" v="92" actId="1076"/>
          <ac:spMkLst>
            <pc:docMk/>
            <pc:sldMk cId="875373051" sldId="267"/>
            <ac:spMk id="3" creationId="{19EB0C0C-A94E-ED62-2BCD-4A8D48A244AB}"/>
          </ac:spMkLst>
        </pc:spChg>
      </pc:sldChg>
      <pc:sldChg chg="addSp modSp new mod">
        <pc:chgData name="Настя Маслова" userId="fc6975d9708a1561" providerId="LiveId" clId="{56D3254D-5273-494A-AF50-BAE82CFC2D93}" dt="2024-06-08T18:21:09.756" v="97" actId="14100"/>
        <pc:sldMkLst>
          <pc:docMk/>
          <pc:sldMk cId="3815034028" sldId="268"/>
        </pc:sldMkLst>
        <pc:picChg chg="add mod">
          <ac:chgData name="Настя Маслова" userId="fc6975d9708a1561" providerId="LiveId" clId="{56D3254D-5273-494A-AF50-BAE82CFC2D93}" dt="2024-06-08T18:21:09.756" v="97" actId="14100"/>
          <ac:picMkLst>
            <pc:docMk/>
            <pc:sldMk cId="3815034028" sldId="268"/>
            <ac:picMk id="2" creationId="{15BAFBF0-F343-5BE5-D464-0E32081E1D04}"/>
          </ac:picMkLst>
        </pc:picChg>
      </pc:sldChg>
      <pc:sldChg chg="addSp modSp new mod">
        <pc:chgData name="Настя Маслова" userId="fc6975d9708a1561" providerId="LiveId" clId="{56D3254D-5273-494A-AF50-BAE82CFC2D93}" dt="2024-06-08T18:21:35.297" v="105" actId="1076"/>
        <pc:sldMkLst>
          <pc:docMk/>
          <pc:sldMk cId="3984900310" sldId="269"/>
        </pc:sldMkLst>
        <pc:spChg chg="add mod">
          <ac:chgData name="Настя Маслова" userId="fc6975d9708a1561" providerId="LiveId" clId="{56D3254D-5273-494A-AF50-BAE82CFC2D93}" dt="2024-06-08T18:21:35.297" v="105" actId="1076"/>
          <ac:spMkLst>
            <pc:docMk/>
            <pc:sldMk cId="3984900310" sldId="269"/>
            <ac:spMk id="3" creationId="{F3B6C599-C99A-07E0-363D-B9B444FC0F1E}"/>
          </ac:spMkLst>
        </pc:spChg>
      </pc:sldChg>
      <pc:sldChg chg="addSp modSp new mod">
        <pc:chgData name="Настя Маслова" userId="fc6975d9708a1561" providerId="LiveId" clId="{56D3254D-5273-494A-AF50-BAE82CFC2D93}" dt="2024-06-08T18:21:46.507" v="108" actId="14100"/>
        <pc:sldMkLst>
          <pc:docMk/>
          <pc:sldMk cId="1569014713" sldId="270"/>
        </pc:sldMkLst>
        <pc:picChg chg="add mod">
          <ac:chgData name="Настя Маслова" userId="fc6975d9708a1561" providerId="LiveId" clId="{56D3254D-5273-494A-AF50-BAE82CFC2D93}" dt="2024-06-08T18:21:46.507" v="108" actId="14100"/>
          <ac:picMkLst>
            <pc:docMk/>
            <pc:sldMk cId="1569014713" sldId="270"/>
            <ac:picMk id="2" creationId="{7F607723-BAD4-BB8E-B9EB-A518B369F01A}"/>
          </ac:picMkLst>
        </pc:picChg>
      </pc:sldChg>
      <pc:sldChg chg="addSp modSp new mod">
        <pc:chgData name="Настя Маслова" userId="fc6975d9708a1561" providerId="LiveId" clId="{56D3254D-5273-494A-AF50-BAE82CFC2D93}" dt="2024-06-08T18:22:08.118" v="113" actId="1076"/>
        <pc:sldMkLst>
          <pc:docMk/>
          <pc:sldMk cId="2932540639" sldId="271"/>
        </pc:sldMkLst>
        <pc:spChg chg="add mod">
          <ac:chgData name="Настя Маслова" userId="fc6975d9708a1561" providerId="LiveId" clId="{56D3254D-5273-494A-AF50-BAE82CFC2D93}" dt="2024-06-08T18:22:08.118" v="113" actId="1076"/>
          <ac:spMkLst>
            <pc:docMk/>
            <pc:sldMk cId="2932540639" sldId="271"/>
            <ac:spMk id="3" creationId="{A22ADD57-1E66-E4B2-E489-E36C40EE7867}"/>
          </ac:spMkLst>
        </pc:spChg>
      </pc:sldChg>
      <pc:sldChg chg="addSp modSp new mod">
        <pc:chgData name="Настя Маслова" userId="fc6975d9708a1561" providerId="LiveId" clId="{56D3254D-5273-494A-AF50-BAE82CFC2D93}" dt="2024-06-08T18:22:53.499" v="121" actId="1076"/>
        <pc:sldMkLst>
          <pc:docMk/>
          <pc:sldMk cId="931200089" sldId="272"/>
        </pc:sldMkLst>
        <pc:spChg chg="add mod">
          <ac:chgData name="Настя Маслова" userId="fc6975d9708a1561" providerId="LiveId" clId="{56D3254D-5273-494A-AF50-BAE82CFC2D93}" dt="2024-06-08T18:22:53.499" v="121" actId="1076"/>
          <ac:spMkLst>
            <pc:docMk/>
            <pc:sldMk cId="931200089" sldId="272"/>
            <ac:spMk id="3" creationId="{D9713FC3-C612-BC09-4B49-F37952599857}"/>
          </ac:spMkLst>
        </pc:spChg>
      </pc:sldChg>
      <pc:sldChg chg="addSp modSp new mod">
        <pc:chgData name="Настя Маслова" userId="fc6975d9708a1561" providerId="LiveId" clId="{56D3254D-5273-494A-AF50-BAE82CFC2D93}" dt="2024-06-08T18:23:04.618" v="124" actId="14100"/>
        <pc:sldMkLst>
          <pc:docMk/>
          <pc:sldMk cId="1561981674" sldId="273"/>
        </pc:sldMkLst>
        <pc:picChg chg="add mod">
          <ac:chgData name="Настя Маслова" userId="fc6975d9708a1561" providerId="LiveId" clId="{56D3254D-5273-494A-AF50-BAE82CFC2D93}" dt="2024-06-08T18:23:04.618" v="124" actId="14100"/>
          <ac:picMkLst>
            <pc:docMk/>
            <pc:sldMk cId="1561981674" sldId="273"/>
            <ac:picMk id="2" creationId="{947AA39E-9BAC-1A0E-4953-DF23CF166EE4}"/>
          </ac:picMkLst>
        </pc:picChg>
      </pc:sldChg>
      <pc:sldChg chg="addSp modSp new mod">
        <pc:chgData name="Настя Маслова" userId="fc6975d9708a1561" providerId="LiveId" clId="{56D3254D-5273-494A-AF50-BAE82CFC2D93}" dt="2024-06-08T18:23:38.397" v="133" actId="1076"/>
        <pc:sldMkLst>
          <pc:docMk/>
          <pc:sldMk cId="2425839504" sldId="274"/>
        </pc:sldMkLst>
        <pc:spChg chg="add mod">
          <ac:chgData name="Настя Маслова" userId="fc6975d9708a1561" providerId="LiveId" clId="{56D3254D-5273-494A-AF50-BAE82CFC2D93}" dt="2024-06-08T18:23:38.397" v="133" actId="1076"/>
          <ac:spMkLst>
            <pc:docMk/>
            <pc:sldMk cId="2425839504" sldId="274"/>
            <ac:spMk id="3" creationId="{D65D3228-C9FD-21F2-EEF3-6DC8DBFB0F56}"/>
          </ac:spMkLst>
        </pc:spChg>
      </pc:sldChg>
      <pc:sldChg chg="addSp modSp new mod">
        <pc:chgData name="Настя Маслова" userId="fc6975d9708a1561" providerId="LiveId" clId="{56D3254D-5273-494A-AF50-BAE82CFC2D93}" dt="2024-06-08T18:23:54.111" v="138" actId="1076"/>
        <pc:sldMkLst>
          <pc:docMk/>
          <pc:sldMk cId="2929796762" sldId="275"/>
        </pc:sldMkLst>
        <pc:picChg chg="add mod">
          <ac:chgData name="Настя Маслова" userId="fc6975d9708a1561" providerId="LiveId" clId="{56D3254D-5273-494A-AF50-BAE82CFC2D93}" dt="2024-06-08T18:23:54.111" v="138" actId="1076"/>
          <ac:picMkLst>
            <pc:docMk/>
            <pc:sldMk cId="2929796762" sldId="275"/>
            <ac:picMk id="2" creationId="{E53D95AF-45E1-A157-1F2E-899C1B1DF8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0CDBE-7FA0-0CCE-C104-FFE1ACE8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961D2F-7B9D-238A-0A96-2232C4C8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AF1D4-E353-D4F5-37D8-230FE757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364725-0301-BE50-0A53-C1B6BB2D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0F99-8FCB-13B8-255A-8E4F683E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12035-A4F8-63DA-41BB-CF5E0D4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BD839-2280-5E6C-795F-AAA2728A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08780-C091-48F4-8043-12E14951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B8500-54AC-4711-5C49-4F7E6402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F6233-F24C-405F-2681-739BF0B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3BDB7B-EA9B-F351-06B6-0D8288ABD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7C686-1079-3C40-C0F3-E8CFE75C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E507F-A5BE-4D1D-97CE-07191F7F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BC3ED-A623-05A0-BC43-E29842C4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1288-8F2E-6189-F25E-288F36F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421FE-FC5B-E7F8-1CCB-863B01E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5391E-CB60-CE8D-3DB2-00D1C001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9450F-7F02-2FDA-D7EE-9ED8D25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3118-4053-C7A8-AB74-2928B458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66BC2-3AE4-185F-7AF4-7F9B3D8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14E88-8FEA-0963-75B5-434D9107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6BB6FA-0C12-1003-737A-EB09EE45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D40F6-79D2-E40D-8C5F-D8C7E9D4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C1B5C-6613-3FB7-BD15-655C300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457A-5A70-3FFB-48E1-CF25EC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E5EDD-3FC6-55E1-B5A1-5DBC3C2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B6D44-8D43-1568-AC40-38AA5E95C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CD4-0D5E-28D2-4928-93E42BA3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970BE-F57A-E2B9-5FE2-21CDB40F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14399-E6F9-BD42-0E68-B3EE4915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6C0D61-6FC4-C492-555D-65F5158C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6E544-E4F6-B80F-D8C0-DD340B6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4AF4F-E934-BF65-F36D-81D1B45C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A8032A-CDA1-D665-BF9D-B14845E5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C88E8-441B-D08D-F266-49DFB2DCC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3AD97F-27D9-2875-8950-A3B2CD43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557A6-9221-2B7D-5F65-074DBB6A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B5CC69-4E50-C8EC-1456-FE521E1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7FD4D-BC67-1E6E-C5E3-C94484D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07871-02FE-AF03-62D3-A4210E0E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6C4E2E-015F-A505-36A1-3835363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06D938-F27D-B044-E94B-C9E92F86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1B5E37-A205-1C13-ABA9-99BB3ADB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EC8880-21A6-10A8-5986-B3942E04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EE8A35-E982-F931-0686-2260544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E90043-24C4-0AC2-1281-A0F7C9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5DDF-6C83-8686-5838-712BCCB4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303AC-28C4-152D-02D6-69FEB005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CEFA7-D0D2-518B-2994-A5460EDC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5DAA2-F0AB-3587-6D75-3043FA10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7537C1-9F4C-21F7-244D-A6CE627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88E07-7D39-799E-4E36-4D8E5101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2AC26-210C-4094-B8AD-A2C91972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2F38B0-FEE5-7032-1E19-58289E61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FBD1F-D95F-812A-A7D0-F3B1C2F9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A22E2-6F15-7E9A-28A7-5E1E02F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B9063-6849-15B6-F507-87A57781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E19CEE-F0A6-5A01-F725-DA4665EA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7DB2-5068-2DF6-6F35-94C68A2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719E1-FD91-4445-A98B-FA66168B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CC736-3826-EF08-BC31-D381894F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5DAE2-3249-F268-FF82-457123AE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4D3DF-C217-B269-6382-081F0472C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42296-9DD3-1A91-394C-FFCE1928A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8425" marR="495300">
              <a:spcBef>
                <a:spcPts val="920"/>
              </a:spcBef>
              <a:spcAft>
                <a:spcPts val="0"/>
              </a:spcAft>
            </a:pP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ВЫПОЛНЕНИЕ </a:t>
            </a:r>
            <a:b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</a:b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ЛАБОРАТОРНОЙ РАБОТЫ №14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по дисциплине «Моделирование</a:t>
            </a:r>
            <a:b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</a:t>
            </a:r>
            <a:r>
              <a:rPr lang="ru-RU" sz="4000" i="1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процессов»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E1A02-4308-60BB-A616-96537D6B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9144000" cy="1185862"/>
          </a:xfrm>
        </p:spPr>
        <p:txBody>
          <a:bodyPr>
            <a:normAutofit/>
          </a:bodyPr>
          <a:lstStyle/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</a:t>
            </a:r>
            <a:r>
              <a:rPr lang="ru-RU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Маслова Анастасия</a:t>
            </a:r>
          </a:p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НКНбд-01-21</a:t>
            </a:r>
          </a:p>
          <a:p>
            <a:pPr>
              <a:lnSpc>
                <a:spcPct val="11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5408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8AEDCC-8539-DD56-FE4D-99D23C95EA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t="21943" r="8322" b="15217"/>
          <a:stretch/>
        </p:blipFill>
        <p:spPr bwMode="auto">
          <a:xfrm>
            <a:off x="516499" y="789781"/>
            <a:ext cx="11159001" cy="52784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388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69998-396F-26EA-7E32-B9321A765B77}"/>
              </a:ext>
            </a:extLst>
          </p:cNvPr>
          <p:cNvSpPr txBox="1"/>
          <p:nvPr/>
        </p:nvSpPr>
        <p:spPr>
          <a:xfrm>
            <a:off x="749498" y="671289"/>
            <a:ext cx="10693004" cy="5515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Постановка задачи 3: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 интернет-магазин к одному оператору поступают два типа заявок от клиентов — обычный заказ и заказ с оформление дополнительного пакета услуг. Заявки первого типа поступают каждые 15 ± 4 мин. Заявки второго типа — каждые 30 ± 8 мин. Оператор обрабатывает заявки по принципу FIFO («первым пришел — первым обслужился»). Время, затраченное на оформление обычного заказа, составляет 10 ± 2 мин, а на оформление дополнительного пакета услуг — 5 ± 2 мин. Требуется разработать модель обработки заказов в течение 8 часов, обеспечив сбор данных об очереди заявок от клиентов. Проанализируйте полученный отчёт. Скорректируйте модель так, чтобы учитывалось условие, что число заказов с дополнительным пакетом услуг составляет 30% от общего числа заказов. Используйте оператор TRANSFER. Проанализируйте отчёт.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EB0C0C-A94E-ED62-2BCD-4A8D48A244AB}"/>
              </a:ext>
            </a:extLst>
          </p:cNvPr>
          <p:cNvSpPr txBox="1"/>
          <p:nvPr/>
        </p:nvSpPr>
        <p:spPr>
          <a:xfrm>
            <a:off x="3049191" y="166568"/>
            <a:ext cx="6093618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 order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15,4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QUEUE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SEIZE operator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10,2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RELEASE operator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0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 order and service package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30,8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QUEUE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SEIZE operator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5,2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10,2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RELEASE operator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0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</a:t>
            </a: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timer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</a:t>
            </a:r>
            <a:r>
              <a:rPr lang="ru-RU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480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</a:t>
            </a:r>
            <a:r>
              <a:rPr lang="ru-RU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1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START</a:t>
            </a:r>
            <a:r>
              <a:rPr lang="ru-RU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1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7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BAFBF0-F343-5BE5-D464-0E32081E1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" t="13396" r="47046" b="14542"/>
          <a:stretch/>
        </p:blipFill>
        <p:spPr bwMode="auto">
          <a:xfrm>
            <a:off x="2500313" y="50445"/>
            <a:ext cx="7191374" cy="6757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503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6C599-C99A-07E0-363D-B9B444FC0F1E}"/>
              </a:ext>
            </a:extLst>
          </p:cNvPr>
          <p:cNvSpPr txBox="1"/>
          <p:nvPr/>
        </p:nvSpPr>
        <p:spPr>
          <a:xfrm>
            <a:off x="2347317" y="366623"/>
            <a:ext cx="749736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;order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15,4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QUEUE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SEIZE operator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10,2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TRANSFER 0.3 simple, complex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complex ADVANCE 5,2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simple RELEASE operator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0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</a:t>
            </a:r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timer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</a:t>
            </a:r>
            <a:r>
              <a:rPr lang="ru-RU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480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</a:t>
            </a:r>
            <a:r>
              <a:rPr lang="ru-RU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1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START</a:t>
            </a:r>
            <a:r>
              <a:rPr lang="ru-RU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1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0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607723-BAD4-BB8E-B9EB-A518B369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14782" r="56543" b="14536"/>
          <a:stretch/>
        </p:blipFill>
        <p:spPr bwMode="auto">
          <a:xfrm>
            <a:off x="3304115" y="142876"/>
            <a:ext cx="5583770" cy="65722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901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ADD57-1E66-E4B2-E489-E36C40EE7867}"/>
              </a:ext>
            </a:extLst>
          </p:cNvPr>
          <p:cNvSpPr txBox="1"/>
          <p:nvPr/>
        </p:nvSpPr>
        <p:spPr>
          <a:xfrm>
            <a:off x="330994" y="506918"/>
            <a:ext cx="11530012" cy="5844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Постановка задачи 4: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 интернет-магазине заказы принимают 4 оператора. Интервалы поступления заказов распределены равномерно с интервалом 5 ± 2 мин. Время оформления заказа каждым оператором также распределено равномерно на интервале 10 ± 2 мин. Обработка поступивших заказов происходит в порядке очереди (FIFO). Требуется определить характеристики очереди заявок на оформление заказов при условии, что заявка может обрабатываться одним из 4-х операторов в течение восьмичасового рабочего дня.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Проанализируйте полученный отчёт.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Измените модель: требуется учесть в ней возможные отказы клиентов от заказа — когда при подаче заявки на заказ клиент видит в очереди более двух других заявок, он отказывается от подачи заявки, то есть отказывается от обслуживания (используйте блок TEST и стандартный числовой атрибут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Qj</a:t>
            </a: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текущей длины очереди j).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Проанализируйте отчёт изменённой модели.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4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13FC3-C612-BC09-4B49-F37952599857}"/>
              </a:ext>
            </a:extLst>
          </p:cNvPr>
          <p:cNvSpPr txBox="1"/>
          <p:nvPr/>
        </p:nvSpPr>
        <p:spPr>
          <a:xfrm>
            <a:off x="3049191" y="428178"/>
            <a:ext cx="609361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 STORAGE 4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5,2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QUEUE </a:t>
            </a:r>
            <a:r>
              <a:rPr lang="en-US" sz="32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ENTER operator,1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</a:t>
            </a:r>
            <a:r>
              <a:rPr lang="en-US" sz="32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10,2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LEAVE operator,1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0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;timer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480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1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START 1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0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AA39E-9BAC-1A0E-4953-DF23CF166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11779" r="58700" b="21462"/>
          <a:stretch/>
        </p:blipFill>
        <p:spPr bwMode="auto">
          <a:xfrm>
            <a:off x="3057525" y="115237"/>
            <a:ext cx="6076950" cy="66275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1981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D3228-C9FD-21F2-EEF3-6DC8DBFB0F56}"/>
              </a:ext>
            </a:extLst>
          </p:cNvPr>
          <p:cNvSpPr txBox="1"/>
          <p:nvPr/>
        </p:nvSpPr>
        <p:spPr>
          <a:xfrm>
            <a:off x="3049191" y="212735"/>
            <a:ext cx="609361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 STORAGE 4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5,2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TEST LE Q$operator_q,2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QUEUE </a:t>
            </a:r>
            <a:r>
              <a:rPr lang="en-US" sz="32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ENTER operator_1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</a:t>
            </a:r>
            <a:r>
              <a:rPr lang="en-US" sz="32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10,2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LEAVE operator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0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;timer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480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1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START 1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3882F3-5F3B-CA94-AE03-1A85BEAD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 1: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 интернет-магазине заказы принимает один оператор. Интервалы поступления заказов распределены равномерно с интервалом 15 ± 4 мин. Время оформления заказа также распределено равномерно на интервале 10 ± 2 мин. Обработка поступивших заказов происходит в порядке очереди (FIFO). Требуется разработать модель обработки заказов в течение 8 часов.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3D95AF-45E1-A157-1F2E-899C1B1DF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10856" r="62872" b="29546"/>
          <a:stretch/>
        </p:blipFill>
        <p:spPr bwMode="auto">
          <a:xfrm>
            <a:off x="2888555" y="78582"/>
            <a:ext cx="6414890" cy="67008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979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9618-6F17-E2E3-27F5-A30D612CCBDB}"/>
              </a:ext>
            </a:extLst>
          </p:cNvPr>
          <p:cNvSpPr txBox="1"/>
          <p:nvPr/>
        </p:nvSpPr>
        <p:spPr>
          <a:xfrm>
            <a:off x="2516684" y="748799"/>
            <a:ext cx="7158632" cy="536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;operator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15,4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QUEUE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SEIZE operator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10,2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RELEASE operator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0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;timer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480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1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START 1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9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A7E469-8839-794E-945C-57338C9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8" t="22173" r="41723" b="17530"/>
          <a:stretch/>
        </p:blipFill>
        <p:spPr bwMode="auto">
          <a:xfrm>
            <a:off x="2032000" y="175076"/>
            <a:ext cx="8127999" cy="65078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104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8F24E9-415E-FC87-7C70-C29B7C882361}"/>
              </a:ext>
            </a:extLst>
          </p:cNvPr>
          <p:cNvSpPr txBox="1"/>
          <p:nvPr/>
        </p:nvSpPr>
        <p:spPr>
          <a:xfrm>
            <a:off x="3049191" y="422728"/>
            <a:ext cx="6093618" cy="601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</a:t>
            </a: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</a:t>
            </a:r>
            <a:r>
              <a:rPr lang="ru-RU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3.14,1.7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QUEUE operator</a:t>
            </a:r>
            <a:r>
              <a:rPr lang="ru-RU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_</a:t>
            </a: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q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SEIZE operator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6.66,1.7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RELEASE operator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0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;timer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480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</a:t>
            </a:r>
            <a:r>
              <a:rPr lang="ru-RU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1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START</a:t>
            </a:r>
            <a:r>
              <a:rPr lang="ru-RU" sz="20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1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9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DCA46B-5029-532F-6662-D8B488363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25407" r="52345" b="14534"/>
          <a:stretch/>
        </p:blipFill>
        <p:spPr bwMode="auto">
          <a:xfrm>
            <a:off x="2340133" y="51455"/>
            <a:ext cx="7511733" cy="67550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778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044825-8ABC-2AED-CE73-A8F815BC00D3}"/>
              </a:ext>
            </a:extLst>
          </p:cNvPr>
          <p:cNvSpPr txBox="1"/>
          <p:nvPr/>
        </p:nvSpPr>
        <p:spPr>
          <a:xfrm>
            <a:off x="485775" y="305180"/>
            <a:ext cx="11220450" cy="606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ru-RU" sz="32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Постановка задачи 2: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ru-RU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Предположим, что требуется построить гистограмму распределения заявок, ожидающих обработки в очереди в примере из предыдущего упражнения. Для построения гистограммы необходимо сформировать таблицу значений заявок в очереди, записываемых в неё с определённой частотой. Проанализируйте отчёт и гистограмму по результатам моделирования.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2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8088A-B3E9-EED0-602F-8EAC51D74AC0}"/>
              </a:ext>
            </a:extLst>
          </p:cNvPr>
          <p:cNvSpPr txBox="1"/>
          <p:nvPr/>
        </p:nvSpPr>
        <p:spPr>
          <a:xfrm>
            <a:off x="816769" y="674400"/>
            <a:ext cx="1055846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Waittime</a:t>
            </a:r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QTABLE operator_q,0,2,15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GENERATE 3.34,1.7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TEST LE Q$operator_q,1,Fin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SAVEVALUE Custnum+,1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ASSIGN </a:t>
            </a:r>
            <a:r>
              <a:rPr lang="en-US" sz="32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Custnum,X$Custnum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QUEUE </a:t>
            </a:r>
            <a:r>
              <a:rPr lang="en-US" sz="32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SEIZE operator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DEPART </a:t>
            </a:r>
            <a:r>
              <a:rPr lang="en-US" sz="32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operator_q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ADVANCE 6.66,1.7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RELEASE operator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Fin TERMINATE 1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9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5B4EAC-4E48-A591-F74C-DD965B9500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" t="10392" r="52656" b="4143"/>
          <a:stretch/>
        </p:blipFill>
        <p:spPr bwMode="auto">
          <a:xfrm>
            <a:off x="3380105" y="198120"/>
            <a:ext cx="5431790" cy="6461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3930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678</Words>
  <Application>Microsoft Office PowerPoint</Application>
  <PresentationFormat>Широкоэкранный</PresentationFormat>
  <Paragraphs>110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Тема Office</vt:lpstr>
      <vt:lpstr>ВЫПОЛНЕНИЕ  ЛАБОРАТОРНОЙ РАБОТЫ №14       по дисциплине «Моделирование  информационных процессов»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ВЫПОЛНЕНИЕ УПРАЖНЕНИЯ       по дисциплине «Моделирование  информационных процессов»</dc:title>
  <dc:creator>Анастасия Маслова</dc:creator>
  <cp:lastModifiedBy>Анастасия Маслова</cp:lastModifiedBy>
  <cp:revision>1</cp:revision>
  <dcterms:created xsi:type="dcterms:W3CDTF">2024-05-11T13:58:00Z</dcterms:created>
  <dcterms:modified xsi:type="dcterms:W3CDTF">2024-06-08T18:23:56Z</dcterms:modified>
</cp:coreProperties>
</file>