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B2227-7ECE-40C8-8F55-812F95C1AD9F}" v="2" dt="2024-06-08T18:48:48.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48"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Настя Маслова" userId="fc6975d9708a1561" providerId="LiveId" clId="{E2F7E99D-DFE1-440E-9524-FF689343966D}"/>
    <pc:docChg chg="undo custSel addSld delSld modSld">
      <pc:chgData name="Настя Маслова" userId="fc6975d9708a1561" providerId="LiveId" clId="{E2F7E99D-DFE1-440E-9524-FF689343966D}" dt="2024-05-11T14:12:50.066" v="341" actId="47"/>
      <pc:docMkLst>
        <pc:docMk/>
      </pc:docMkLst>
      <pc:sldChg chg="modSp new mod">
        <pc:chgData name="Настя Маслова" userId="fc6975d9708a1561" providerId="LiveId" clId="{E2F7E99D-DFE1-440E-9524-FF689343966D}" dt="2024-05-11T14:00:06.871" v="67" actId="14100"/>
        <pc:sldMkLst>
          <pc:docMk/>
          <pc:sldMk cId="1754080497" sldId="256"/>
        </pc:sldMkLst>
        <pc:spChg chg="mod">
          <ac:chgData name="Настя Маслова" userId="fc6975d9708a1561" providerId="LiveId" clId="{E2F7E99D-DFE1-440E-9524-FF689343966D}" dt="2024-05-11T13:59:19.645" v="26" actId="20577"/>
          <ac:spMkLst>
            <pc:docMk/>
            <pc:sldMk cId="1754080497" sldId="256"/>
            <ac:spMk id="2" creationId="{57242296-9DD3-1A91-394C-FFCE1928A4AC}"/>
          </ac:spMkLst>
        </pc:spChg>
        <pc:spChg chg="mod">
          <ac:chgData name="Настя Маслова" userId="fc6975d9708a1561" providerId="LiveId" clId="{E2F7E99D-DFE1-440E-9524-FF689343966D}" dt="2024-05-11T14:00:06.871" v="67" actId="14100"/>
          <ac:spMkLst>
            <pc:docMk/>
            <pc:sldMk cId="1754080497" sldId="256"/>
            <ac:spMk id="3" creationId="{80EE1A02-4308-60BB-A616-96537D6BE6DD}"/>
          </ac:spMkLst>
        </pc:spChg>
      </pc:sldChg>
      <pc:sldChg chg="delSp modSp new mod">
        <pc:chgData name="Настя Маслова" userId="fc6975d9708a1561" providerId="LiveId" clId="{E2F7E99D-DFE1-440E-9524-FF689343966D}" dt="2024-05-11T14:00:50.815" v="80" actId="113"/>
        <pc:sldMkLst>
          <pc:docMk/>
          <pc:sldMk cId="419580537" sldId="257"/>
        </pc:sldMkLst>
        <pc:spChg chg="del">
          <ac:chgData name="Настя Маслова" userId="fc6975d9708a1561" providerId="LiveId" clId="{E2F7E99D-DFE1-440E-9524-FF689343966D}" dt="2024-05-11T14:00:24.348" v="69" actId="478"/>
          <ac:spMkLst>
            <pc:docMk/>
            <pc:sldMk cId="419580537" sldId="257"/>
            <ac:spMk id="2" creationId="{846E76B3-1E8D-8C41-449A-AE03386BB6CF}"/>
          </ac:spMkLst>
        </pc:spChg>
        <pc:spChg chg="mod">
          <ac:chgData name="Настя Маслова" userId="fc6975d9708a1561" providerId="LiveId" clId="{E2F7E99D-DFE1-440E-9524-FF689343966D}" dt="2024-05-11T14:00:50.815" v="80" actId="113"/>
          <ac:spMkLst>
            <pc:docMk/>
            <pc:sldMk cId="419580537" sldId="257"/>
            <ac:spMk id="3" creationId="{7C3882F3-5F3B-CA94-AE03-1A85BEADA720}"/>
          </ac:spMkLst>
        </pc:spChg>
      </pc:sldChg>
      <pc:sldChg chg="addSp delSp modSp new mod">
        <pc:chgData name="Настя Маслова" userId="fc6975d9708a1561" providerId="LiveId" clId="{E2F7E99D-DFE1-440E-9524-FF689343966D}" dt="2024-05-11T14:01:59.162" v="105" actId="20577"/>
        <pc:sldMkLst>
          <pc:docMk/>
          <pc:sldMk cId="510569289" sldId="258"/>
        </pc:sldMkLst>
        <pc:spChg chg="del">
          <ac:chgData name="Настя Маслова" userId="fc6975d9708a1561" providerId="LiveId" clId="{E2F7E99D-DFE1-440E-9524-FF689343966D}" dt="2024-05-11T14:01:32.150" v="88" actId="478"/>
          <ac:spMkLst>
            <pc:docMk/>
            <pc:sldMk cId="510569289" sldId="258"/>
            <ac:spMk id="2" creationId="{EDE9976F-256B-E463-9327-D866E212AD9E}"/>
          </ac:spMkLst>
        </pc:spChg>
        <pc:spChg chg="del">
          <ac:chgData name="Настя Маслова" userId="fc6975d9708a1561" providerId="LiveId" clId="{E2F7E99D-DFE1-440E-9524-FF689343966D}" dt="2024-05-11T14:01:30.150" v="87" actId="478"/>
          <ac:spMkLst>
            <pc:docMk/>
            <pc:sldMk cId="510569289" sldId="258"/>
            <ac:spMk id="3" creationId="{875B7ACE-EFBF-4600-6B45-742A0B439CE0}"/>
          </ac:spMkLst>
        </pc:spChg>
        <pc:spChg chg="add mod">
          <ac:chgData name="Настя Маслова" userId="fc6975d9708a1561" providerId="LiveId" clId="{E2F7E99D-DFE1-440E-9524-FF689343966D}" dt="2024-05-11T14:01:13.968" v="83" actId="1076"/>
          <ac:spMkLst>
            <pc:docMk/>
            <pc:sldMk cId="510569289" sldId="258"/>
            <ac:spMk id="4" creationId="{6FF4DF7D-95D5-153A-3E5C-B6814B16D230}"/>
          </ac:spMkLst>
        </pc:spChg>
        <pc:spChg chg="add mod">
          <ac:chgData name="Настя Маслова" userId="fc6975d9708a1561" providerId="LiveId" clId="{E2F7E99D-DFE1-440E-9524-FF689343966D}" dt="2024-05-11T14:01:59.162" v="105" actId="20577"/>
          <ac:spMkLst>
            <pc:docMk/>
            <pc:sldMk cId="510569289" sldId="258"/>
            <ac:spMk id="5" creationId="{983D3276-868E-AA70-FF64-52052E7BF00D}"/>
          </ac:spMkLst>
        </pc:spChg>
        <pc:picChg chg="add mod">
          <ac:chgData name="Настя Маслова" userId="fc6975d9708a1561" providerId="LiveId" clId="{E2F7E99D-DFE1-440E-9524-FF689343966D}" dt="2024-05-11T14:01:43.828" v="92" actId="1076"/>
          <ac:picMkLst>
            <pc:docMk/>
            <pc:sldMk cId="510569289" sldId="258"/>
            <ac:picMk id="1025" creationId="{D2F4F065-3936-74A6-B11F-D340C119D3F8}"/>
          </ac:picMkLst>
        </pc:picChg>
      </pc:sldChg>
      <pc:sldChg chg="addSp modSp new mod">
        <pc:chgData name="Настя Маслова" userId="fc6975d9708a1561" providerId="LiveId" clId="{E2F7E99D-DFE1-440E-9524-FF689343966D}" dt="2024-05-11T14:02:51.363" v="123" actId="1076"/>
        <pc:sldMkLst>
          <pc:docMk/>
          <pc:sldMk cId="2145634441" sldId="259"/>
        </pc:sldMkLst>
        <pc:spChg chg="add mod">
          <ac:chgData name="Настя Маслова" userId="fc6975d9708a1561" providerId="LiveId" clId="{E2F7E99D-DFE1-440E-9524-FF689343966D}" dt="2024-05-11T14:02:51.363" v="123" actId="1076"/>
          <ac:spMkLst>
            <pc:docMk/>
            <pc:sldMk cId="2145634441" sldId="259"/>
            <ac:spMk id="4" creationId="{00B91341-015B-7C4B-5E98-B5C97A34283C}"/>
          </ac:spMkLst>
        </pc:spChg>
        <pc:picChg chg="add mod">
          <ac:chgData name="Настя Маслова" userId="fc6975d9708a1561" providerId="LiveId" clId="{E2F7E99D-DFE1-440E-9524-FF689343966D}" dt="2024-05-11T14:02:35.040" v="121" actId="1076"/>
          <ac:picMkLst>
            <pc:docMk/>
            <pc:sldMk cId="2145634441" sldId="259"/>
            <ac:picMk id="2" creationId="{C7D6A56E-6040-EF77-7360-899CCCDE289E}"/>
          </ac:picMkLst>
        </pc:picChg>
      </pc:sldChg>
      <pc:sldChg chg="addSp modSp add mod">
        <pc:chgData name="Настя Маслова" userId="fc6975d9708a1561" providerId="LiveId" clId="{E2F7E99D-DFE1-440E-9524-FF689343966D}" dt="2024-05-11T14:03:14.538" v="129" actId="1076"/>
        <pc:sldMkLst>
          <pc:docMk/>
          <pc:sldMk cId="1172126603" sldId="260"/>
        </pc:sldMkLst>
        <pc:spChg chg="add mod">
          <ac:chgData name="Настя Маслова" userId="fc6975d9708a1561" providerId="LiveId" clId="{E2F7E99D-DFE1-440E-9524-FF689343966D}" dt="2024-05-11T14:03:14.538" v="129" actId="1076"/>
          <ac:spMkLst>
            <pc:docMk/>
            <pc:sldMk cId="1172126603" sldId="260"/>
            <ac:spMk id="4" creationId="{9F237787-09F6-A65D-EFC0-2A2C0BA9D4E0}"/>
          </ac:spMkLst>
        </pc:spChg>
        <pc:picChg chg="add mod">
          <ac:chgData name="Настя Маслова" userId="fc6975d9708a1561" providerId="LiveId" clId="{E2F7E99D-DFE1-440E-9524-FF689343966D}" dt="2024-05-11T14:03:05.986" v="127" actId="1076"/>
          <ac:picMkLst>
            <pc:docMk/>
            <pc:sldMk cId="1172126603" sldId="260"/>
            <ac:picMk id="2" creationId="{0FE8C120-A991-3A98-ED81-DB963A0473C5}"/>
          </ac:picMkLst>
        </pc:picChg>
      </pc:sldChg>
      <pc:sldChg chg="addSp modSp add mod">
        <pc:chgData name="Настя Маслова" userId="fc6975d9708a1561" providerId="LiveId" clId="{E2F7E99D-DFE1-440E-9524-FF689343966D}" dt="2024-05-11T14:03:37.549" v="136" actId="1076"/>
        <pc:sldMkLst>
          <pc:docMk/>
          <pc:sldMk cId="637077001" sldId="261"/>
        </pc:sldMkLst>
        <pc:spChg chg="add mod">
          <ac:chgData name="Настя Маслова" userId="fc6975d9708a1561" providerId="LiveId" clId="{E2F7E99D-DFE1-440E-9524-FF689343966D}" dt="2024-05-11T14:03:35.637" v="135" actId="1076"/>
          <ac:spMkLst>
            <pc:docMk/>
            <pc:sldMk cId="637077001" sldId="261"/>
            <ac:spMk id="4" creationId="{C7A756B6-4F98-FC69-5BBF-5B8073E7368A}"/>
          </ac:spMkLst>
        </pc:spChg>
        <pc:picChg chg="add mod">
          <ac:chgData name="Настя Маслова" userId="fc6975d9708a1561" providerId="LiveId" clId="{E2F7E99D-DFE1-440E-9524-FF689343966D}" dt="2024-05-11T14:03:37.549" v="136" actId="1076"/>
          <ac:picMkLst>
            <pc:docMk/>
            <pc:sldMk cId="637077001" sldId="261"/>
            <ac:picMk id="2" creationId="{54D491D9-5E60-B6EE-27C2-1B928C027738}"/>
          </ac:picMkLst>
        </pc:picChg>
      </pc:sldChg>
      <pc:sldChg chg="addSp modSp add mod">
        <pc:chgData name="Настя Маслова" userId="fc6975d9708a1561" providerId="LiveId" clId="{E2F7E99D-DFE1-440E-9524-FF689343966D}" dt="2024-05-11T14:03:55.738" v="142" actId="1076"/>
        <pc:sldMkLst>
          <pc:docMk/>
          <pc:sldMk cId="1591029848" sldId="262"/>
        </pc:sldMkLst>
        <pc:spChg chg="add mod">
          <ac:chgData name="Настя Маслова" userId="fc6975d9708a1561" providerId="LiveId" clId="{E2F7E99D-DFE1-440E-9524-FF689343966D}" dt="2024-05-11T14:03:55.738" v="142" actId="1076"/>
          <ac:spMkLst>
            <pc:docMk/>
            <pc:sldMk cId="1591029848" sldId="262"/>
            <ac:spMk id="4" creationId="{DCBC6272-08A6-0B93-9BEA-CE47877D6FEC}"/>
          </ac:spMkLst>
        </pc:spChg>
        <pc:picChg chg="add mod">
          <ac:chgData name="Настя Маслова" userId="fc6975d9708a1561" providerId="LiveId" clId="{E2F7E99D-DFE1-440E-9524-FF689343966D}" dt="2024-05-11T14:03:48.421" v="140" actId="1076"/>
          <ac:picMkLst>
            <pc:docMk/>
            <pc:sldMk cId="1591029848" sldId="262"/>
            <ac:picMk id="2" creationId="{CA281933-26BC-EC15-75AB-3332A2AAB474}"/>
          </ac:picMkLst>
        </pc:picChg>
      </pc:sldChg>
      <pc:sldChg chg="addSp modSp add del mod">
        <pc:chgData name="Настя Маслова" userId="fc6975d9708a1561" providerId="LiveId" clId="{E2F7E99D-DFE1-440E-9524-FF689343966D}" dt="2024-05-11T14:07:49.195" v="237" actId="47"/>
        <pc:sldMkLst>
          <pc:docMk/>
          <pc:sldMk cId="477265797" sldId="263"/>
        </pc:sldMkLst>
        <pc:spChg chg="add mod">
          <ac:chgData name="Настя Маслова" userId="fc6975d9708a1561" providerId="LiveId" clId="{E2F7E99D-DFE1-440E-9524-FF689343966D}" dt="2024-05-11T14:04:29.549" v="149" actId="1076"/>
          <ac:spMkLst>
            <pc:docMk/>
            <pc:sldMk cId="477265797" sldId="263"/>
            <ac:spMk id="4" creationId="{40D62382-77AA-9A4E-0566-81ACA435B813}"/>
          </ac:spMkLst>
        </pc:spChg>
        <pc:picChg chg="add mod">
          <ac:chgData name="Настя Маслова" userId="fc6975d9708a1561" providerId="LiveId" clId="{E2F7E99D-DFE1-440E-9524-FF689343966D}" dt="2024-05-11T14:04:26.699" v="148" actId="1076"/>
          <ac:picMkLst>
            <pc:docMk/>
            <pc:sldMk cId="477265797" sldId="263"/>
            <ac:picMk id="2" creationId="{F4DC1461-DA48-7171-2F63-4528B61EF82E}"/>
          </ac:picMkLst>
        </pc:picChg>
      </pc:sldChg>
      <pc:sldChg chg="addSp modSp add del mod">
        <pc:chgData name="Настя Маслова" userId="fc6975d9708a1561" providerId="LiveId" clId="{E2F7E99D-DFE1-440E-9524-FF689343966D}" dt="2024-05-11T14:07:49.368" v="238" actId="47"/>
        <pc:sldMkLst>
          <pc:docMk/>
          <pc:sldMk cId="233660156" sldId="264"/>
        </pc:sldMkLst>
        <pc:spChg chg="add mod">
          <ac:chgData name="Настя Маслова" userId="fc6975d9708a1561" providerId="LiveId" clId="{E2F7E99D-DFE1-440E-9524-FF689343966D}" dt="2024-05-11T14:04:50.938" v="156" actId="1076"/>
          <ac:spMkLst>
            <pc:docMk/>
            <pc:sldMk cId="233660156" sldId="264"/>
            <ac:spMk id="4" creationId="{81D766D6-DB9D-B6E2-D0E0-9D88843043E5}"/>
          </ac:spMkLst>
        </pc:spChg>
        <pc:picChg chg="add mod">
          <ac:chgData name="Настя Маслова" userId="fc6975d9708a1561" providerId="LiveId" clId="{E2F7E99D-DFE1-440E-9524-FF689343966D}" dt="2024-05-11T14:04:39.571" v="153" actId="1076"/>
          <ac:picMkLst>
            <pc:docMk/>
            <pc:sldMk cId="233660156" sldId="264"/>
            <ac:picMk id="2" creationId="{B4801D59-3BAD-D30D-C275-E72FCEF93250}"/>
          </ac:picMkLst>
        </pc:picChg>
      </pc:sldChg>
      <pc:sldChg chg="addSp modSp add del mod">
        <pc:chgData name="Настя Маслова" userId="fc6975d9708a1561" providerId="LiveId" clId="{E2F7E99D-DFE1-440E-9524-FF689343966D}" dt="2024-05-11T14:07:49.599" v="239" actId="47"/>
        <pc:sldMkLst>
          <pc:docMk/>
          <pc:sldMk cId="1067829842" sldId="265"/>
        </pc:sldMkLst>
        <pc:spChg chg="add mod">
          <ac:chgData name="Настя Маслова" userId="fc6975d9708a1561" providerId="LiveId" clId="{E2F7E99D-DFE1-440E-9524-FF689343966D}" dt="2024-05-11T14:05:22.595" v="162" actId="1076"/>
          <ac:spMkLst>
            <pc:docMk/>
            <pc:sldMk cId="1067829842" sldId="265"/>
            <ac:spMk id="4" creationId="{6696B1DA-C334-AF54-784A-731BCF01D165}"/>
          </ac:spMkLst>
        </pc:spChg>
        <pc:picChg chg="add mod">
          <ac:chgData name="Настя Маслова" userId="fc6975d9708a1561" providerId="LiveId" clId="{E2F7E99D-DFE1-440E-9524-FF689343966D}" dt="2024-05-11T14:05:14.639" v="160" actId="1076"/>
          <ac:picMkLst>
            <pc:docMk/>
            <pc:sldMk cId="1067829842" sldId="265"/>
            <ac:picMk id="2" creationId="{B2BB253B-2B23-ACA4-2063-BFF5DFD16017}"/>
          </ac:picMkLst>
        </pc:picChg>
      </pc:sldChg>
      <pc:sldChg chg="addSp modSp add del mod">
        <pc:chgData name="Настя Маслова" userId="fc6975d9708a1561" providerId="LiveId" clId="{E2F7E99D-DFE1-440E-9524-FF689343966D}" dt="2024-05-11T14:07:49.776" v="240" actId="47"/>
        <pc:sldMkLst>
          <pc:docMk/>
          <pc:sldMk cId="1275879918" sldId="266"/>
        </pc:sldMkLst>
        <pc:spChg chg="add mod">
          <ac:chgData name="Настя Маслова" userId="fc6975d9708a1561" providerId="LiveId" clId="{E2F7E99D-DFE1-440E-9524-FF689343966D}" dt="2024-05-11T14:05:39.409" v="168" actId="1076"/>
          <ac:spMkLst>
            <pc:docMk/>
            <pc:sldMk cId="1275879918" sldId="266"/>
            <ac:spMk id="4" creationId="{081D1CAD-6F5D-AD50-1BEE-5A47A7F54DE2}"/>
          </ac:spMkLst>
        </pc:spChg>
        <pc:picChg chg="add mod">
          <ac:chgData name="Настя Маслова" userId="fc6975d9708a1561" providerId="LiveId" clId="{E2F7E99D-DFE1-440E-9524-FF689343966D}" dt="2024-05-11T14:05:31.853" v="166" actId="1076"/>
          <ac:picMkLst>
            <pc:docMk/>
            <pc:sldMk cId="1275879918" sldId="266"/>
            <ac:picMk id="2" creationId="{4FD2CFD2-8EEF-30BF-46C8-D6CD03BFF2E4}"/>
          </ac:picMkLst>
        </pc:picChg>
      </pc:sldChg>
      <pc:sldChg chg="addSp modSp add del mod">
        <pc:chgData name="Настя Маслова" userId="fc6975d9708a1561" providerId="LiveId" clId="{E2F7E99D-DFE1-440E-9524-FF689343966D}" dt="2024-05-11T14:07:49.934" v="241" actId="47"/>
        <pc:sldMkLst>
          <pc:docMk/>
          <pc:sldMk cId="3215954324" sldId="267"/>
        </pc:sldMkLst>
        <pc:spChg chg="add mod">
          <ac:chgData name="Настя Маслова" userId="fc6975d9708a1561" providerId="LiveId" clId="{E2F7E99D-DFE1-440E-9524-FF689343966D}" dt="2024-05-11T14:05:57.363" v="173" actId="1076"/>
          <ac:spMkLst>
            <pc:docMk/>
            <pc:sldMk cId="3215954324" sldId="267"/>
            <ac:spMk id="4" creationId="{31BFC4F6-4BE5-87DC-C653-7812CEFDA05A}"/>
          </ac:spMkLst>
        </pc:spChg>
        <pc:picChg chg="add mod">
          <ac:chgData name="Настя Маслова" userId="fc6975d9708a1561" providerId="LiveId" clId="{E2F7E99D-DFE1-440E-9524-FF689343966D}" dt="2024-05-11T14:06:01.388" v="174" actId="1076"/>
          <ac:picMkLst>
            <pc:docMk/>
            <pc:sldMk cId="3215954324" sldId="267"/>
            <ac:picMk id="2" creationId="{094CF0BF-57D1-F87D-43DB-49A921325A1F}"/>
          </ac:picMkLst>
        </pc:picChg>
      </pc:sldChg>
      <pc:sldChg chg="addSp modSp add del mod">
        <pc:chgData name="Настя Маслова" userId="fc6975d9708a1561" providerId="LiveId" clId="{E2F7E99D-DFE1-440E-9524-FF689343966D}" dt="2024-05-11T14:07:50.135" v="242" actId="47"/>
        <pc:sldMkLst>
          <pc:docMk/>
          <pc:sldMk cId="1924070230" sldId="268"/>
        </pc:sldMkLst>
        <pc:spChg chg="add mod">
          <ac:chgData name="Настя Маслова" userId="fc6975d9708a1561" providerId="LiveId" clId="{E2F7E99D-DFE1-440E-9524-FF689343966D}" dt="2024-05-11T14:06:34.771" v="180" actId="1076"/>
          <ac:spMkLst>
            <pc:docMk/>
            <pc:sldMk cId="1924070230" sldId="268"/>
            <ac:spMk id="4" creationId="{6F91B839-57DD-385C-1389-18FC300CBDB6}"/>
          </ac:spMkLst>
        </pc:spChg>
        <pc:picChg chg="add mod">
          <ac:chgData name="Настя Маслова" userId="fc6975d9708a1561" providerId="LiveId" clId="{E2F7E99D-DFE1-440E-9524-FF689343966D}" dt="2024-05-11T14:06:23.265" v="178" actId="1076"/>
          <ac:picMkLst>
            <pc:docMk/>
            <pc:sldMk cId="1924070230" sldId="268"/>
            <ac:picMk id="2" creationId="{DDF17DCE-DFCD-3C73-959C-1150294155F7}"/>
          </ac:picMkLst>
        </pc:picChg>
      </pc:sldChg>
      <pc:sldChg chg="addSp modSp add del mod">
        <pc:chgData name="Настя Маслова" userId="fc6975d9708a1561" providerId="LiveId" clId="{E2F7E99D-DFE1-440E-9524-FF689343966D}" dt="2024-05-11T14:07:50.284" v="243" actId="47"/>
        <pc:sldMkLst>
          <pc:docMk/>
          <pc:sldMk cId="2944849568" sldId="269"/>
        </pc:sldMkLst>
        <pc:spChg chg="add mod">
          <ac:chgData name="Настя Маслова" userId="fc6975d9708a1561" providerId="LiveId" clId="{E2F7E99D-DFE1-440E-9524-FF689343966D}" dt="2024-05-11T14:07:01.580" v="186" actId="1076"/>
          <ac:spMkLst>
            <pc:docMk/>
            <pc:sldMk cId="2944849568" sldId="269"/>
            <ac:spMk id="4" creationId="{FE21EBEB-70EB-940A-4EB4-E18064393454}"/>
          </ac:spMkLst>
        </pc:spChg>
        <pc:picChg chg="add mod">
          <ac:chgData name="Настя Маслова" userId="fc6975d9708a1561" providerId="LiveId" clId="{E2F7E99D-DFE1-440E-9524-FF689343966D}" dt="2024-05-11T14:06:48.543" v="184" actId="1076"/>
          <ac:picMkLst>
            <pc:docMk/>
            <pc:sldMk cId="2944849568" sldId="269"/>
            <ac:picMk id="2" creationId="{F4CAE672-573F-4928-A5D7-CC8F33723B7F}"/>
          </ac:picMkLst>
        </pc:picChg>
      </pc:sldChg>
      <pc:sldChg chg="addSp modSp add del mod">
        <pc:chgData name="Настя Маслова" userId="fc6975d9708a1561" providerId="LiveId" clId="{E2F7E99D-DFE1-440E-9524-FF689343966D}" dt="2024-05-11T14:07:51.288" v="244" actId="47"/>
        <pc:sldMkLst>
          <pc:docMk/>
          <pc:sldMk cId="473494462" sldId="270"/>
        </pc:sldMkLst>
        <pc:spChg chg="add mod">
          <ac:chgData name="Настя Маслова" userId="fc6975d9708a1561" providerId="LiveId" clId="{E2F7E99D-DFE1-440E-9524-FF689343966D}" dt="2024-05-11T14:07:24.180" v="192" actId="1076"/>
          <ac:spMkLst>
            <pc:docMk/>
            <pc:sldMk cId="473494462" sldId="270"/>
            <ac:spMk id="4" creationId="{DF6EEE62-88A7-4226-E0CE-4F3F010252F5}"/>
          </ac:spMkLst>
        </pc:spChg>
        <pc:picChg chg="add mod">
          <ac:chgData name="Настя Маслова" userId="fc6975d9708a1561" providerId="LiveId" clId="{E2F7E99D-DFE1-440E-9524-FF689343966D}" dt="2024-05-11T14:07:14.334" v="190" actId="1076"/>
          <ac:picMkLst>
            <pc:docMk/>
            <pc:sldMk cId="473494462" sldId="270"/>
            <ac:picMk id="2" creationId="{A4C66855-13B7-4EAE-41CE-C9A9F85F9523}"/>
          </ac:picMkLst>
        </pc:picChg>
      </pc:sldChg>
      <pc:sldChg chg="new del">
        <pc:chgData name="Настя Маслова" userId="fc6975d9708a1561" providerId="LiveId" clId="{E2F7E99D-DFE1-440E-9524-FF689343966D}" dt="2024-05-11T14:07:44.535" v="211" actId="47"/>
        <pc:sldMkLst>
          <pc:docMk/>
          <pc:sldMk cId="1926268279" sldId="271"/>
        </pc:sldMkLst>
      </pc:sldChg>
      <pc:sldChg chg="addSp modSp add mod">
        <pc:chgData name="Настя Маслова" userId="fc6975d9708a1561" providerId="LiveId" clId="{E2F7E99D-DFE1-440E-9524-FF689343966D}" dt="2024-05-11T14:09:08.968" v="266" actId="1076"/>
        <pc:sldMkLst>
          <pc:docMk/>
          <pc:sldMk cId="3477805741" sldId="271"/>
        </pc:sldMkLst>
        <pc:spChg chg="add mod">
          <ac:chgData name="Настя Маслова" userId="fc6975d9708a1561" providerId="LiveId" clId="{E2F7E99D-DFE1-440E-9524-FF689343966D}" dt="2024-05-11T14:09:08.968" v="266" actId="1076"/>
          <ac:spMkLst>
            <pc:docMk/>
            <pc:sldMk cId="3477805741" sldId="271"/>
            <ac:spMk id="4" creationId="{ED345177-6BDA-E20C-E60E-082E8473EC4E}"/>
          </ac:spMkLst>
        </pc:spChg>
        <pc:picChg chg="add mod">
          <ac:chgData name="Настя Маслова" userId="fc6975d9708a1561" providerId="LiveId" clId="{E2F7E99D-DFE1-440E-9524-FF689343966D}" dt="2024-05-11T14:08:56.428" v="264" actId="1076"/>
          <ac:picMkLst>
            <pc:docMk/>
            <pc:sldMk cId="3477805741" sldId="271"/>
            <ac:picMk id="2" creationId="{36AD6B55-3B83-BB7B-452E-91B49EEA86B5}"/>
          </ac:picMkLst>
        </pc:picChg>
      </pc:sldChg>
      <pc:sldChg chg="add del">
        <pc:chgData name="Настя Маслова" userId="fc6975d9708a1561" providerId="LiveId" clId="{E2F7E99D-DFE1-440E-9524-FF689343966D}" dt="2024-05-11T14:07:45.161" v="212" actId="47"/>
        <pc:sldMkLst>
          <pc:docMk/>
          <pc:sldMk cId="93103555" sldId="272"/>
        </pc:sldMkLst>
      </pc:sldChg>
      <pc:sldChg chg="add del">
        <pc:chgData name="Настя Маслова" userId="fc6975d9708a1561" providerId="LiveId" clId="{E2F7E99D-DFE1-440E-9524-FF689343966D}" dt="2024-05-11T14:07:45.376" v="213" actId="47"/>
        <pc:sldMkLst>
          <pc:docMk/>
          <pc:sldMk cId="2517867444" sldId="273"/>
        </pc:sldMkLst>
      </pc:sldChg>
      <pc:sldChg chg="add del">
        <pc:chgData name="Настя Маслова" userId="fc6975d9708a1561" providerId="LiveId" clId="{E2F7E99D-DFE1-440E-9524-FF689343966D}" dt="2024-05-11T14:07:46.002" v="214" actId="47"/>
        <pc:sldMkLst>
          <pc:docMk/>
          <pc:sldMk cId="3089999891" sldId="274"/>
        </pc:sldMkLst>
      </pc:sldChg>
      <pc:sldChg chg="add del">
        <pc:chgData name="Настя Маслова" userId="fc6975d9708a1561" providerId="LiveId" clId="{E2F7E99D-DFE1-440E-9524-FF689343966D}" dt="2024-05-11T14:07:46.150" v="215" actId="47"/>
        <pc:sldMkLst>
          <pc:docMk/>
          <pc:sldMk cId="3278355131" sldId="275"/>
        </pc:sldMkLst>
      </pc:sldChg>
      <pc:sldChg chg="add del">
        <pc:chgData name="Настя Маслова" userId="fc6975d9708a1561" providerId="LiveId" clId="{E2F7E99D-DFE1-440E-9524-FF689343966D}" dt="2024-05-11T14:07:46.348" v="216" actId="47"/>
        <pc:sldMkLst>
          <pc:docMk/>
          <pc:sldMk cId="2448655613" sldId="276"/>
        </pc:sldMkLst>
      </pc:sldChg>
      <pc:sldChg chg="add del">
        <pc:chgData name="Настя Маслова" userId="fc6975d9708a1561" providerId="LiveId" clId="{E2F7E99D-DFE1-440E-9524-FF689343966D}" dt="2024-05-11T14:07:46.515" v="217" actId="47"/>
        <pc:sldMkLst>
          <pc:docMk/>
          <pc:sldMk cId="1885813708" sldId="277"/>
        </pc:sldMkLst>
      </pc:sldChg>
      <pc:sldChg chg="add del">
        <pc:chgData name="Настя Маслова" userId="fc6975d9708a1561" providerId="LiveId" clId="{E2F7E99D-DFE1-440E-9524-FF689343966D}" dt="2024-05-11T14:07:46.685" v="218" actId="47"/>
        <pc:sldMkLst>
          <pc:docMk/>
          <pc:sldMk cId="1056835886" sldId="278"/>
        </pc:sldMkLst>
      </pc:sldChg>
      <pc:sldChg chg="add del">
        <pc:chgData name="Настя Маслова" userId="fc6975d9708a1561" providerId="LiveId" clId="{E2F7E99D-DFE1-440E-9524-FF689343966D}" dt="2024-05-11T14:07:47.259" v="219" actId="47"/>
        <pc:sldMkLst>
          <pc:docMk/>
          <pc:sldMk cId="2650142956" sldId="279"/>
        </pc:sldMkLst>
      </pc:sldChg>
      <pc:sldChg chg="add del">
        <pc:chgData name="Настя Маслова" userId="fc6975d9708a1561" providerId="LiveId" clId="{E2F7E99D-DFE1-440E-9524-FF689343966D}" dt="2024-05-11T14:07:47.292" v="220" actId="47"/>
        <pc:sldMkLst>
          <pc:docMk/>
          <pc:sldMk cId="2062078270" sldId="280"/>
        </pc:sldMkLst>
      </pc:sldChg>
      <pc:sldChg chg="add del">
        <pc:chgData name="Настя Маслова" userId="fc6975d9708a1561" providerId="LiveId" clId="{E2F7E99D-DFE1-440E-9524-FF689343966D}" dt="2024-05-11T14:07:47.327" v="221" actId="47"/>
        <pc:sldMkLst>
          <pc:docMk/>
          <pc:sldMk cId="2912636231" sldId="281"/>
        </pc:sldMkLst>
      </pc:sldChg>
      <pc:sldChg chg="add del">
        <pc:chgData name="Настя Маслова" userId="fc6975d9708a1561" providerId="LiveId" clId="{E2F7E99D-DFE1-440E-9524-FF689343966D}" dt="2024-05-11T14:07:47.360" v="222" actId="47"/>
        <pc:sldMkLst>
          <pc:docMk/>
          <pc:sldMk cId="3045195273" sldId="282"/>
        </pc:sldMkLst>
      </pc:sldChg>
      <pc:sldChg chg="add del">
        <pc:chgData name="Настя Маслова" userId="fc6975d9708a1561" providerId="LiveId" clId="{E2F7E99D-DFE1-440E-9524-FF689343966D}" dt="2024-05-11T14:07:47.393" v="223" actId="47"/>
        <pc:sldMkLst>
          <pc:docMk/>
          <pc:sldMk cId="3074922943" sldId="283"/>
        </pc:sldMkLst>
      </pc:sldChg>
      <pc:sldChg chg="add del">
        <pc:chgData name="Настя Маслова" userId="fc6975d9708a1561" providerId="LiveId" clId="{E2F7E99D-DFE1-440E-9524-FF689343966D}" dt="2024-05-11T14:07:47.429" v="224" actId="47"/>
        <pc:sldMkLst>
          <pc:docMk/>
          <pc:sldMk cId="3621480855" sldId="284"/>
        </pc:sldMkLst>
      </pc:sldChg>
      <pc:sldChg chg="add del">
        <pc:chgData name="Настя Маслова" userId="fc6975d9708a1561" providerId="LiveId" clId="{E2F7E99D-DFE1-440E-9524-FF689343966D}" dt="2024-05-11T14:07:47.465" v="225" actId="47"/>
        <pc:sldMkLst>
          <pc:docMk/>
          <pc:sldMk cId="1455800774" sldId="285"/>
        </pc:sldMkLst>
      </pc:sldChg>
      <pc:sldChg chg="add del">
        <pc:chgData name="Настя Маслова" userId="fc6975d9708a1561" providerId="LiveId" clId="{E2F7E99D-DFE1-440E-9524-FF689343966D}" dt="2024-05-11T14:07:47.504" v="226" actId="47"/>
        <pc:sldMkLst>
          <pc:docMk/>
          <pc:sldMk cId="2864580568" sldId="286"/>
        </pc:sldMkLst>
      </pc:sldChg>
      <pc:sldChg chg="add del">
        <pc:chgData name="Настя Маслова" userId="fc6975d9708a1561" providerId="LiveId" clId="{E2F7E99D-DFE1-440E-9524-FF689343966D}" dt="2024-05-11T14:07:47.534" v="227" actId="47"/>
        <pc:sldMkLst>
          <pc:docMk/>
          <pc:sldMk cId="416328741" sldId="287"/>
        </pc:sldMkLst>
      </pc:sldChg>
      <pc:sldChg chg="addSp modSp add del mod">
        <pc:chgData name="Настя Маслова" userId="fc6975d9708a1561" providerId="LiveId" clId="{E2F7E99D-DFE1-440E-9524-FF689343966D}" dt="2024-05-11T14:08:44.250" v="260" actId="1076"/>
        <pc:sldMkLst>
          <pc:docMk/>
          <pc:sldMk cId="2916555908" sldId="288"/>
        </pc:sldMkLst>
        <pc:spChg chg="add mod">
          <ac:chgData name="Настя Маслова" userId="fc6975d9708a1561" providerId="LiveId" clId="{E2F7E99D-DFE1-440E-9524-FF689343966D}" dt="2024-05-11T14:08:44.250" v="260" actId="1076"/>
          <ac:spMkLst>
            <pc:docMk/>
            <pc:sldMk cId="2916555908" sldId="288"/>
            <ac:spMk id="4" creationId="{28633343-8C5F-F807-7800-F4641648E3F2}"/>
          </ac:spMkLst>
        </pc:spChg>
        <pc:picChg chg="add mod">
          <ac:chgData name="Настя Маслова" userId="fc6975d9708a1561" providerId="LiveId" clId="{E2F7E99D-DFE1-440E-9524-FF689343966D}" dt="2024-05-11T14:08:31.138" v="257" actId="1076"/>
          <ac:picMkLst>
            <pc:docMk/>
            <pc:sldMk cId="2916555908" sldId="288"/>
            <ac:picMk id="2" creationId="{A3E71ED2-8465-6288-03BF-FCDD427E5090}"/>
          </ac:picMkLst>
        </pc:picChg>
      </pc:sldChg>
      <pc:sldChg chg="addSp modSp add mod">
        <pc:chgData name="Настя Маслова" userId="fc6975d9708a1561" providerId="LiveId" clId="{E2F7E99D-DFE1-440E-9524-FF689343966D}" dt="2024-05-11T14:09:30.208" v="272" actId="1076"/>
        <pc:sldMkLst>
          <pc:docMk/>
          <pc:sldMk cId="4028803924" sldId="289"/>
        </pc:sldMkLst>
        <pc:spChg chg="add mod">
          <ac:chgData name="Настя Маслова" userId="fc6975d9708a1561" providerId="LiveId" clId="{E2F7E99D-DFE1-440E-9524-FF689343966D}" dt="2024-05-11T14:09:30.208" v="272" actId="1076"/>
          <ac:spMkLst>
            <pc:docMk/>
            <pc:sldMk cId="4028803924" sldId="289"/>
            <ac:spMk id="4" creationId="{25C4D2E8-7814-0A9D-A431-1D0760469F73}"/>
          </ac:spMkLst>
        </pc:spChg>
        <pc:picChg chg="add mod">
          <ac:chgData name="Настя Маслова" userId="fc6975d9708a1561" providerId="LiveId" clId="{E2F7E99D-DFE1-440E-9524-FF689343966D}" dt="2024-05-11T14:09:20.629" v="270" actId="1076"/>
          <ac:picMkLst>
            <pc:docMk/>
            <pc:sldMk cId="4028803924" sldId="289"/>
            <ac:picMk id="2" creationId="{766DA4D6-B33B-2563-00C7-1A5C52B2D614}"/>
          </ac:picMkLst>
        </pc:picChg>
      </pc:sldChg>
      <pc:sldChg chg="addSp modSp add mod">
        <pc:chgData name="Настя Маслова" userId="fc6975d9708a1561" providerId="LiveId" clId="{E2F7E99D-DFE1-440E-9524-FF689343966D}" dt="2024-05-11T14:09:56.856" v="279" actId="1076"/>
        <pc:sldMkLst>
          <pc:docMk/>
          <pc:sldMk cId="1537112054" sldId="290"/>
        </pc:sldMkLst>
        <pc:spChg chg="add mod">
          <ac:chgData name="Настя Маслова" userId="fc6975d9708a1561" providerId="LiveId" clId="{E2F7E99D-DFE1-440E-9524-FF689343966D}" dt="2024-05-11T14:09:56.856" v="279" actId="1076"/>
          <ac:spMkLst>
            <pc:docMk/>
            <pc:sldMk cId="1537112054" sldId="290"/>
            <ac:spMk id="4" creationId="{31C957B1-6DB9-F5DB-011C-B0A0F2F8688A}"/>
          </ac:spMkLst>
        </pc:spChg>
        <pc:picChg chg="add mod">
          <ac:chgData name="Настя Маслова" userId="fc6975d9708a1561" providerId="LiveId" clId="{E2F7E99D-DFE1-440E-9524-FF689343966D}" dt="2024-05-11T14:09:52.104" v="278" actId="1076"/>
          <ac:picMkLst>
            <pc:docMk/>
            <pc:sldMk cId="1537112054" sldId="290"/>
            <ac:picMk id="2" creationId="{A7A1F1F8-EF8F-5B9C-7A52-3053C796A5D6}"/>
          </ac:picMkLst>
        </pc:picChg>
      </pc:sldChg>
      <pc:sldChg chg="addSp modSp add mod">
        <pc:chgData name="Настя Маслова" userId="fc6975d9708a1561" providerId="LiveId" clId="{E2F7E99D-DFE1-440E-9524-FF689343966D}" dt="2024-05-11T14:10:19.130" v="285" actId="1076"/>
        <pc:sldMkLst>
          <pc:docMk/>
          <pc:sldMk cId="30239929" sldId="291"/>
        </pc:sldMkLst>
        <pc:spChg chg="add mod">
          <ac:chgData name="Настя Маслова" userId="fc6975d9708a1561" providerId="LiveId" clId="{E2F7E99D-DFE1-440E-9524-FF689343966D}" dt="2024-05-11T14:10:19.130" v="285" actId="1076"/>
          <ac:spMkLst>
            <pc:docMk/>
            <pc:sldMk cId="30239929" sldId="291"/>
            <ac:spMk id="4" creationId="{A62A62A2-8E49-7AED-7B76-4DC5888D16E3}"/>
          </ac:spMkLst>
        </pc:spChg>
        <pc:picChg chg="add mod">
          <ac:chgData name="Настя Маслова" userId="fc6975d9708a1561" providerId="LiveId" clId="{E2F7E99D-DFE1-440E-9524-FF689343966D}" dt="2024-05-11T14:10:09.600" v="283" actId="1076"/>
          <ac:picMkLst>
            <pc:docMk/>
            <pc:sldMk cId="30239929" sldId="291"/>
            <ac:picMk id="2" creationId="{13F253DF-384B-345A-308C-3FB6A4F9A058}"/>
          </ac:picMkLst>
        </pc:picChg>
      </pc:sldChg>
      <pc:sldChg chg="addSp modSp add mod">
        <pc:chgData name="Настя Маслова" userId="fc6975d9708a1561" providerId="LiveId" clId="{E2F7E99D-DFE1-440E-9524-FF689343966D}" dt="2024-05-11T14:10:41.113" v="291" actId="1076"/>
        <pc:sldMkLst>
          <pc:docMk/>
          <pc:sldMk cId="636585152" sldId="292"/>
        </pc:sldMkLst>
        <pc:spChg chg="add mod">
          <ac:chgData name="Настя Маслова" userId="fc6975d9708a1561" providerId="LiveId" clId="{E2F7E99D-DFE1-440E-9524-FF689343966D}" dt="2024-05-11T14:10:41.113" v="291" actId="1076"/>
          <ac:spMkLst>
            <pc:docMk/>
            <pc:sldMk cId="636585152" sldId="292"/>
            <ac:spMk id="4" creationId="{0406FF6D-B596-7B5F-B3A6-D01D93724A2F}"/>
          </ac:spMkLst>
        </pc:spChg>
        <pc:picChg chg="add mod">
          <ac:chgData name="Настя Маслова" userId="fc6975d9708a1561" providerId="LiveId" clId="{E2F7E99D-DFE1-440E-9524-FF689343966D}" dt="2024-05-11T14:10:31.247" v="289" actId="1076"/>
          <ac:picMkLst>
            <pc:docMk/>
            <pc:sldMk cId="636585152" sldId="292"/>
            <ac:picMk id="2" creationId="{2CF77742-DB51-1A70-D89B-4E66E215B53D}"/>
          </ac:picMkLst>
        </pc:picChg>
      </pc:sldChg>
      <pc:sldChg chg="addSp modSp add mod">
        <pc:chgData name="Настя Маслова" userId="fc6975d9708a1561" providerId="LiveId" clId="{E2F7E99D-DFE1-440E-9524-FF689343966D}" dt="2024-05-11T14:11:43.716" v="297" actId="1076"/>
        <pc:sldMkLst>
          <pc:docMk/>
          <pc:sldMk cId="4016603172" sldId="293"/>
        </pc:sldMkLst>
        <pc:spChg chg="add mod">
          <ac:chgData name="Настя Маслова" userId="fc6975d9708a1561" providerId="LiveId" clId="{E2F7E99D-DFE1-440E-9524-FF689343966D}" dt="2024-05-11T14:11:43.716" v="297" actId="1076"/>
          <ac:spMkLst>
            <pc:docMk/>
            <pc:sldMk cId="4016603172" sldId="293"/>
            <ac:spMk id="4" creationId="{DE03CF44-C9F1-00D6-4977-10222F2C7B9C}"/>
          </ac:spMkLst>
        </pc:spChg>
        <pc:picChg chg="add mod">
          <ac:chgData name="Настя Маслова" userId="fc6975d9708a1561" providerId="LiveId" clId="{E2F7E99D-DFE1-440E-9524-FF689343966D}" dt="2024-05-11T14:10:55.338" v="295" actId="1076"/>
          <ac:picMkLst>
            <pc:docMk/>
            <pc:sldMk cId="4016603172" sldId="293"/>
            <ac:picMk id="2" creationId="{48FE1BCC-03AA-37AB-ACC4-22C9BF087F31}"/>
          </ac:picMkLst>
        </pc:picChg>
      </pc:sldChg>
      <pc:sldChg chg="addSp modSp add mod">
        <pc:chgData name="Настя Маслова" userId="fc6975d9708a1561" providerId="LiveId" clId="{E2F7E99D-DFE1-440E-9524-FF689343966D}" dt="2024-05-11T14:12:10.304" v="305" actId="1076"/>
        <pc:sldMkLst>
          <pc:docMk/>
          <pc:sldMk cId="4008393180" sldId="294"/>
        </pc:sldMkLst>
        <pc:spChg chg="add mod">
          <ac:chgData name="Настя Маслова" userId="fc6975d9708a1561" providerId="LiveId" clId="{E2F7E99D-DFE1-440E-9524-FF689343966D}" dt="2024-05-11T14:12:10.304" v="305" actId="1076"/>
          <ac:spMkLst>
            <pc:docMk/>
            <pc:sldMk cId="4008393180" sldId="294"/>
            <ac:spMk id="4" creationId="{EF982189-FD77-0B39-B091-7E8C0AB8DA7C}"/>
          </ac:spMkLst>
        </pc:spChg>
        <pc:picChg chg="add mod">
          <ac:chgData name="Настя Маслова" userId="fc6975d9708a1561" providerId="LiveId" clId="{E2F7E99D-DFE1-440E-9524-FF689343966D}" dt="2024-05-11T14:12:06.588" v="304" actId="1076"/>
          <ac:picMkLst>
            <pc:docMk/>
            <pc:sldMk cId="4008393180" sldId="294"/>
            <ac:picMk id="2" creationId="{0EFDB8D8-BAED-B928-718E-3FFAECEDC3B9}"/>
          </ac:picMkLst>
        </pc:picChg>
      </pc:sldChg>
      <pc:sldChg chg="add del">
        <pc:chgData name="Настя Маслова" userId="fc6975d9708a1561" providerId="LiveId" clId="{E2F7E99D-DFE1-440E-9524-FF689343966D}" dt="2024-05-11T14:12:12.034" v="306" actId="47"/>
        <pc:sldMkLst>
          <pc:docMk/>
          <pc:sldMk cId="1509224041" sldId="295"/>
        </pc:sldMkLst>
      </pc:sldChg>
      <pc:sldChg chg="new del">
        <pc:chgData name="Настя Маслова" userId="fc6975d9708a1561" providerId="LiveId" clId="{E2F7E99D-DFE1-440E-9524-FF689343966D}" dt="2024-05-11T14:12:50.066" v="341" actId="47"/>
        <pc:sldMkLst>
          <pc:docMk/>
          <pc:sldMk cId="4181837160" sldId="295"/>
        </pc:sldMkLst>
      </pc:sldChg>
      <pc:sldChg chg="modSp new mod">
        <pc:chgData name="Настя Маслова" userId="fc6975d9708a1561" providerId="LiveId" clId="{E2F7E99D-DFE1-440E-9524-FF689343966D}" dt="2024-05-11T14:12:46.323" v="340" actId="1076"/>
        <pc:sldMkLst>
          <pc:docMk/>
          <pc:sldMk cId="3570337620" sldId="296"/>
        </pc:sldMkLst>
        <pc:spChg chg="mod">
          <ac:chgData name="Настя Маслова" userId="fc6975d9708a1561" providerId="LiveId" clId="{E2F7E99D-DFE1-440E-9524-FF689343966D}" dt="2024-05-11T14:12:46.323" v="340" actId="1076"/>
          <ac:spMkLst>
            <pc:docMk/>
            <pc:sldMk cId="3570337620" sldId="296"/>
            <ac:spMk id="2" creationId="{882CA768-4E78-FCC0-17BF-A03A4FE64222}"/>
          </ac:spMkLst>
        </pc:spChg>
      </pc:sldChg>
    </pc:docChg>
  </pc:docChgLst>
  <pc:docChgLst>
    <pc:chgData name="Настя Маслова" userId="fc6975d9708a1561" providerId="LiveId" clId="{DEB0DDB1-64DD-4A97-BD12-BE580D8808F1}"/>
    <pc:docChg chg="undo custSel addSld delSld modSld sldOrd">
      <pc:chgData name="Настя Маслова" userId="fc6975d9708a1561" providerId="LiveId" clId="{DEB0DDB1-64DD-4A97-BD12-BE580D8808F1}" dt="2024-05-11T16:15:24.890" v="191" actId="14100"/>
      <pc:docMkLst>
        <pc:docMk/>
      </pc:docMkLst>
      <pc:sldChg chg="modSp mod">
        <pc:chgData name="Настя Маслова" userId="fc6975d9708a1561" providerId="LiveId" clId="{DEB0DDB1-64DD-4A97-BD12-BE580D8808F1}" dt="2024-05-11T15:39:04.503" v="39" actId="20577"/>
        <pc:sldMkLst>
          <pc:docMk/>
          <pc:sldMk cId="1754080497" sldId="256"/>
        </pc:sldMkLst>
        <pc:spChg chg="mod">
          <ac:chgData name="Настя Маслова" userId="fc6975d9708a1561" providerId="LiveId" clId="{DEB0DDB1-64DD-4A97-BD12-BE580D8808F1}" dt="2024-05-11T15:39:04.503" v="39" actId="20577"/>
          <ac:spMkLst>
            <pc:docMk/>
            <pc:sldMk cId="1754080497" sldId="256"/>
            <ac:spMk id="2" creationId="{57242296-9DD3-1A91-394C-FFCE1928A4AC}"/>
          </ac:spMkLst>
        </pc:spChg>
      </pc:sldChg>
      <pc:sldChg chg="modSp mod">
        <pc:chgData name="Настя Маслова" userId="fc6975d9708a1561" providerId="LiveId" clId="{DEB0DDB1-64DD-4A97-BD12-BE580D8808F1}" dt="2024-05-11T15:39:34.388" v="47" actId="403"/>
        <pc:sldMkLst>
          <pc:docMk/>
          <pc:sldMk cId="419580537" sldId="257"/>
        </pc:sldMkLst>
        <pc:spChg chg="mod">
          <ac:chgData name="Настя Маслова" userId="fc6975d9708a1561" providerId="LiveId" clId="{DEB0DDB1-64DD-4A97-BD12-BE580D8808F1}" dt="2024-05-11T15:39:34.388" v="47" actId="403"/>
          <ac:spMkLst>
            <pc:docMk/>
            <pc:sldMk cId="419580537" sldId="257"/>
            <ac:spMk id="3" creationId="{7C3882F3-5F3B-CA94-AE03-1A85BEADA720}"/>
          </ac:spMkLst>
        </pc:spChg>
      </pc:sldChg>
      <pc:sldChg chg="del">
        <pc:chgData name="Настя Маслова" userId="fc6975d9708a1561" providerId="LiveId" clId="{DEB0DDB1-64DD-4A97-BD12-BE580D8808F1}" dt="2024-05-11T15:39:38.907" v="48" actId="47"/>
        <pc:sldMkLst>
          <pc:docMk/>
          <pc:sldMk cId="510569289" sldId="258"/>
        </pc:sldMkLst>
      </pc:sldChg>
      <pc:sldChg chg="addSp delSp modSp new mod modClrScheme chgLayout">
        <pc:chgData name="Настя Маслова" userId="fc6975d9708a1561" providerId="LiveId" clId="{DEB0DDB1-64DD-4A97-BD12-BE580D8808F1}" dt="2024-05-11T15:41:23.779" v="93" actId="20577"/>
        <pc:sldMkLst>
          <pc:docMk/>
          <pc:sldMk cId="2123418087" sldId="258"/>
        </pc:sldMkLst>
        <pc:spChg chg="del">
          <ac:chgData name="Настя Маслова" userId="fc6975d9708a1561" providerId="LiveId" clId="{DEB0DDB1-64DD-4A97-BD12-BE580D8808F1}" dt="2024-05-11T15:39:57.694" v="71" actId="700"/>
          <ac:spMkLst>
            <pc:docMk/>
            <pc:sldMk cId="2123418087" sldId="258"/>
            <ac:spMk id="2" creationId="{089CEF20-8CE5-A1CF-2B77-1FD5D71211B1}"/>
          </ac:spMkLst>
        </pc:spChg>
        <pc:spChg chg="del">
          <ac:chgData name="Настя Маслова" userId="fc6975d9708a1561" providerId="LiveId" clId="{DEB0DDB1-64DD-4A97-BD12-BE580D8808F1}" dt="2024-05-11T15:39:57.694" v="71" actId="700"/>
          <ac:spMkLst>
            <pc:docMk/>
            <pc:sldMk cId="2123418087" sldId="258"/>
            <ac:spMk id="3" creationId="{76F0B1C9-3870-120A-BF28-94872178C875}"/>
          </ac:spMkLst>
        </pc:spChg>
        <pc:spChg chg="add mod">
          <ac:chgData name="Настя Маслова" userId="fc6975d9708a1561" providerId="LiveId" clId="{DEB0DDB1-64DD-4A97-BD12-BE580D8808F1}" dt="2024-05-11T15:41:23.779" v="93" actId="20577"/>
          <ac:spMkLst>
            <pc:docMk/>
            <pc:sldMk cId="2123418087" sldId="258"/>
            <ac:spMk id="6" creationId="{0D61D3EF-A12B-AA41-4617-EBE588662093}"/>
          </ac:spMkLst>
        </pc:spChg>
        <pc:picChg chg="add mod">
          <ac:chgData name="Настя Маслова" userId="fc6975d9708a1561" providerId="LiveId" clId="{DEB0DDB1-64DD-4A97-BD12-BE580D8808F1}" dt="2024-05-11T15:40:21.258" v="76" actId="1076"/>
          <ac:picMkLst>
            <pc:docMk/>
            <pc:sldMk cId="2123418087" sldId="258"/>
            <ac:picMk id="4" creationId="{B4A936CE-4CA8-C293-724B-5D6E74DB210E}"/>
          </ac:picMkLst>
        </pc:picChg>
      </pc:sldChg>
      <pc:sldChg chg="addSp modSp new mod ord">
        <pc:chgData name="Настя Маслова" userId="fc6975d9708a1561" providerId="LiveId" clId="{DEB0DDB1-64DD-4A97-BD12-BE580D8808F1}" dt="2024-05-11T15:41:18.412" v="91" actId="20577"/>
        <pc:sldMkLst>
          <pc:docMk/>
          <pc:sldMk cId="187996666" sldId="259"/>
        </pc:sldMkLst>
        <pc:spChg chg="add mod">
          <ac:chgData name="Настя Маслова" userId="fc6975d9708a1561" providerId="LiveId" clId="{DEB0DDB1-64DD-4A97-BD12-BE580D8808F1}" dt="2024-05-11T15:41:18.412" v="91" actId="20577"/>
          <ac:spMkLst>
            <pc:docMk/>
            <pc:sldMk cId="187996666" sldId="259"/>
            <ac:spMk id="4" creationId="{8022EB1B-7964-054D-A428-BACE9D72DF4F}"/>
          </ac:spMkLst>
        </pc:spChg>
        <pc:picChg chg="add mod">
          <ac:chgData name="Настя Маслова" userId="fc6975d9708a1561" providerId="LiveId" clId="{DEB0DDB1-64DD-4A97-BD12-BE580D8808F1}" dt="2024-05-11T15:40:55.281" v="85" actId="1076"/>
          <ac:picMkLst>
            <pc:docMk/>
            <pc:sldMk cId="187996666" sldId="259"/>
            <ac:picMk id="2" creationId="{2EA17E88-A765-83CA-7638-B1760D2E60EB}"/>
          </ac:picMkLst>
        </pc:picChg>
      </pc:sldChg>
      <pc:sldChg chg="del">
        <pc:chgData name="Настя Маслова" userId="fc6975d9708a1561" providerId="LiveId" clId="{DEB0DDB1-64DD-4A97-BD12-BE580D8808F1}" dt="2024-05-11T15:39:39.881" v="49" actId="47"/>
        <pc:sldMkLst>
          <pc:docMk/>
          <pc:sldMk cId="2145634441" sldId="259"/>
        </pc:sldMkLst>
      </pc:sldChg>
      <pc:sldChg chg="del">
        <pc:chgData name="Настя Маслова" userId="fc6975d9708a1561" providerId="LiveId" clId="{DEB0DDB1-64DD-4A97-BD12-BE580D8808F1}" dt="2024-05-11T15:39:40.220" v="50" actId="47"/>
        <pc:sldMkLst>
          <pc:docMk/>
          <pc:sldMk cId="1172126603" sldId="260"/>
        </pc:sldMkLst>
      </pc:sldChg>
      <pc:sldChg chg="addSp modSp new mod">
        <pc:chgData name="Настя Маслова" userId="fc6975d9708a1561" providerId="LiveId" clId="{DEB0DDB1-64DD-4A97-BD12-BE580D8808F1}" dt="2024-05-11T15:46:44.142" v="120" actId="20577"/>
        <pc:sldMkLst>
          <pc:docMk/>
          <pc:sldMk cId="2896420328" sldId="260"/>
        </pc:sldMkLst>
        <pc:spChg chg="add mod">
          <ac:chgData name="Настя Маслова" userId="fc6975d9708a1561" providerId="LiveId" clId="{DEB0DDB1-64DD-4A97-BD12-BE580D8808F1}" dt="2024-05-11T15:46:44.142" v="120" actId="20577"/>
          <ac:spMkLst>
            <pc:docMk/>
            <pc:sldMk cId="2896420328" sldId="260"/>
            <ac:spMk id="4" creationId="{2F26487F-D7DE-C1DF-3CCA-EA5B6FBAB572}"/>
          </ac:spMkLst>
        </pc:spChg>
        <pc:picChg chg="add mod">
          <ac:chgData name="Настя Маслова" userId="fc6975d9708a1561" providerId="LiveId" clId="{DEB0DDB1-64DD-4A97-BD12-BE580D8808F1}" dt="2024-05-11T15:41:39.857" v="98" actId="1076"/>
          <ac:picMkLst>
            <pc:docMk/>
            <pc:sldMk cId="2896420328" sldId="260"/>
            <ac:picMk id="2" creationId="{67F6A5FF-B5B5-073D-99D5-0B501334343F}"/>
          </ac:picMkLst>
        </pc:picChg>
      </pc:sldChg>
      <pc:sldChg chg="del">
        <pc:chgData name="Настя Маслова" userId="fc6975d9708a1561" providerId="LiveId" clId="{DEB0DDB1-64DD-4A97-BD12-BE580D8808F1}" dt="2024-05-11T15:39:40.499" v="51" actId="47"/>
        <pc:sldMkLst>
          <pc:docMk/>
          <pc:sldMk cId="637077001" sldId="261"/>
        </pc:sldMkLst>
      </pc:sldChg>
      <pc:sldChg chg="addSp modSp new mod">
        <pc:chgData name="Настя Маслова" userId="fc6975d9708a1561" providerId="LiveId" clId="{DEB0DDB1-64DD-4A97-BD12-BE580D8808F1}" dt="2024-05-11T15:46:49.514" v="123" actId="20577"/>
        <pc:sldMkLst>
          <pc:docMk/>
          <pc:sldMk cId="1787220007" sldId="261"/>
        </pc:sldMkLst>
        <pc:spChg chg="add mod">
          <ac:chgData name="Настя Маслова" userId="fc6975d9708a1561" providerId="LiveId" clId="{DEB0DDB1-64DD-4A97-BD12-BE580D8808F1}" dt="2024-05-11T15:46:49.514" v="123" actId="20577"/>
          <ac:spMkLst>
            <pc:docMk/>
            <pc:sldMk cId="1787220007" sldId="261"/>
            <ac:spMk id="4" creationId="{7CC97BA7-8301-BDE8-3D4D-57F1690B56D1}"/>
          </ac:spMkLst>
        </pc:spChg>
        <pc:picChg chg="add mod">
          <ac:chgData name="Настя Маслова" userId="fc6975d9708a1561" providerId="LiveId" clId="{DEB0DDB1-64DD-4A97-BD12-BE580D8808F1}" dt="2024-05-11T15:42:20.879" v="111" actId="1076"/>
          <ac:picMkLst>
            <pc:docMk/>
            <pc:sldMk cId="1787220007" sldId="261"/>
            <ac:picMk id="2" creationId="{614F700C-A5B1-D27F-683E-701A4BB112D6}"/>
          </ac:picMkLst>
        </pc:picChg>
      </pc:sldChg>
      <pc:sldChg chg="del">
        <pc:chgData name="Настя Маслова" userId="fc6975d9708a1561" providerId="LiveId" clId="{DEB0DDB1-64DD-4A97-BD12-BE580D8808F1}" dt="2024-05-11T15:39:40.747" v="52" actId="47"/>
        <pc:sldMkLst>
          <pc:docMk/>
          <pc:sldMk cId="1591029848" sldId="262"/>
        </pc:sldMkLst>
      </pc:sldChg>
      <pc:sldChg chg="addSp delSp modSp new mod modClrScheme chgLayout">
        <pc:chgData name="Настя Маслова" userId="fc6975d9708a1561" providerId="LiveId" clId="{DEB0DDB1-64DD-4A97-BD12-BE580D8808F1}" dt="2024-05-11T16:15:24.890" v="191" actId="14100"/>
        <pc:sldMkLst>
          <pc:docMk/>
          <pc:sldMk cId="3428394623" sldId="262"/>
        </pc:sldMkLst>
        <pc:spChg chg="add del mod">
          <ac:chgData name="Настя Маслова" userId="fc6975d9708a1561" providerId="LiveId" clId="{DEB0DDB1-64DD-4A97-BD12-BE580D8808F1}" dt="2024-05-11T15:47:24.984" v="126" actId="478"/>
          <ac:spMkLst>
            <pc:docMk/>
            <pc:sldMk cId="3428394623" sldId="262"/>
            <ac:spMk id="2" creationId="{BF100669-4F03-7880-6FCD-64040973AA6A}"/>
          </ac:spMkLst>
        </pc:spChg>
        <pc:spChg chg="add del mod">
          <ac:chgData name="Настя Маслова" userId="fc6975d9708a1561" providerId="LiveId" clId="{DEB0DDB1-64DD-4A97-BD12-BE580D8808F1}" dt="2024-05-11T16:15:05.912" v="178"/>
          <ac:spMkLst>
            <pc:docMk/>
            <pc:sldMk cId="3428394623" sldId="262"/>
            <ac:spMk id="3" creationId="{3F801F82-34F5-116A-1EC0-58F212934A5A}"/>
          </ac:spMkLst>
        </pc:spChg>
        <pc:spChg chg="add del">
          <ac:chgData name="Настя Маслова" userId="fc6975d9708a1561" providerId="LiveId" clId="{DEB0DDB1-64DD-4A97-BD12-BE580D8808F1}" dt="2024-05-11T16:15:03.801" v="175"/>
          <ac:spMkLst>
            <pc:docMk/>
            <pc:sldMk cId="3428394623" sldId="262"/>
            <ac:spMk id="4" creationId="{E62E1E26-9DBE-D2EC-0FE1-492E95C40315}"/>
          </ac:spMkLst>
        </pc:spChg>
        <pc:spChg chg="add mod">
          <ac:chgData name="Настя Маслова" userId="fc6975d9708a1561" providerId="LiveId" clId="{DEB0DDB1-64DD-4A97-BD12-BE580D8808F1}" dt="2024-05-11T16:15:24.890" v="191" actId="14100"/>
          <ac:spMkLst>
            <pc:docMk/>
            <pc:sldMk cId="3428394623" sldId="262"/>
            <ac:spMk id="5" creationId="{7AC46B18-D368-7141-FC41-8914BC12105B}"/>
          </ac:spMkLst>
        </pc:spChg>
      </pc:sldChg>
      <pc:sldChg chg="del">
        <pc:chgData name="Настя Маслова" userId="fc6975d9708a1561" providerId="LiveId" clId="{DEB0DDB1-64DD-4A97-BD12-BE580D8808F1}" dt="2024-05-11T15:39:40.956" v="53" actId="47"/>
        <pc:sldMkLst>
          <pc:docMk/>
          <pc:sldMk cId="477265797" sldId="263"/>
        </pc:sldMkLst>
      </pc:sldChg>
      <pc:sldChg chg="addSp modSp new mod">
        <pc:chgData name="Настя Маслова" userId="fc6975d9708a1561" providerId="LiveId" clId="{DEB0DDB1-64DD-4A97-BD12-BE580D8808F1}" dt="2024-05-11T15:48:59.431" v="149" actId="1076"/>
        <pc:sldMkLst>
          <pc:docMk/>
          <pc:sldMk cId="837418536" sldId="263"/>
        </pc:sldMkLst>
        <pc:spChg chg="add mod">
          <ac:chgData name="Настя Маслова" userId="fc6975d9708a1561" providerId="LiveId" clId="{DEB0DDB1-64DD-4A97-BD12-BE580D8808F1}" dt="2024-05-11T15:48:59.431" v="149" actId="1076"/>
          <ac:spMkLst>
            <pc:docMk/>
            <pc:sldMk cId="837418536" sldId="263"/>
            <ac:spMk id="4" creationId="{D55AE174-F638-D69B-96ED-90BBE8E32A5B}"/>
          </ac:spMkLst>
        </pc:spChg>
        <pc:picChg chg="add mod">
          <ac:chgData name="Настя Маслова" userId="fc6975d9708a1561" providerId="LiveId" clId="{DEB0DDB1-64DD-4A97-BD12-BE580D8808F1}" dt="2024-05-11T15:48:44.716" v="145" actId="1076"/>
          <ac:picMkLst>
            <pc:docMk/>
            <pc:sldMk cId="837418536" sldId="263"/>
            <ac:picMk id="2" creationId="{97411505-7A34-B241-85DF-5FB245BEA4F6}"/>
          </ac:picMkLst>
        </pc:picChg>
      </pc:sldChg>
      <pc:sldChg chg="del">
        <pc:chgData name="Настя Маслова" userId="fc6975d9708a1561" providerId="LiveId" clId="{DEB0DDB1-64DD-4A97-BD12-BE580D8808F1}" dt="2024-05-11T15:39:41.124" v="54" actId="47"/>
        <pc:sldMkLst>
          <pc:docMk/>
          <pc:sldMk cId="233660156" sldId="264"/>
        </pc:sldMkLst>
      </pc:sldChg>
      <pc:sldChg chg="addSp modSp new mod">
        <pc:chgData name="Настя Маслова" userId="fc6975d9708a1561" providerId="LiveId" clId="{DEB0DDB1-64DD-4A97-BD12-BE580D8808F1}" dt="2024-05-11T15:50:11.111" v="159" actId="1076"/>
        <pc:sldMkLst>
          <pc:docMk/>
          <pc:sldMk cId="1454269400" sldId="264"/>
        </pc:sldMkLst>
        <pc:spChg chg="add mod">
          <ac:chgData name="Настя Маслова" userId="fc6975d9708a1561" providerId="LiveId" clId="{DEB0DDB1-64DD-4A97-BD12-BE580D8808F1}" dt="2024-05-11T15:50:11.111" v="159" actId="1076"/>
          <ac:spMkLst>
            <pc:docMk/>
            <pc:sldMk cId="1454269400" sldId="264"/>
            <ac:spMk id="4" creationId="{12A42C29-4BAD-F0C9-2E5D-784723517714}"/>
          </ac:spMkLst>
        </pc:spChg>
        <pc:picChg chg="add mod">
          <ac:chgData name="Настя Маслова" userId="fc6975d9708a1561" providerId="LiveId" clId="{DEB0DDB1-64DD-4A97-BD12-BE580D8808F1}" dt="2024-05-11T15:49:57.492" v="156" actId="1076"/>
          <ac:picMkLst>
            <pc:docMk/>
            <pc:sldMk cId="1454269400" sldId="264"/>
            <ac:picMk id="2" creationId="{CDB981C8-A61F-6667-C9D0-886350D52BC0}"/>
          </ac:picMkLst>
        </pc:picChg>
      </pc:sldChg>
      <pc:sldChg chg="addSp delSp modSp new mod modClrScheme chgLayout">
        <pc:chgData name="Настя Маслова" userId="fc6975d9708a1561" providerId="LiveId" clId="{DEB0DDB1-64DD-4A97-BD12-BE580D8808F1}" dt="2024-05-11T15:50:48.460" v="173" actId="403"/>
        <pc:sldMkLst>
          <pc:docMk/>
          <pc:sldMk cId="1008445886" sldId="265"/>
        </pc:sldMkLst>
        <pc:spChg chg="add del mod">
          <ac:chgData name="Настя Маслова" userId="fc6975d9708a1561" providerId="LiveId" clId="{DEB0DDB1-64DD-4A97-BD12-BE580D8808F1}" dt="2024-05-11T15:50:29.704" v="162" actId="478"/>
          <ac:spMkLst>
            <pc:docMk/>
            <pc:sldMk cId="1008445886" sldId="265"/>
            <ac:spMk id="2" creationId="{750FCA7D-580A-AB53-8A70-03E5FD460977}"/>
          </ac:spMkLst>
        </pc:spChg>
        <pc:spChg chg="add mod">
          <ac:chgData name="Настя Маслова" userId="fc6975d9708a1561" providerId="LiveId" clId="{DEB0DDB1-64DD-4A97-BD12-BE580D8808F1}" dt="2024-05-11T15:50:48.460" v="173" actId="403"/>
          <ac:spMkLst>
            <pc:docMk/>
            <pc:sldMk cId="1008445886" sldId="265"/>
            <ac:spMk id="3" creationId="{59FA391F-33A9-5EFF-408D-C02246ED0536}"/>
          </ac:spMkLst>
        </pc:spChg>
      </pc:sldChg>
      <pc:sldChg chg="del">
        <pc:chgData name="Настя Маслова" userId="fc6975d9708a1561" providerId="LiveId" clId="{DEB0DDB1-64DD-4A97-BD12-BE580D8808F1}" dt="2024-05-11T15:39:41.318" v="55" actId="47"/>
        <pc:sldMkLst>
          <pc:docMk/>
          <pc:sldMk cId="1067829842" sldId="265"/>
        </pc:sldMkLst>
      </pc:sldChg>
      <pc:sldChg chg="del">
        <pc:chgData name="Настя Маслова" userId="fc6975d9708a1561" providerId="LiveId" clId="{DEB0DDB1-64DD-4A97-BD12-BE580D8808F1}" dt="2024-05-11T15:39:41.486" v="56" actId="47"/>
        <pc:sldMkLst>
          <pc:docMk/>
          <pc:sldMk cId="1275879918" sldId="266"/>
        </pc:sldMkLst>
      </pc:sldChg>
      <pc:sldChg chg="del">
        <pc:chgData name="Настя Маслова" userId="fc6975d9708a1561" providerId="LiveId" clId="{DEB0DDB1-64DD-4A97-BD12-BE580D8808F1}" dt="2024-05-11T15:39:41.672" v="57" actId="47"/>
        <pc:sldMkLst>
          <pc:docMk/>
          <pc:sldMk cId="3215954324" sldId="267"/>
        </pc:sldMkLst>
      </pc:sldChg>
      <pc:sldChg chg="del">
        <pc:chgData name="Настя Маслова" userId="fc6975d9708a1561" providerId="LiveId" clId="{DEB0DDB1-64DD-4A97-BD12-BE580D8808F1}" dt="2024-05-11T15:39:41.835" v="58" actId="47"/>
        <pc:sldMkLst>
          <pc:docMk/>
          <pc:sldMk cId="1924070230" sldId="268"/>
        </pc:sldMkLst>
      </pc:sldChg>
      <pc:sldChg chg="del">
        <pc:chgData name="Настя Маслова" userId="fc6975d9708a1561" providerId="LiveId" clId="{DEB0DDB1-64DD-4A97-BD12-BE580D8808F1}" dt="2024-05-11T15:39:42.013" v="59" actId="47"/>
        <pc:sldMkLst>
          <pc:docMk/>
          <pc:sldMk cId="2944849568" sldId="269"/>
        </pc:sldMkLst>
      </pc:sldChg>
      <pc:sldChg chg="del">
        <pc:chgData name="Настя Маслова" userId="fc6975d9708a1561" providerId="LiveId" clId="{DEB0DDB1-64DD-4A97-BD12-BE580D8808F1}" dt="2024-05-11T15:39:42.597" v="60" actId="47"/>
        <pc:sldMkLst>
          <pc:docMk/>
          <pc:sldMk cId="473494462" sldId="270"/>
        </pc:sldMkLst>
      </pc:sldChg>
      <pc:sldChg chg="del">
        <pc:chgData name="Настя Маслова" userId="fc6975d9708a1561" providerId="LiveId" clId="{DEB0DDB1-64DD-4A97-BD12-BE580D8808F1}" dt="2024-05-11T15:39:42.914" v="62" actId="47"/>
        <pc:sldMkLst>
          <pc:docMk/>
          <pc:sldMk cId="3477805741" sldId="271"/>
        </pc:sldMkLst>
      </pc:sldChg>
      <pc:sldChg chg="del">
        <pc:chgData name="Настя Маслова" userId="fc6975d9708a1561" providerId="LiveId" clId="{DEB0DDB1-64DD-4A97-BD12-BE580D8808F1}" dt="2024-05-11T15:39:42.762" v="61" actId="47"/>
        <pc:sldMkLst>
          <pc:docMk/>
          <pc:sldMk cId="2916555908" sldId="288"/>
        </pc:sldMkLst>
      </pc:sldChg>
      <pc:sldChg chg="del">
        <pc:chgData name="Настя Маслова" userId="fc6975d9708a1561" providerId="LiveId" clId="{DEB0DDB1-64DD-4A97-BD12-BE580D8808F1}" dt="2024-05-11T15:39:43.053" v="63" actId="47"/>
        <pc:sldMkLst>
          <pc:docMk/>
          <pc:sldMk cId="4028803924" sldId="289"/>
        </pc:sldMkLst>
      </pc:sldChg>
      <pc:sldChg chg="del">
        <pc:chgData name="Настя Маслова" userId="fc6975d9708a1561" providerId="LiveId" clId="{DEB0DDB1-64DD-4A97-BD12-BE580D8808F1}" dt="2024-05-11T15:39:45.904" v="64" actId="47"/>
        <pc:sldMkLst>
          <pc:docMk/>
          <pc:sldMk cId="1537112054" sldId="290"/>
        </pc:sldMkLst>
      </pc:sldChg>
      <pc:sldChg chg="del">
        <pc:chgData name="Настя Маслова" userId="fc6975d9708a1561" providerId="LiveId" clId="{DEB0DDB1-64DD-4A97-BD12-BE580D8808F1}" dt="2024-05-11T15:39:46.077" v="65" actId="47"/>
        <pc:sldMkLst>
          <pc:docMk/>
          <pc:sldMk cId="30239929" sldId="291"/>
        </pc:sldMkLst>
      </pc:sldChg>
      <pc:sldChg chg="del">
        <pc:chgData name="Настя Маслова" userId="fc6975d9708a1561" providerId="LiveId" clId="{DEB0DDB1-64DD-4A97-BD12-BE580D8808F1}" dt="2024-05-11T15:39:46.235" v="66" actId="47"/>
        <pc:sldMkLst>
          <pc:docMk/>
          <pc:sldMk cId="636585152" sldId="292"/>
        </pc:sldMkLst>
      </pc:sldChg>
      <pc:sldChg chg="del">
        <pc:chgData name="Настя Маслова" userId="fc6975d9708a1561" providerId="LiveId" clId="{DEB0DDB1-64DD-4A97-BD12-BE580D8808F1}" dt="2024-05-11T15:39:46.386" v="67" actId="47"/>
        <pc:sldMkLst>
          <pc:docMk/>
          <pc:sldMk cId="4016603172" sldId="293"/>
        </pc:sldMkLst>
      </pc:sldChg>
      <pc:sldChg chg="del">
        <pc:chgData name="Настя Маслова" userId="fc6975d9708a1561" providerId="LiveId" clId="{DEB0DDB1-64DD-4A97-BD12-BE580D8808F1}" dt="2024-05-11T15:39:46.532" v="68" actId="47"/>
        <pc:sldMkLst>
          <pc:docMk/>
          <pc:sldMk cId="4008393180" sldId="294"/>
        </pc:sldMkLst>
      </pc:sldChg>
      <pc:sldChg chg="del">
        <pc:chgData name="Настя Маслова" userId="fc6975d9708a1561" providerId="LiveId" clId="{DEB0DDB1-64DD-4A97-BD12-BE580D8808F1}" dt="2024-05-11T15:39:47.385" v="69" actId="47"/>
        <pc:sldMkLst>
          <pc:docMk/>
          <pc:sldMk cId="3570337620" sldId="296"/>
        </pc:sldMkLst>
      </pc:sldChg>
    </pc:docChg>
  </pc:docChgLst>
  <pc:docChgLst>
    <pc:chgData name="Настя Маслова" userId="fc6975d9708a1561" providerId="LiveId" clId="{D5DB2227-7ECE-40C8-8F55-812F95C1AD9F}"/>
    <pc:docChg chg="undo custSel addSld delSld modSld">
      <pc:chgData name="Настя Маслова" userId="fc6975d9708a1561" providerId="LiveId" clId="{D5DB2227-7ECE-40C8-8F55-812F95C1AD9F}" dt="2024-06-08T18:49:07.786" v="63" actId="47"/>
      <pc:docMkLst>
        <pc:docMk/>
      </pc:docMkLst>
      <pc:sldChg chg="modSp mod">
        <pc:chgData name="Настя Маслова" userId="fc6975d9708a1561" providerId="LiveId" clId="{D5DB2227-7ECE-40C8-8F55-812F95C1AD9F}" dt="2024-06-08T18:43:55.902" v="5" actId="20577"/>
        <pc:sldMkLst>
          <pc:docMk/>
          <pc:sldMk cId="1754080497" sldId="256"/>
        </pc:sldMkLst>
        <pc:spChg chg="mod">
          <ac:chgData name="Настя Маслова" userId="fc6975d9708a1561" providerId="LiveId" clId="{D5DB2227-7ECE-40C8-8F55-812F95C1AD9F}" dt="2024-06-08T18:43:55.902" v="5" actId="20577"/>
          <ac:spMkLst>
            <pc:docMk/>
            <pc:sldMk cId="1754080497" sldId="256"/>
            <ac:spMk id="2" creationId="{57242296-9DD3-1A91-394C-FFCE1928A4AC}"/>
          </ac:spMkLst>
        </pc:spChg>
      </pc:sldChg>
      <pc:sldChg chg="del">
        <pc:chgData name="Настя Маслова" userId="fc6975d9708a1561" providerId="LiveId" clId="{D5DB2227-7ECE-40C8-8F55-812F95C1AD9F}" dt="2024-06-08T18:44:13.673" v="6" actId="47"/>
        <pc:sldMkLst>
          <pc:docMk/>
          <pc:sldMk cId="419580537" sldId="257"/>
        </pc:sldMkLst>
      </pc:sldChg>
      <pc:sldChg chg="addSp modSp new mod">
        <pc:chgData name="Настя Маслова" userId="fc6975d9708a1561" providerId="LiveId" clId="{D5DB2227-7ECE-40C8-8F55-812F95C1AD9F}" dt="2024-06-08T18:45:50.771" v="21" actId="1076"/>
        <pc:sldMkLst>
          <pc:docMk/>
          <pc:sldMk cId="2305775502" sldId="257"/>
        </pc:sldMkLst>
        <pc:spChg chg="add mod">
          <ac:chgData name="Настя Маслова" userId="fc6975d9708a1561" providerId="LiveId" clId="{D5DB2227-7ECE-40C8-8F55-812F95C1AD9F}" dt="2024-06-08T18:45:50.771" v="21" actId="1076"/>
          <ac:spMkLst>
            <pc:docMk/>
            <pc:sldMk cId="2305775502" sldId="257"/>
            <ac:spMk id="3" creationId="{DB681872-7339-37C4-B499-BC3C7495BBCE}"/>
          </ac:spMkLst>
        </pc:spChg>
      </pc:sldChg>
      <pc:sldChg chg="new del">
        <pc:chgData name="Настя Маслова" userId="fc6975d9708a1561" providerId="LiveId" clId="{D5DB2227-7ECE-40C8-8F55-812F95C1AD9F}" dt="2024-06-08T18:44:18.161" v="8" actId="47"/>
        <pc:sldMkLst>
          <pc:docMk/>
          <pc:sldMk cId="3479043907" sldId="257"/>
        </pc:sldMkLst>
      </pc:sldChg>
      <pc:sldChg chg="del">
        <pc:chgData name="Настя Маслова" userId="fc6975d9708a1561" providerId="LiveId" clId="{D5DB2227-7ECE-40C8-8F55-812F95C1AD9F}" dt="2024-06-08T18:43:49.075" v="0" actId="47"/>
        <pc:sldMkLst>
          <pc:docMk/>
          <pc:sldMk cId="988428960" sldId="258"/>
        </pc:sldMkLst>
      </pc:sldChg>
      <pc:sldChg chg="addSp modSp new mod">
        <pc:chgData name="Настя Маслова" userId="fc6975d9708a1561" providerId="LiveId" clId="{D5DB2227-7ECE-40C8-8F55-812F95C1AD9F}" dt="2024-06-08T18:46:38.173" v="28" actId="1076"/>
        <pc:sldMkLst>
          <pc:docMk/>
          <pc:sldMk cId="3482328501" sldId="258"/>
        </pc:sldMkLst>
        <pc:spChg chg="add mod">
          <ac:chgData name="Настя Маслова" userId="fc6975d9708a1561" providerId="LiveId" clId="{D5DB2227-7ECE-40C8-8F55-812F95C1AD9F}" dt="2024-06-08T18:46:38.173" v="28" actId="1076"/>
          <ac:spMkLst>
            <pc:docMk/>
            <pc:sldMk cId="3482328501" sldId="258"/>
            <ac:spMk id="3" creationId="{4EA68B79-CC5B-D16E-32FD-E67B6F463206}"/>
          </ac:spMkLst>
        </pc:spChg>
      </pc:sldChg>
      <pc:sldChg chg="del">
        <pc:chgData name="Настя Маслова" userId="fc6975d9708a1561" providerId="LiveId" clId="{D5DB2227-7ECE-40C8-8F55-812F95C1AD9F}" dt="2024-06-08T18:43:50.069" v="1" actId="47"/>
        <pc:sldMkLst>
          <pc:docMk/>
          <pc:sldMk cId="1052133946" sldId="259"/>
        </pc:sldMkLst>
      </pc:sldChg>
      <pc:sldChg chg="addSp modSp new">
        <pc:chgData name="Настя Маслова" userId="fc6975d9708a1561" providerId="LiveId" clId="{D5DB2227-7ECE-40C8-8F55-812F95C1AD9F}" dt="2024-06-08T18:46:46.678" v="30"/>
        <pc:sldMkLst>
          <pc:docMk/>
          <pc:sldMk cId="1954188775" sldId="259"/>
        </pc:sldMkLst>
        <pc:picChg chg="add mod">
          <ac:chgData name="Настя Маслова" userId="fc6975d9708a1561" providerId="LiveId" clId="{D5DB2227-7ECE-40C8-8F55-812F95C1AD9F}" dt="2024-06-08T18:46:46.678" v="30"/>
          <ac:picMkLst>
            <pc:docMk/>
            <pc:sldMk cId="1954188775" sldId="259"/>
            <ac:picMk id="2" creationId="{E9CE0A86-14A7-1D42-5122-E1E00F2F6551}"/>
          </ac:picMkLst>
        </pc:picChg>
      </pc:sldChg>
      <pc:sldChg chg="addSp modSp new mod">
        <pc:chgData name="Настя Маслова" userId="fc6975d9708a1561" providerId="LiveId" clId="{D5DB2227-7ECE-40C8-8F55-812F95C1AD9F}" dt="2024-06-08T18:47:24.742" v="40" actId="1076"/>
        <pc:sldMkLst>
          <pc:docMk/>
          <pc:sldMk cId="1342963075" sldId="260"/>
        </pc:sldMkLst>
        <pc:spChg chg="add mod">
          <ac:chgData name="Настя Маслова" userId="fc6975d9708a1561" providerId="LiveId" clId="{D5DB2227-7ECE-40C8-8F55-812F95C1AD9F}" dt="2024-06-08T18:47:24.742" v="40" actId="1076"/>
          <ac:spMkLst>
            <pc:docMk/>
            <pc:sldMk cId="1342963075" sldId="260"/>
            <ac:spMk id="3" creationId="{A170DA42-A7A6-6C99-39A6-3D548426B169}"/>
          </ac:spMkLst>
        </pc:spChg>
      </pc:sldChg>
      <pc:sldChg chg="addSp modSp new mod">
        <pc:chgData name="Настя Маслова" userId="fc6975d9708a1561" providerId="LiveId" clId="{D5DB2227-7ECE-40C8-8F55-812F95C1AD9F}" dt="2024-06-08T18:48:01.464" v="50" actId="1076"/>
        <pc:sldMkLst>
          <pc:docMk/>
          <pc:sldMk cId="1169225840" sldId="261"/>
        </pc:sldMkLst>
        <pc:spChg chg="add mod">
          <ac:chgData name="Настя Маслова" userId="fc6975d9708a1561" providerId="LiveId" clId="{D5DB2227-7ECE-40C8-8F55-812F95C1AD9F}" dt="2024-06-08T18:48:01.464" v="50" actId="1076"/>
          <ac:spMkLst>
            <pc:docMk/>
            <pc:sldMk cId="1169225840" sldId="261"/>
            <ac:spMk id="3" creationId="{E4BA8D10-A98D-5DA7-E7D4-B55F8B020141}"/>
          </ac:spMkLst>
        </pc:spChg>
      </pc:sldChg>
      <pc:sldChg chg="addSp modSp new mod">
        <pc:chgData name="Настя Маслова" userId="fc6975d9708a1561" providerId="LiveId" clId="{D5DB2227-7ECE-40C8-8F55-812F95C1AD9F}" dt="2024-06-08T18:48:41.008" v="57" actId="1076"/>
        <pc:sldMkLst>
          <pc:docMk/>
          <pc:sldMk cId="260864752" sldId="262"/>
        </pc:sldMkLst>
        <pc:spChg chg="add mod">
          <ac:chgData name="Настя Маслова" userId="fc6975d9708a1561" providerId="LiveId" clId="{D5DB2227-7ECE-40C8-8F55-812F95C1AD9F}" dt="2024-06-08T18:48:41.008" v="57" actId="1076"/>
          <ac:spMkLst>
            <pc:docMk/>
            <pc:sldMk cId="260864752" sldId="262"/>
            <ac:spMk id="3" creationId="{B1797273-FC85-F252-4A49-42D9E1B8235C}"/>
          </ac:spMkLst>
        </pc:spChg>
      </pc:sldChg>
      <pc:sldChg chg="addSp modSp new mod">
        <pc:chgData name="Настя Маслова" userId="fc6975d9708a1561" providerId="LiveId" clId="{D5DB2227-7ECE-40C8-8F55-812F95C1AD9F}" dt="2024-06-08T18:48:59.233" v="61" actId="1076"/>
        <pc:sldMkLst>
          <pc:docMk/>
          <pc:sldMk cId="2718543206" sldId="263"/>
        </pc:sldMkLst>
        <pc:picChg chg="add mod">
          <ac:chgData name="Настя Маслова" userId="fc6975d9708a1561" providerId="LiveId" clId="{D5DB2227-7ECE-40C8-8F55-812F95C1AD9F}" dt="2024-06-08T18:48:59.233" v="61" actId="1076"/>
          <ac:picMkLst>
            <pc:docMk/>
            <pc:sldMk cId="2718543206" sldId="263"/>
            <ac:picMk id="2" creationId="{D61CF5EB-A6C0-E73F-35A3-E6CB722CD352}"/>
          </ac:picMkLst>
        </pc:picChg>
      </pc:sldChg>
      <pc:sldChg chg="new del">
        <pc:chgData name="Настя Маслова" userId="fc6975d9708a1561" providerId="LiveId" clId="{D5DB2227-7ECE-40C8-8F55-812F95C1AD9F}" dt="2024-06-08T18:49:07.786" v="63" actId="47"/>
        <pc:sldMkLst>
          <pc:docMk/>
          <pc:sldMk cId="2071744394" sldId="264"/>
        </pc:sldMkLst>
      </pc:sldChg>
    </pc:docChg>
  </pc:docChgLst>
  <pc:docChgLst>
    <pc:chgData name="Настя Маслова" userId="fc6975d9708a1561" providerId="LiveId" clId="{A82F6993-B4FE-423B-A473-08DC4108D7FA}"/>
    <pc:docChg chg="undo custSel addSld delSld modSld">
      <pc:chgData name="Настя Маслова" userId="fc6975d9708a1561" providerId="LiveId" clId="{A82F6993-B4FE-423B-A473-08DC4108D7FA}" dt="2024-05-18T17:57:05.924" v="149" actId="1076"/>
      <pc:docMkLst>
        <pc:docMk/>
      </pc:docMkLst>
      <pc:sldChg chg="modSp mod">
        <pc:chgData name="Настя Маслова" userId="fc6975d9708a1561" providerId="LiveId" clId="{A82F6993-B4FE-423B-A473-08DC4108D7FA}" dt="2024-05-18T17:28:22.508" v="1" actId="20577"/>
        <pc:sldMkLst>
          <pc:docMk/>
          <pc:sldMk cId="1754080497" sldId="256"/>
        </pc:sldMkLst>
        <pc:spChg chg="mod">
          <ac:chgData name="Настя Маслова" userId="fc6975d9708a1561" providerId="LiveId" clId="{A82F6993-B4FE-423B-A473-08DC4108D7FA}" dt="2024-05-18T17:28:22.508" v="1" actId="20577"/>
          <ac:spMkLst>
            <pc:docMk/>
            <pc:sldMk cId="1754080497" sldId="256"/>
            <ac:spMk id="2" creationId="{57242296-9DD3-1A91-394C-FFCE1928A4AC}"/>
          </ac:spMkLst>
        </pc:spChg>
      </pc:sldChg>
      <pc:sldChg chg="modSp mod">
        <pc:chgData name="Настя Маслова" userId="fc6975d9708a1561" providerId="LiveId" clId="{A82F6993-B4FE-423B-A473-08DC4108D7FA}" dt="2024-05-18T17:29:21.928" v="11" actId="255"/>
        <pc:sldMkLst>
          <pc:docMk/>
          <pc:sldMk cId="419580537" sldId="257"/>
        </pc:sldMkLst>
        <pc:spChg chg="mod">
          <ac:chgData name="Настя Маслова" userId="fc6975d9708a1561" providerId="LiveId" clId="{A82F6993-B4FE-423B-A473-08DC4108D7FA}" dt="2024-05-18T17:29:21.928" v="11" actId="255"/>
          <ac:spMkLst>
            <pc:docMk/>
            <pc:sldMk cId="419580537" sldId="257"/>
            <ac:spMk id="3" creationId="{7C3882F3-5F3B-CA94-AE03-1A85BEADA720}"/>
          </ac:spMkLst>
        </pc:spChg>
      </pc:sldChg>
      <pc:sldChg chg="addSp modSp new mod">
        <pc:chgData name="Настя Маслова" userId="fc6975d9708a1561" providerId="LiveId" clId="{A82F6993-B4FE-423B-A473-08DC4108D7FA}" dt="2024-05-18T17:35:38.171" v="123" actId="404"/>
        <pc:sldMkLst>
          <pc:docMk/>
          <pc:sldMk cId="988428960" sldId="258"/>
        </pc:sldMkLst>
        <pc:spChg chg="add">
          <ac:chgData name="Настя Маслова" userId="fc6975d9708a1561" providerId="LiveId" clId="{A82F6993-B4FE-423B-A473-08DC4108D7FA}" dt="2024-05-18T17:30:06.823" v="21"/>
          <ac:spMkLst>
            <pc:docMk/>
            <pc:sldMk cId="988428960" sldId="258"/>
            <ac:spMk id="2" creationId="{1B5B30A5-3173-23DA-E9B6-C2629A076C32}"/>
          </ac:spMkLst>
        </pc:spChg>
        <pc:spChg chg="add mod">
          <ac:chgData name="Настя Маслова" userId="fc6975d9708a1561" providerId="LiveId" clId="{A82F6993-B4FE-423B-A473-08DC4108D7FA}" dt="2024-05-18T17:35:38.171" v="123" actId="404"/>
          <ac:spMkLst>
            <pc:docMk/>
            <pc:sldMk cId="988428960" sldId="258"/>
            <ac:spMk id="3" creationId="{265067AB-819C-2498-47D5-D92D8A1E8E94}"/>
          </ac:spMkLst>
        </pc:spChg>
        <pc:picChg chg="add mod">
          <ac:chgData name="Настя Маслова" userId="fc6975d9708a1561" providerId="LiveId" clId="{A82F6993-B4FE-423B-A473-08DC4108D7FA}" dt="2024-05-18T17:31:34.307" v="34" actId="1076"/>
          <ac:picMkLst>
            <pc:docMk/>
            <pc:sldMk cId="988428960" sldId="258"/>
            <ac:picMk id="1025" creationId="{9D8B3343-908D-756A-F93A-B8C9C1DE1039}"/>
          </ac:picMkLst>
        </pc:picChg>
      </pc:sldChg>
      <pc:sldChg chg="del">
        <pc:chgData name="Настя Маслова" userId="fc6975d9708a1561" providerId="LiveId" clId="{A82F6993-B4FE-423B-A473-08DC4108D7FA}" dt="2024-05-18T17:29:29.928" v="13" actId="47"/>
        <pc:sldMkLst>
          <pc:docMk/>
          <pc:sldMk cId="2123418087" sldId="258"/>
        </pc:sldMkLst>
      </pc:sldChg>
      <pc:sldChg chg="del">
        <pc:chgData name="Настя Маслова" userId="fc6975d9708a1561" providerId="LiveId" clId="{A82F6993-B4FE-423B-A473-08DC4108D7FA}" dt="2024-05-18T17:29:29.233" v="12" actId="47"/>
        <pc:sldMkLst>
          <pc:docMk/>
          <pc:sldMk cId="187996666" sldId="259"/>
        </pc:sldMkLst>
      </pc:sldChg>
      <pc:sldChg chg="addSp modSp new mod">
        <pc:chgData name="Настя Маслова" userId="fc6975d9708a1561" providerId="LiveId" clId="{A82F6993-B4FE-423B-A473-08DC4108D7FA}" dt="2024-05-18T17:35:29.282" v="121" actId="403"/>
        <pc:sldMkLst>
          <pc:docMk/>
          <pc:sldMk cId="1052133946" sldId="259"/>
        </pc:sldMkLst>
        <pc:spChg chg="add">
          <ac:chgData name="Настя Маслова" userId="fc6975d9708a1561" providerId="LiveId" clId="{A82F6993-B4FE-423B-A473-08DC4108D7FA}" dt="2024-05-18T17:32:25.406" v="54"/>
          <ac:spMkLst>
            <pc:docMk/>
            <pc:sldMk cId="1052133946" sldId="259"/>
            <ac:spMk id="2" creationId="{06221145-9D8C-4E7F-51B8-A6E0C834C808}"/>
          </ac:spMkLst>
        </pc:spChg>
        <pc:spChg chg="add mod">
          <ac:chgData name="Настя Маслова" userId="fc6975d9708a1561" providerId="LiveId" clId="{A82F6993-B4FE-423B-A473-08DC4108D7FA}" dt="2024-05-18T17:35:29.282" v="121" actId="403"/>
          <ac:spMkLst>
            <pc:docMk/>
            <pc:sldMk cId="1052133946" sldId="259"/>
            <ac:spMk id="3" creationId="{04750F50-4883-3610-3899-AAD7B3731C09}"/>
          </ac:spMkLst>
        </pc:spChg>
        <pc:picChg chg="add mod">
          <ac:chgData name="Настя Маслова" userId="fc6975d9708a1561" providerId="LiveId" clId="{A82F6993-B4FE-423B-A473-08DC4108D7FA}" dt="2024-05-18T17:33:06.414" v="74" actId="1076"/>
          <ac:picMkLst>
            <pc:docMk/>
            <pc:sldMk cId="1052133946" sldId="259"/>
            <ac:picMk id="2049" creationId="{C6789956-8A32-E2A7-E138-4EBED514131E}"/>
          </ac:picMkLst>
        </pc:picChg>
      </pc:sldChg>
      <pc:sldChg chg="addSp modSp new mod">
        <pc:chgData name="Настя Маслова" userId="fc6975d9708a1561" providerId="LiveId" clId="{A82F6993-B4FE-423B-A473-08DC4108D7FA}" dt="2024-05-18T17:35:48.487" v="128" actId="403"/>
        <pc:sldMkLst>
          <pc:docMk/>
          <pc:sldMk cId="2513536511" sldId="260"/>
        </pc:sldMkLst>
        <pc:spChg chg="add">
          <ac:chgData name="Настя Маслова" userId="fc6975d9708a1561" providerId="LiveId" clId="{A82F6993-B4FE-423B-A473-08DC4108D7FA}" dt="2024-05-18T17:33:46.128" v="76"/>
          <ac:spMkLst>
            <pc:docMk/>
            <pc:sldMk cId="2513536511" sldId="260"/>
            <ac:spMk id="2" creationId="{F84A31FF-5BCD-9804-CDCB-66C2785387DB}"/>
          </ac:spMkLst>
        </pc:spChg>
        <pc:spChg chg="add mod">
          <ac:chgData name="Настя Маслова" userId="fc6975d9708a1561" providerId="LiveId" clId="{A82F6993-B4FE-423B-A473-08DC4108D7FA}" dt="2024-05-18T17:35:48.487" v="128" actId="403"/>
          <ac:spMkLst>
            <pc:docMk/>
            <pc:sldMk cId="2513536511" sldId="260"/>
            <ac:spMk id="3" creationId="{4F7C4498-D4D3-F9B8-5E33-0E1E7C12C02A}"/>
          </ac:spMkLst>
        </pc:spChg>
        <pc:picChg chg="add mod">
          <ac:chgData name="Настя Маслова" userId="fc6975d9708a1561" providerId="LiveId" clId="{A82F6993-B4FE-423B-A473-08DC4108D7FA}" dt="2024-05-18T17:34:16.939" v="93" actId="1076"/>
          <ac:picMkLst>
            <pc:docMk/>
            <pc:sldMk cId="2513536511" sldId="260"/>
            <ac:picMk id="3073" creationId="{63ADEDC7-6BA8-04EC-6444-1672549DBCFB}"/>
          </ac:picMkLst>
        </pc:picChg>
      </pc:sldChg>
      <pc:sldChg chg="del">
        <pc:chgData name="Настя Маслова" userId="fc6975d9708a1561" providerId="LiveId" clId="{A82F6993-B4FE-423B-A473-08DC4108D7FA}" dt="2024-05-18T17:29:30.389" v="14" actId="47"/>
        <pc:sldMkLst>
          <pc:docMk/>
          <pc:sldMk cId="2896420328" sldId="260"/>
        </pc:sldMkLst>
      </pc:sldChg>
      <pc:sldChg chg="del">
        <pc:chgData name="Настя Маслова" userId="fc6975d9708a1561" providerId="LiveId" clId="{A82F6993-B4FE-423B-A473-08DC4108D7FA}" dt="2024-05-18T17:29:30.901" v="15" actId="47"/>
        <pc:sldMkLst>
          <pc:docMk/>
          <pc:sldMk cId="1787220007" sldId="261"/>
        </pc:sldMkLst>
      </pc:sldChg>
      <pc:sldChg chg="addSp modSp new mod">
        <pc:chgData name="Настя Маслова" userId="fc6975d9708a1561" providerId="LiveId" clId="{A82F6993-B4FE-423B-A473-08DC4108D7FA}" dt="2024-05-18T17:36:16.362" v="137" actId="1076"/>
        <pc:sldMkLst>
          <pc:docMk/>
          <pc:sldMk cId="3927961678" sldId="261"/>
        </pc:sldMkLst>
        <pc:spChg chg="add">
          <ac:chgData name="Настя Маслова" userId="fc6975d9708a1561" providerId="LiveId" clId="{A82F6993-B4FE-423B-A473-08DC4108D7FA}" dt="2024-05-18T17:34:30.631" v="95"/>
          <ac:spMkLst>
            <pc:docMk/>
            <pc:sldMk cId="3927961678" sldId="261"/>
            <ac:spMk id="2" creationId="{D4DC7B5E-BE5B-CC0C-B823-9FDFDF6CCF1A}"/>
          </ac:spMkLst>
        </pc:spChg>
        <pc:spChg chg="add mod">
          <ac:chgData name="Настя Маслова" userId="fc6975d9708a1561" providerId="LiveId" clId="{A82F6993-B4FE-423B-A473-08DC4108D7FA}" dt="2024-05-18T17:36:09.699" v="134" actId="1076"/>
          <ac:spMkLst>
            <pc:docMk/>
            <pc:sldMk cId="3927961678" sldId="261"/>
            <ac:spMk id="3" creationId="{9E23311A-FC55-2801-4E6D-FDCE52BDB36C}"/>
          </ac:spMkLst>
        </pc:spChg>
        <pc:picChg chg="add mod">
          <ac:chgData name="Настя Маслова" userId="fc6975d9708a1561" providerId="LiveId" clId="{A82F6993-B4FE-423B-A473-08DC4108D7FA}" dt="2024-05-18T17:36:16.362" v="137" actId="1076"/>
          <ac:picMkLst>
            <pc:docMk/>
            <pc:sldMk cId="3927961678" sldId="261"/>
            <ac:picMk id="4097" creationId="{4C97F538-6028-3ED4-1CB6-212D07103E0F}"/>
          </ac:picMkLst>
        </pc:picChg>
      </pc:sldChg>
      <pc:sldChg chg="addSp delSp modSp new mod modClrScheme chgLayout">
        <pc:chgData name="Настя Маслова" userId="fc6975d9708a1561" providerId="LiveId" clId="{A82F6993-B4FE-423B-A473-08DC4108D7FA}" dt="2024-05-18T17:57:05.924" v="149" actId="1076"/>
        <pc:sldMkLst>
          <pc:docMk/>
          <pc:sldMk cId="445218552" sldId="262"/>
        </pc:sldMkLst>
        <pc:spChg chg="del">
          <ac:chgData name="Настя Маслова" userId="fc6975d9708a1561" providerId="LiveId" clId="{A82F6993-B4FE-423B-A473-08DC4108D7FA}" dt="2024-05-18T17:56:32.547" v="139" actId="700"/>
          <ac:spMkLst>
            <pc:docMk/>
            <pc:sldMk cId="445218552" sldId="262"/>
            <ac:spMk id="2" creationId="{09FD62EA-12FD-4F1B-B2E9-5FB817A19C86}"/>
          </ac:spMkLst>
        </pc:spChg>
        <pc:spChg chg="del">
          <ac:chgData name="Настя Маслова" userId="fc6975d9708a1561" providerId="LiveId" clId="{A82F6993-B4FE-423B-A473-08DC4108D7FA}" dt="2024-05-18T17:56:32.547" v="139" actId="700"/>
          <ac:spMkLst>
            <pc:docMk/>
            <pc:sldMk cId="445218552" sldId="262"/>
            <ac:spMk id="3" creationId="{4059B836-2BEF-4EAF-3102-4FB05ED752EE}"/>
          </ac:spMkLst>
        </pc:spChg>
        <pc:spChg chg="del">
          <ac:chgData name="Настя Маслова" userId="fc6975d9708a1561" providerId="LiveId" clId="{A82F6993-B4FE-423B-A473-08DC4108D7FA}" dt="2024-05-18T17:56:32.547" v="139" actId="700"/>
          <ac:spMkLst>
            <pc:docMk/>
            <pc:sldMk cId="445218552" sldId="262"/>
            <ac:spMk id="4" creationId="{6913D7E1-DEAE-B4DF-FCD8-C3030E00A689}"/>
          </ac:spMkLst>
        </pc:spChg>
        <pc:spChg chg="add mod">
          <ac:chgData name="Настя Маслова" userId="fc6975d9708a1561" providerId="LiveId" clId="{A82F6993-B4FE-423B-A473-08DC4108D7FA}" dt="2024-05-18T17:57:05.924" v="149" actId="1076"/>
          <ac:spMkLst>
            <pc:docMk/>
            <pc:sldMk cId="445218552" sldId="262"/>
            <ac:spMk id="6" creationId="{7EE7ADFE-5DED-708C-0789-F9FE231FE874}"/>
          </ac:spMkLst>
        </pc:spChg>
      </pc:sldChg>
      <pc:sldChg chg="del">
        <pc:chgData name="Настя Маслова" userId="fc6975d9708a1561" providerId="LiveId" clId="{A82F6993-B4FE-423B-A473-08DC4108D7FA}" dt="2024-05-18T17:29:31.354" v="16" actId="47"/>
        <pc:sldMkLst>
          <pc:docMk/>
          <pc:sldMk cId="3428394623" sldId="262"/>
        </pc:sldMkLst>
      </pc:sldChg>
      <pc:sldChg chg="del">
        <pc:chgData name="Настя Маслова" userId="fc6975d9708a1561" providerId="LiveId" clId="{A82F6993-B4FE-423B-A473-08DC4108D7FA}" dt="2024-05-18T17:29:31.797" v="17" actId="47"/>
        <pc:sldMkLst>
          <pc:docMk/>
          <pc:sldMk cId="837418536" sldId="263"/>
        </pc:sldMkLst>
      </pc:sldChg>
      <pc:sldChg chg="del">
        <pc:chgData name="Настя Маслова" userId="fc6975d9708a1561" providerId="LiveId" clId="{A82F6993-B4FE-423B-A473-08DC4108D7FA}" dt="2024-05-18T17:29:32.236" v="18" actId="47"/>
        <pc:sldMkLst>
          <pc:docMk/>
          <pc:sldMk cId="1454269400" sldId="264"/>
        </pc:sldMkLst>
      </pc:sldChg>
      <pc:sldChg chg="del">
        <pc:chgData name="Настя Маслова" userId="fc6975d9708a1561" providerId="LiveId" clId="{A82F6993-B4FE-423B-A473-08DC4108D7FA}" dt="2024-05-18T17:29:32.711" v="19" actId="47"/>
        <pc:sldMkLst>
          <pc:docMk/>
          <pc:sldMk cId="1008445886" sldId="265"/>
        </pc:sldMkLst>
      </pc:sldChg>
    </pc:docChg>
  </pc:docChgLst>
  <pc:docChgLst>
    <pc:chgData name="Настя Маслова" userId="fc6975d9708a1561" providerId="LiveId" clId="{82F3A109-150F-4C84-A623-C5EA61C28518}"/>
    <pc:docChg chg="undo custSel addSld delSld modSld">
      <pc:chgData name="Настя Маслова" userId="fc6975d9708a1561" providerId="LiveId" clId="{82F3A109-150F-4C84-A623-C5EA61C28518}" dt="2024-05-25T20:44:09.860" v="35" actId="2696"/>
      <pc:docMkLst>
        <pc:docMk/>
      </pc:docMkLst>
      <pc:sldChg chg="modSp mod">
        <pc:chgData name="Настя Маслова" userId="fc6975d9708a1561" providerId="LiveId" clId="{82F3A109-150F-4C84-A623-C5EA61C28518}" dt="2024-05-25T20:41:34.150" v="2" actId="20577"/>
        <pc:sldMkLst>
          <pc:docMk/>
          <pc:sldMk cId="1754080497" sldId="256"/>
        </pc:sldMkLst>
        <pc:spChg chg="mod">
          <ac:chgData name="Настя Маслова" userId="fc6975d9708a1561" providerId="LiveId" clId="{82F3A109-150F-4C84-A623-C5EA61C28518}" dt="2024-05-25T20:41:34.150" v="2" actId="20577"/>
          <ac:spMkLst>
            <pc:docMk/>
            <pc:sldMk cId="1754080497" sldId="256"/>
            <ac:spMk id="2" creationId="{57242296-9DD3-1A91-394C-FFCE1928A4AC}"/>
          </ac:spMkLst>
        </pc:spChg>
      </pc:sldChg>
      <pc:sldChg chg="modSp mod">
        <pc:chgData name="Настя Маслова" userId="fc6975d9708a1561" providerId="LiveId" clId="{82F3A109-150F-4C84-A623-C5EA61C28518}" dt="2024-05-25T20:41:59.859" v="12" actId="403"/>
        <pc:sldMkLst>
          <pc:docMk/>
          <pc:sldMk cId="419580537" sldId="257"/>
        </pc:sldMkLst>
        <pc:spChg chg="mod">
          <ac:chgData name="Настя Маслова" userId="fc6975d9708a1561" providerId="LiveId" clId="{82F3A109-150F-4C84-A623-C5EA61C28518}" dt="2024-05-25T20:41:59.859" v="12" actId="403"/>
          <ac:spMkLst>
            <pc:docMk/>
            <pc:sldMk cId="419580537" sldId="257"/>
            <ac:spMk id="3" creationId="{7C3882F3-5F3B-CA94-AE03-1A85BEADA720}"/>
          </ac:spMkLst>
        </pc:spChg>
      </pc:sldChg>
      <pc:sldChg chg="addSp delSp modSp mod">
        <pc:chgData name="Настя Маслова" userId="fc6975d9708a1561" providerId="LiveId" clId="{82F3A109-150F-4C84-A623-C5EA61C28518}" dt="2024-05-25T20:42:24.189" v="17" actId="1076"/>
        <pc:sldMkLst>
          <pc:docMk/>
          <pc:sldMk cId="988428960" sldId="258"/>
        </pc:sldMkLst>
        <pc:picChg chg="add mod">
          <ac:chgData name="Настя Маслова" userId="fc6975d9708a1561" providerId="LiveId" clId="{82F3A109-150F-4C84-A623-C5EA61C28518}" dt="2024-05-25T20:42:24.189" v="17" actId="1076"/>
          <ac:picMkLst>
            <pc:docMk/>
            <pc:sldMk cId="988428960" sldId="258"/>
            <ac:picMk id="4" creationId="{E35D83CE-78D6-7269-2530-0740BF5B75D9}"/>
          </ac:picMkLst>
        </pc:picChg>
        <pc:picChg chg="del">
          <ac:chgData name="Настя Маслова" userId="fc6975d9708a1561" providerId="LiveId" clId="{82F3A109-150F-4C84-A623-C5EA61C28518}" dt="2024-05-25T20:42:11.306" v="14" actId="478"/>
          <ac:picMkLst>
            <pc:docMk/>
            <pc:sldMk cId="988428960" sldId="258"/>
            <ac:picMk id="1025" creationId="{9D8B3343-908D-756A-F93A-B8C9C1DE1039}"/>
          </ac:picMkLst>
        </pc:picChg>
      </pc:sldChg>
      <pc:sldChg chg="addSp delSp modSp mod">
        <pc:chgData name="Настя Маслова" userId="fc6975d9708a1561" providerId="LiveId" clId="{82F3A109-150F-4C84-A623-C5EA61C28518}" dt="2024-05-25T20:43:18.991" v="28" actId="207"/>
        <pc:sldMkLst>
          <pc:docMk/>
          <pc:sldMk cId="1052133946" sldId="259"/>
        </pc:sldMkLst>
        <pc:spChg chg="mod">
          <ac:chgData name="Настя Маслова" userId="fc6975d9708a1561" providerId="LiveId" clId="{82F3A109-150F-4C84-A623-C5EA61C28518}" dt="2024-05-25T20:43:18.991" v="28" actId="207"/>
          <ac:spMkLst>
            <pc:docMk/>
            <pc:sldMk cId="1052133946" sldId="259"/>
            <ac:spMk id="3" creationId="{04750F50-4883-3610-3899-AAD7B3731C09}"/>
          </ac:spMkLst>
        </pc:spChg>
        <pc:picChg chg="add mod">
          <ac:chgData name="Настя Маслова" userId="fc6975d9708a1561" providerId="LiveId" clId="{82F3A109-150F-4C84-A623-C5EA61C28518}" dt="2024-05-25T20:42:39.693" v="22" actId="1076"/>
          <ac:picMkLst>
            <pc:docMk/>
            <pc:sldMk cId="1052133946" sldId="259"/>
            <ac:picMk id="4" creationId="{78DF7E74-35B6-1A1E-C512-AFC42E1FB16A}"/>
          </ac:picMkLst>
        </pc:picChg>
        <pc:picChg chg="del">
          <ac:chgData name="Настя Маслова" userId="fc6975d9708a1561" providerId="LiveId" clId="{82F3A109-150F-4C84-A623-C5EA61C28518}" dt="2024-05-25T20:42:34.050" v="18" actId="478"/>
          <ac:picMkLst>
            <pc:docMk/>
            <pc:sldMk cId="1052133946" sldId="259"/>
            <ac:picMk id="2049" creationId="{C6789956-8A32-E2A7-E138-4EBED514131E}"/>
          </ac:picMkLst>
        </pc:picChg>
      </pc:sldChg>
      <pc:sldChg chg="del">
        <pc:chgData name="Настя Маслова" userId="fc6975d9708a1561" providerId="LiveId" clId="{82F3A109-150F-4C84-A623-C5EA61C28518}" dt="2024-05-25T20:43:46.747" v="32" actId="47"/>
        <pc:sldMkLst>
          <pc:docMk/>
          <pc:sldMk cId="2513536511" sldId="260"/>
        </pc:sldMkLst>
      </pc:sldChg>
      <pc:sldChg chg="del">
        <pc:chgData name="Настя Маслова" userId="fc6975d9708a1561" providerId="LiveId" clId="{82F3A109-150F-4C84-A623-C5EA61C28518}" dt="2024-05-25T20:43:46.315" v="31" actId="47"/>
        <pc:sldMkLst>
          <pc:docMk/>
          <pc:sldMk cId="3927961678" sldId="261"/>
        </pc:sldMkLst>
      </pc:sldChg>
      <pc:sldChg chg="modSp del mod">
        <pc:chgData name="Настя Маслова" userId="fc6975d9708a1561" providerId="LiveId" clId="{82F3A109-150F-4C84-A623-C5EA61C28518}" dt="2024-05-25T20:44:09.860" v="35" actId="2696"/>
        <pc:sldMkLst>
          <pc:docMk/>
          <pc:sldMk cId="445218552" sldId="262"/>
        </pc:sldMkLst>
        <pc:spChg chg="mod">
          <ac:chgData name="Настя Маслова" userId="fc6975d9708a1561" providerId="LiveId" clId="{82F3A109-150F-4C84-A623-C5EA61C28518}" dt="2024-05-25T20:43:36.714" v="29"/>
          <ac:spMkLst>
            <pc:docMk/>
            <pc:sldMk cId="445218552" sldId="262"/>
            <ac:spMk id="6" creationId="{7EE7ADFE-5DED-708C-0789-F9FE231FE874}"/>
          </ac:spMkLst>
        </pc:spChg>
      </pc:sldChg>
      <pc:sldChg chg="delSp add del mod">
        <pc:chgData name="Настя Маслова" userId="fc6975d9708a1561" providerId="LiveId" clId="{82F3A109-150F-4C84-A623-C5EA61C28518}" dt="2024-05-25T20:44:04.864" v="34" actId="47"/>
        <pc:sldMkLst>
          <pc:docMk/>
          <pc:sldMk cId="3834385787" sldId="263"/>
        </pc:sldMkLst>
        <pc:spChg chg="del">
          <ac:chgData name="Настя Маслова" userId="fc6975d9708a1561" providerId="LiveId" clId="{82F3A109-150F-4C84-A623-C5EA61C28518}" dt="2024-05-25T20:44:03.111" v="33" actId="478"/>
          <ac:spMkLst>
            <pc:docMk/>
            <pc:sldMk cId="3834385787" sldId="263"/>
            <ac:spMk id="6" creationId="{7EE7ADFE-5DED-708C-0789-F9FE231FE8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B0CDBE-7FA0-0CCE-C104-FFE1ACE8238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8961D2F-7B9D-238A-0A96-2232C4C821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98AF1D4-E353-D4F5-37D8-230FE7572E63}"/>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5" name="Нижний колонтитул 4">
            <a:extLst>
              <a:ext uri="{FF2B5EF4-FFF2-40B4-BE49-F238E27FC236}">
                <a16:creationId xmlns:a16="http://schemas.microsoft.com/office/drawing/2014/main" id="{46364725-0301-BE50-0A53-C1B6BB2D64F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C7F0F99-8FCB-13B8-255A-8E4F683E2104}"/>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355225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112035-A4F8-63DA-41BB-CF5E0D416FB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D2BD839-2280-5E6C-795F-AAA2728A5C4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DD08780-C091-48F4-8043-12E149515714}"/>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5" name="Нижний колонтитул 4">
            <a:extLst>
              <a:ext uri="{FF2B5EF4-FFF2-40B4-BE49-F238E27FC236}">
                <a16:creationId xmlns:a16="http://schemas.microsoft.com/office/drawing/2014/main" id="{017B8500-54AC-4711-5C49-4F7E640244C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C7F6233-F24C-405F-2681-739BF0B9D933}"/>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193093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23BDB7B-EA9B-F351-06B6-0D8288ABD2E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247C686-1079-3C40-C0F3-E8CFE75C6A9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C3E507F-A5BE-4D1D-97CE-07191F7FAA54}"/>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5" name="Нижний колонтитул 4">
            <a:extLst>
              <a:ext uri="{FF2B5EF4-FFF2-40B4-BE49-F238E27FC236}">
                <a16:creationId xmlns:a16="http://schemas.microsoft.com/office/drawing/2014/main" id="{E81BC3ED-A623-05A0-BC43-E29842C4C8E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4541288-8F2E-6189-F25E-288F36F351C0}"/>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969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421FE-FC5B-E7F8-1CCB-863B01E6B60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CA5391E-CB60-CE8D-3DB2-00D1C0016EA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C9450F-7F02-2FDA-D7EE-9ED8D25BA44C}"/>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5" name="Нижний колонтитул 4">
            <a:extLst>
              <a:ext uri="{FF2B5EF4-FFF2-40B4-BE49-F238E27FC236}">
                <a16:creationId xmlns:a16="http://schemas.microsoft.com/office/drawing/2014/main" id="{D05E3118-4053-C7A8-AB74-2928B45832F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AE66BC2-3AE4-185F-7AF4-7F9B3D82C32A}"/>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429116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C14E88-8FEA-0963-75B5-434D910765D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96BB6FA-0C12-1003-737A-EB09EE456A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CDD40F6-79D2-E40D-8C5F-D8C7E9D4C736}"/>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5" name="Нижний колонтитул 4">
            <a:extLst>
              <a:ext uri="{FF2B5EF4-FFF2-40B4-BE49-F238E27FC236}">
                <a16:creationId xmlns:a16="http://schemas.microsoft.com/office/drawing/2014/main" id="{50CC1B5C-6613-3FB7-BD15-655C3008CB2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275457A-5A70-3FFB-48E1-CF25ECA0B614}"/>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400496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6E5EDD-3FC6-55E1-B5A1-5DBC3C2C958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A1B6D44-8D43-1568-AC40-38AA5E95C6E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A049CD4-0D5E-28D2-4928-93E42BA3E29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BA970BE-F57A-E2B9-5FE2-21CDB40F23E7}"/>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6" name="Нижний колонтитул 5">
            <a:extLst>
              <a:ext uri="{FF2B5EF4-FFF2-40B4-BE49-F238E27FC236}">
                <a16:creationId xmlns:a16="http://schemas.microsoft.com/office/drawing/2014/main" id="{31014399-E6F9-BD42-0E68-B3EE4915460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B6C0D61-6FC4-C492-555D-65F5158C83C8}"/>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186404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C6E544-E4F6-B80F-D8C0-DD340B66CA2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574AF4F-E934-BF65-F36D-81D1B45C52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1A8032A-CDA1-D665-BF9D-B14845E58A8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F2C88E8-441B-D08D-F266-49DFB2DCC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43AD97F-27D9-2875-8950-A3B2CD43430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6C557A6-9221-2B7D-5F65-074DBB6A9F72}"/>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8" name="Нижний колонтитул 7">
            <a:extLst>
              <a:ext uri="{FF2B5EF4-FFF2-40B4-BE49-F238E27FC236}">
                <a16:creationId xmlns:a16="http://schemas.microsoft.com/office/drawing/2014/main" id="{FFB5CC69-4E50-C8EC-1456-FE521E1F9BC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6A7FD4D-BC67-1E6E-C5E3-C94484D7A8D6}"/>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309964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907871-02FE-AF03-62D3-A4210E0E158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76C4E2E-015F-A505-36A1-38353631E0FE}"/>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4" name="Нижний колонтитул 3">
            <a:extLst>
              <a:ext uri="{FF2B5EF4-FFF2-40B4-BE49-F238E27FC236}">
                <a16:creationId xmlns:a16="http://schemas.microsoft.com/office/drawing/2014/main" id="{EF06D938-F27D-B044-E94B-C9E92F867E8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E1B5E37-A205-1C13-ABA9-99BB3ADB2706}"/>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366840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6EC8880-21A6-10A8-5986-B3942E0481C2}"/>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3" name="Нижний колонтитул 2">
            <a:extLst>
              <a:ext uri="{FF2B5EF4-FFF2-40B4-BE49-F238E27FC236}">
                <a16:creationId xmlns:a16="http://schemas.microsoft.com/office/drawing/2014/main" id="{09EE8A35-E982-F931-0686-2260544F78B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2E90043-24C4-0AC2-1281-A0F7C92F6B7D}"/>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55490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7B5DDF-6C83-8686-5838-712BCCB4C8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CB303AC-28C4-152D-02D6-69FEB0050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0E6CEFA7-D0D2-518B-2994-A5460EDC4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345DAA2-F0AB-3587-6D75-3043FA10A298}"/>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6" name="Нижний колонтитул 5">
            <a:extLst>
              <a:ext uri="{FF2B5EF4-FFF2-40B4-BE49-F238E27FC236}">
                <a16:creationId xmlns:a16="http://schemas.microsoft.com/office/drawing/2014/main" id="{0F7537C1-9F4C-21F7-244D-A6CE627401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4F88E07-7D39-799E-4E36-4D8E5101FA22}"/>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37592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F2AC26-210C-4094-B8AD-A2C91972D5A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682F38B0-FEE5-7032-1E19-58289E61D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46FBD1F-D95F-812A-A7D0-F3B1C2F9B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6CA22E2-6F15-7E9A-28A7-5E1E02F86BC1}"/>
              </a:ext>
            </a:extLst>
          </p:cNvPr>
          <p:cNvSpPr>
            <a:spLocks noGrp="1"/>
          </p:cNvSpPr>
          <p:nvPr>
            <p:ph type="dt" sz="half" idx="10"/>
          </p:nvPr>
        </p:nvSpPr>
        <p:spPr/>
        <p:txBody>
          <a:bodyPr/>
          <a:lstStyle/>
          <a:p>
            <a:fld id="{2EEE54BA-3A51-40D3-B96C-20B302E8F6BA}" type="datetimeFigureOut">
              <a:rPr lang="ru-RU" smtClean="0"/>
              <a:t>08.06.2024</a:t>
            </a:fld>
            <a:endParaRPr lang="ru-RU"/>
          </a:p>
        </p:txBody>
      </p:sp>
      <p:sp>
        <p:nvSpPr>
          <p:cNvPr id="6" name="Нижний колонтитул 5">
            <a:extLst>
              <a:ext uri="{FF2B5EF4-FFF2-40B4-BE49-F238E27FC236}">
                <a16:creationId xmlns:a16="http://schemas.microsoft.com/office/drawing/2014/main" id="{9B7B9063-6849-15B6-F507-87A5778187D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9E19CEE-F0A6-5A01-F725-DA4665EA293A}"/>
              </a:ext>
            </a:extLst>
          </p:cNvPr>
          <p:cNvSpPr>
            <a:spLocks noGrp="1"/>
          </p:cNvSpPr>
          <p:nvPr>
            <p:ph type="sldNum" sz="quarter" idx="12"/>
          </p:nvPr>
        </p:nvSpPr>
        <p:spPr/>
        <p:txBody>
          <a:bodyPr/>
          <a:lstStyle/>
          <a:p>
            <a:fld id="{DF77AF83-DAD5-4C2E-AE4D-32CCA3F8EDA4}" type="slidenum">
              <a:rPr lang="ru-RU" smtClean="0"/>
              <a:t>‹#›</a:t>
            </a:fld>
            <a:endParaRPr lang="ru-RU"/>
          </a:p>
        </p:txBody>
      </p:sp>
    </p:spTree>
    <p:extLst>
      <p:ext uri="{BB962C8B-B14F-4D97-AF65-F5344CB8AC3E}">
        <p14:creationId xmlns:p14="http://schemas.microsoft.com/office/powerpoint/2010/main" val="169796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427DB2-5068-2DF6-6F35-94C68A21F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C1719E1-FD91-4445-A98B-FA66168B8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D4CC736-3826-EF08-BC31-D381894FE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E54BA-3A51-40D3-B96C-20B302E8F6BA}" type="datetimeFigureOut">
              <a:rPr lang="ru-RU" smtClean="0"/>
              <a:t>08.06.2024</a:t>
            </a:fld>
            <a:endParaRPr lang="ru-RU"/>
          </a:p>
        </p:txBody>
      </p:sp>
      <p:sp>
        <p:nvSpPr>
          <p:cNvPr id="5" name="Нижний колонтитул 4">
            <a:extLst>
              <a:ext uri="{FF2B5EF4-FFF2-40B4-BE49-F238E27FC236}">
                <a16:creationId xmlns:a16="http://schemas.microsoft.com/office/drawing/2014/main" id="{9255DAE2-3249-F268-FF82-457123AE4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6D4D3DF-C217-B269-6382-081F0472C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7AF83-DAD5-4C2E-AE4D-32CCA3F8EDA4}" type="slidenum">
              <a:rPr lang="ru-RU" smtClean="0"/>
              <a:t>‹#›</a:t>
            </a:fld>
            <a:endParaRPr lang="ru-RU"/>
          </a:p>
        </p:txBody>
      </p:sp>
    </p:spTree>
    <p:extLst>
      <p:ext uri="{BB962C8B-B14F-4D97-AF65-F5344CB8AC3E}">
        <p14:creationId xmlns:p14="http://schemas.microsoft.com/office/powerpoint/2010/main" val="2828149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242296-9DD3-1A91-394C-FFCE1928A4AC}"/>
              </a:ext>
            </a:extLst>
          </p:cNvPr>
          <p:cNvSpPr>
            <a:spLocks noGrp="1"/>
          </p:cNvSpPr>
          <p:nvPr>
            <p:ph type="ctrTitle"/>
          </p:nvPr>
        </p:nvSpPr>
        <p:spPr/>
        <p:txBody>
          <a:bodyPr>
            <a:normAutofit/>
          </a:bodyPr>
          <a:lstStyle/>
          <a:p>
            <a:pPr marL="98425" marR="495300">
              <a:spcBef>
                <a:spcPts val="920"/>
              </a:spcBef>
              <a:spcAft>
                <a:spcPts val="0"/>
              </a:spcAft>
            </a:pPr>
            <a:r>
              <a:rPr lang="ru-RU" sz="4000" b="1" spc="-5" dirty="0">
                <a:effectLst/>
                <a:latin typeface="Times New Roman" panose="02020603050405020304" pitchFamily="18" charset="0"/>
                <a:ea typeface="DengXian" panose="02010600030101010101" pitchFamily="2" charset="-122"/>
              </a:rPr>
              <a:t>ВЫПОЛНЕНИЕ </a:t>
            </a:r>
            <a:br>
              <a:rPr lang="ru-RU" sz="4000" b="1" spc="-5" dirty="0">
                <a:effectLst/>
                <a:latin typeface="Times New Roman" panose="02020603050405020304" pitchFamily="18" charset="0"/>
                <a:ea typeface="DengXian" panose="02010600030101010101" pitchFamily="2" charset="-122"/>
              </a:rPr>
            </a:br>
            <a:r>
              <a:rPr lang="ru-RU" sz="4000" b="1" spc="-5" dirty="0">
                <a:effectLst/>
                <a:latin typeface="Times New Roman" panose="02020603050405020304" pitchFamily="18" charset="0"/>
                <a:ea typeface="DengXian" panose="02010600030101010101" pitchFamily="2" charset="-122"/>
              </a:rPr>
              <a:t>ЛАБОРАТОРНОЙ РАБОТЫ №15</a:t>
            </a:r>
            <a:br>
              <a:rPr lang="ru-RU" sz="4000" dirty="0">
                <a:effectLst/>
                <a:latin typeface="Times New Roman" panose="02020603050405020304" pitchFamily="18" charset="0"/>
                <a:ea typeface="Times New Roman" panose="02020603050405020304" pitchFamily="18" charset="0"/>
              </a:rPr>
            </a:br>
            <a:r>
              <a:rPr lang="ru-RU" sz="4000" i="1" kern="0" dirty="0">
                <a:effectLst/>
                <a:latin typeface="Times New Roman" panose="02020603050405020304" pitchFamily="18" charset="0"/>
                <a:ea typeface="Times New Roman" panose="02020603050405020304" pitchFamily="18" charset="0"/>
              </a:rPr>
              <a:t>      по дисциплине «Моделирование</a:t>
            </a:r>
            <a:br>
              <a:rPr lang="ru-RU" sz="4000" i="1" kern="0" dirty="0">
                <a:effectLst/>
                <a:latin typeface="Times New Roman" panose="02020603050405020304" pitchFamily="18" charset="0"/>
                <a:ea typeface="Times New Roman" panose="02020603050405020304" pitchFamily="18" charset="0"/>
              </a:rPr>
            </a:br>
            <a:r>
              <a:rPr lang="ru-RU" sz="4000" i="1" kern="0" spc="-85" dirty="0">
                <a:effectLst/>
                <a:latin typeface="Times New Roman" panose="02020603050405020304" pitchFamily="18" charset="0"/>
                <a:ea typeface="Times New Roman" panose="02020603050405020304" pitchFamily="18" charset="0"/>
              </a:rPr>
              <a:t> </a:t>
            </a:r>
            <a:r>
              <a:rPr lang="ru-RU" sz="4000" i="1" kern="0" dirty="0">
                <a:effectLst/>
                <a:latin typeface="Times New Roman" panose="02020603050405020304" pitchFamily="18" charset="0"/>
                <a:ea typeface="Times New Roman" panose="02020603050405020304" pitchFamily="18" charset="0"/>
              </a:rPr>
              <a:t>информационных</a:t>
            </a:r>
            <a:r>
              <a:rPr lang="ru-RU" sz="4000" i="1" kern="0" spc="-75" dirty="0">
                <a:effectLst/>
                <a:latin typeface="Times New Roman" panose="02020603050405020304" pitchFamily="18" charset="0"/>
                <a:ea typeface="Times New Roman" panose="02020603050405020304" pitchFamily="18" charset="0"/>
              </a:rPr>
              <a:t> </a:t>
            </a:r>
            <a:r>
              <a:rPr lang="ru-RU" sz="4000" i="1" kern="0" dirty="0">
                <a:effectLst/>
                <a:latin typeface="Times New Roman" panose="02020603050405020304" pitchFamily="18" charset="0"/>
                <a:ea typeface="Times New Roman" panose="02020603050405020304" pitchFamily="18" charset="0"/>
              </a:rPr>
              <a:t>процессов»</a:t>
            </a:r>
            <a:endParaRPr lang="ru-RU" sz="11500" dirty="0"/>
          </a:p>
        </p:txBody>
      </p:sp>
      <p:sp>
        <p:nvSpPr>
          <p:cNvPr id="3" name="Подзаголовок 2">
            <a:extLst>
              <a:ext uri="{FF2B5EF4-FFF2-40B4-BE49-F238E27FC236}">
                <a16:creationId xmlns:a16="http://schemas.microsoft.com/office/drawing/2014/main" id="{80EE1A02-4308-60BB-A616-96537D6BE6DD}"/>
              </a:ext>
            </a:extLst>
          </p:cNvPr>
          <p:cNvSpPr>
            <a:spLocks noGrp="1"/>
          </p:cNvSpPr>
          <p:nvPr>
            <p:ph type="subTitle" idx="1"/>
          </p:nvPr>
        </p:nvSpPr>
        <p:spPr>
          <a:xfrm>
            <a:off x="1524000" y="4071938"/>
            <a:ext cx="9144000" cy="1185862"/>
          </a:xfrm>
        </p:spPr>
        <p:txBody>
          <a:bodyPr>
            <a:normAutofit/>
          </a:bodyPr>
          <a:lstStyle/>
          <a:p>
            <a:pPr marL="3485515" marR="70485" indent="-169545" algn="r">
              <a:lnSpc>
                <a:spcPct val="110000"/>
              </a:lnSpc>
              <a:spcAft>
                <a:spcPts val="0"/>
              </a:spcAft>
            </a:pPr>
            <a:r>
              <a:rPr lang="ru-RU" sz="2800" spc="-5" dirty="0">
                <a:effectLst/>
                <a:latin typeface="Times New Roman" panose="02020603050405020304" pitchFamily="18" charset="0"/>
                <a:ea typeface="Times New Roman" panose="02020603050405020304" pitchFamily="18" charset="0"/>
              </a:rPr>
              <a:t>Студент:</a:t>
            </a:r>
            <a:r>
              <a:rPr lang="ru-RU" sz="2800" spc="-50" dirty="0">
                <a:effectLst/>
                <a:latin typeface="Times New Roman" panose="02020603050405020304" pitchFamily="18" charset="0"/>
                <a:ea typeface="Times New Roman" panose="02020603050405020304" pitchFamily="18" charset="0"/>
              </a:rPr>
              <a:t> Маслова Анастасия</a:t>
            </a:r>
          </a:p>
          <a:p>
            <a:pPr marL="3485515" marR="70485" indent="-169545" algn="r">
              <a:lnSpc>
                <a:spcPct val="110000"/>
              </a:lnSpc>
              <a:spcAft>
                <a:spcPts val="0"/>
              </a:spcAft>
            </a:pPr>
            <a:r>
              <a:rPr lang="ru-RU" sz="2800" dirty="0">
                <a:effectLst/>
                <a:latin typeface="Times New Roman" panose="02020603050405020304" pitchFamily="18" charset="0"/>
                <a:ea typeface="Times New Roman" panose="02020603050405020304" pitchFamily="18" charset="0"/>
              </a:rPr>
              <a:t>Группа:</a:t>
            </a:r>
            <a:r>
              <a:rPr lang="ru-RU" sz="2800" spc="5"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rPr>
              <a:t>НКНбд-01-21</a:t>
            </a:r>
          </a:p>
          <a:p>
            <a:pPr>
              <a:lnSpc>
                <a:spcPct val="110000"/>
              </a:lnSpc>
            </a:pPr>
            <a:endParaRPr lang="ru-RU" sz="4400" dirty="0"/>
          </a:p>
        </p:txBody>
      </p:sp>
    </p:spTree>
    <p:extLst>
      <p:ext uri="{BB962C8B-B14F-4D97-AF65-F5344CB8AC3E}">
        <p14:creationId xmlns:p14="http://schemas.microsoft.com/office/powerpoint/2010/main" val="175408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81872-7339-37C4-B499-BC3C7495BBCE}"/>
              </a:ext>
            </a:extLst>
          </p:cNvPr>
          <p:cNvSpPr txBox="1"/>
          <p:nvPr/>
        </p:nvSpPr>
        <p:spPr>
          <a:xfrm>
            <a:off x="414338" y="1024912"/>
            <a:ext cx="11363324" cy="4808176"/>
          </a:xfrm>
          <a:prstGeom prst="rect">
            <a:avLst/>
          </a:prstGeom>
          <a:noFill/>
        </p:spPr>
        <p:txBody>
          <a:bodyPr wrap="square">
            <a:spAutoFit/>
          </a:bodyPr>
          <a:lstStyle/>
          <a:p>
            <a:pPr algn="just">
              <a:lnSpc>
                <a:spcPct val="150000"/>
              </a:lnSpc>
            </a:pPr>
            <a:r>
              <a:rPr lang="ru-RU" sz="2000" b="1" dirty="0">
                <a:effectLst/>
                <a:latin typeface="Times New Roman" panose="02020603050405020304" pitchFamily="18" charset="0"/>
                <a:ea typeface="Times New Roman" panose="02020603050405020304" pitchFamily="18" charset="0"/>
              </a:rPr>
              <a:t>Постановка задачи:</a:t>
            </a:r>
            <a:endParaRPr lang="ru-RU"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ru-RU" sz="2000" dirty="0">
                <a:effectLst/>
                <a:latin typeface="Times New Roman" panose="02020603050405020304" pitchFamily="18" charset="0"/>
                <a:ea typeface="DengXian" panose="02010600030101010101" pitchFamily="2" charset="-122"/>
              </a:rPr>
              <a:t>На фабрике на складе работает один кладовщик, который выдает запасные части механикам, обслуживающим станки. Время, необходимое для удовлетворения запроса, зависит от типа запасной части. Запросы бывают двух категорий. Для первой категории интервалы времени прихода механиков 420 ± 360 сек., время обслуживания — 300 ± 90 сек. Для второй категории интервалы времени прихода механиков 360 ± 240 сек., время обслуживания — 100 ± 30 сек.</a:t>
            </a:r>
            <a:endParaRPr lang="ru-RU" sz="1600" dirty="0">
              <a:effectLst/>
              <a:latin typeface="Times New Roman" panose="02020603050405020304" pitchFamily="18" charset="0"/>
              <a:ea typeface="Times New Roman" panose="02020603050405020304" pitchFamily="18" charset="0"/>
            </a:endParaRPr>
          </a:p>
          <a:p>
            <a:pPr>
              <a:lnSpc>
                <a:spcPct val="150000"/>
              </a:lnSpc>
            </a:pPr>
            <a:r>
              <a:rPr lang="ru-RU" sz="2000" kern="0" dirty="0">
                <a:effectLst/>
                <a:latin typeface="Times New Roman" panose="02020603050405020304" pitchFamily="18" charset="0"/>
                <a:ea typeface="DengXian" panose="02010600030101010101" pitchFamily="2" charset="-122"/>
              </a:rPr>
              <a:t>Порядок обслуживания механиков кладовщиком такой: запросы первой категории обслуживаются только в том случае, когда в очереди нет ни одного запроса второй категории. Внутри одной категории дисциплина обслуживания — «первым пришел – первым обслужился». Необходимо создать модель работы кладовой, моделирование выполнять в течение восьмичасового рабочего дня.</a:t>
            </a:r>
            <a:r>
              <a:rPr lang="ru-RU" sz="2000" dirty="0">
                <a:effectLst/>
              </a:rPr>
              <a:t> </a:t>
            </a:r>
            <a:r>
              <a:rPr lang="ru-RU" sz="2000" dirty="0">
                <a:effectLst/>
                <a:latin typeface="Times New Roman" panose="02020603050405020304" pitchFamily="18" charset="0"/>
                <a:ea typeface="DengXian" panose="02010600030101010101" pitchFamily="2" charset="-122"/>
              </a:rPr>
              <a:t> </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577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A68B79-CC5B-D16E-32FD-E67B6F463206}"/>
              </a:ext>
            </a:extLst>
          </p:cNvPr>
          <p:cNvSpPr txBox="1"/>
          <p:nvPr/>
        </p:nvSpPr>
        <p:spPr>
          <a:xfrm>
            <a:off x="3049191" y="363915"/>
            <a:ext cx="6093618" cy="6494085"/>
          </a:xfrm>
          <a:prstGeom prst="rect">
            <a:avLst/>
          </a:prstGeom>
          <a:noFill/>
        </p:spPr>
        <p:txBody>
          <a:bodyPr wrap="square">
            <a:spAutoFit/>
          </a:bodyPr>
          <a:lstStyle/>
          <a:p>
            <a:pPr algn="just"/>
            <a:r>
              <a:rPr lang="ru-RU" sz="2000" dirty="0">
                <a:effectLst/>
                <a:latin typeface="Courier New" panose="02070309020205020404" pitchFamily="49" charset="0"/>
                <a:ea typeface="DengXian" panose="02010600030101010101" pitchFamily="2" charset="-122"/>
              </a:rPr>
              <a:t>; </a:t>
            </a:r>
            <a:r>
              <a:rPr lang="en-US" sz="2000" dirty="0">
                <a:effectLst/>
                <a:latin typeface="Courier New" panose="02070309020205020404" pitchFamily="49" charset="0"/>
                <a:ea typeface="DengXian" panose="02010600030101010101" pitchFamily="2" charset="-122"/>
              </a:rPr>
              <a:t>type</a:t>
            </a:r>
            <a:r>
              <a:rPr lang="ru-RU" sz="2000" dirty="0">
                <a:effectLst/>
                <a:latin typeface="Courier New" panose="02070309020205020404" pitchFamily="49" charset="0"/>
                <a:ea typeface="DengXian" panose="02010600030101010101" pitchFamily="2" charset="-122"/>
              </a:rPr>
              <a:t> 1</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GENERATE 420,360,,,1</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QUEQUE qs1</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SEIZE stockman</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DEPART qs1</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ADVANCE 300,90</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RELEASE stockman</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TERMINATE 0</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 type 2</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GENERATE 360,240,,,2</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QUEQUE qs2</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SEIZE stockman</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DEPART qs2</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ADVANCE 100,30</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RELEASE stockman</a:t>
            </a:r>
            <a:endParaRPr lang="ru-RU" sz="2800" dirty="0">
              <a:effectLst/>
              <a:latin typeface="Times New Roman" panose="02020603050405020304" pitchFamily="18" charset="0"/>
              <a:ea typeface="Times New Roman" panose="02020603050405020304" pitchFamily="18" charset="0"/>
            </a:endParaRPr>
          </a:p>
          <a:p>
            <a:pPr algn="just"/>
            <a:r>
              <a:rPr lang="en-US" sz="2000" dirty="0">
                <a:effectLst/>
                <a:latin typeface="Courier New" panose="02070309020205020404" pitchFamily="49" charset="0"/>
                <a:ea typeface="DengXian" panose="02010600030101010101" pitchFamily="2" charset="-122"/>
              </a:rPr>
              <a:t>TERMINATE 0</a:t>
            </a:r>
            <a:endParaRPr lang="ru-RU" sz="2800" dirty="0">
              <a:effectLst/>
              <a:latin typeface="Times New Roman" panose="02020603050405020304" pitchFamily="18" charset="0"/>
              <a:ea typeface="Times New Roman" panose="02020603050405020304" pitchFamily="18" charset="0"/>
            </a:endParaRPr>
          </a:p>
          <a:p>
            <a:pPr algn="just"/>
            <a:r>
              <a:rPr lang="ru-RU" sz="2000" dirty="0">
                <a:effectLst/>
                <a:latin typeface="Courier New" panose="02070309020205020404" pitchFamily="49" charset="0"/>
                <a:ea typeface="DengXian" panose="02010600030101010101" pitchFamily="2" charset="-122"/>
              </a:rPr>
              <a:t>;</a:t>
            </a:r>
            <a:r>
              <a:rPr lang="ru-RU" sz="2000" dirty="0" err="1">
                <a:effectLst/>
                <a:latin typeface="Courier New" panose="02070309020205020404" pitchFamily="49" charset="0"/>
                <a:ea typeface="DengXian" panose="02010600030101010101" pitchFamily="2" charset="-122"/>
              </a:rPr>
              <a:t>timer</a:t>
            </a:r>
            <a:endParaRPr lang="ru-RU" sz="2800" dirty="0">
              <a:effectLst/>
              <a:latin typeface="Times New Roman" panose="02020603050405020304" pitchFamily="18" charset="0"/>
              <a:ea typeface="Times New Roman" panose="02020603050405020304" pitchFamily="18" charset="0"/>
            </a:endParaRPr>
          </a:p>
          <a:p>
            <a:pPr algn="just"/>
            <a:r>
              <a:rPr lang="ru-RU" sz="2000" dirty="0">
                <a:effectLst/>
                <a:latin typeface="Courier New" panose="02070309020205020404" pitchFamily="49" charset="0"/>
                <a:ea typeface="DengXian" panose="02010600030101010101" pitchFamily="2" charset="-122"/>
              </a:rPr>
              <a:t>GENERATE 28800</a:t>
            </a:r>
            <a:endParaRPr lang="ru-RU" sz="2800" dirty="0">
              <a:effectLst/>
              <a:latin typeface="Times New Roman" panose="02020603050405020304" pitchFamily="18" charset="0"/>
              <a:ea typeface="Times New Roman" panose="02020603050405020304" pitchFamily="18" charset="0"/>
            </a:endParaRPr>
          </a:p>
          <a:p>
            <a:pPr algn="just"/>
            <a:r>
              <a:rPr lang="ru-RU" sz="2000" dirty="0">
                <a:effectLst/>
                <a:latin typeface="Courier New" panose="02070309020205020404" pitchFamily="49" charset="0"/>
                <a:ea typeface="DengXian" panose="02010600030101010101" pitchFamily="2" charset="-122"/>
              </a:rPr>
              <a:t>TERMINATE 1</a:t>
            </a:r>
            <a:endParaRPr lang="ru-RU" sz="2800" dirty="0">
              <a:effectLst/>
              <a:latin typeface="Times New Roman" panose="02020603050405020304" pitchFamily="18" charset="0"/>
              <a:ea typeface="Times New Roman" panose="02020603050405020304" pitchFamily="18" charset="0"/>
            </a:endParaRPr>
          </a:p>
          <a:p>
            <a:pPr algn="just"/>
            <a:r>
              <a:rPr lang="ru-RU" sz="2000" dirty="0">
                <a:effectLst/>
                <a:latin typeface="Courier New" panose="02070309020205020404" pitchFamily="49" charset="0"/>
                <a:ea typeface="DengXian" panose="02010600030101010101" pitchFamily="2" charset="-122"/>
              </a:rPr>
              <a:t>START 1</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232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E9CE0A86-14A7-1D42-5122-E1E00F2F6551}"/>
              </a:ext>
            </a:extLst>
          </p:cNvPr>
          <p:cNvPicPr>
            <a:picLocks noChangeAspect="1"/>
          </p:cNvPicPr>
          <p:nvPr/>
        </p:nvPicPr>
        <p:blipFill rotWithShape="1">
          <a:blip r:embed="rId2">
            <a:extLst>
              <a:ext uri="{28A0092B-C50C-407E-A947-70E740481C1C}">
                <a14:useLocalDpi xmlns:a14="http://schemas.microsoft.com/office/drawing/2010/main" val="0"/>
              </a:ext>
            </a:extLst>
          </a:blip>
          <a:srcRect l="5612" t="16861" r="56687" b="8992"/>
          <a:stretch/>
        </p:blipFill>
        <p:spPr bwMode="auto">
          <a:xfrm>
            <a:off x="3339465" y="51435"/>
            <a:ext cx="5513070" cy="67551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418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0DA42-A7A6-6C99-39A6-3D548426B169}"/>
              </a:ext>
            </a:extLst>
          </p:cNvPr>
          <p:cNvSpPr txBox="1"/>
          <p:nvPr/>
        </p:nvSpPr>
        <p:spPr>
          <a:xfrm>
            <a:off x="573881" y="794400"/>
            <a:ext cx="11044238" cy="5269199"/>
          </a:xfrm>
          <a:prstGeom prst="rect">
            <a:avLst/>
          </a:prstGeom>
          <a:noFill/>
        </p:spPr>
        <p:txBody>
          <a:bodyPr wrap="square">
            <a:spAutoFit/>
          </a:bodyPr>
          <a:lstStyle/>
          <a:p>
            <a:pPr algn="just">
              <a:lnSpc>
                <a:spcPct val="150000"/>
              </a:lnSpc>
              <a:spcBef>
                <a:spcPts val="1200"/>
              </a:spcBef>
            </a:pPr>
            <a:r>
              <a:rPr lang="ru-RU" sz="2000" b="1" dirty="0">
                <a:effectLst/>
                <a:latin typeface="Times New Roman" panose="02020603050405020304" pitchFamily="18" charset="0"/>
                <a:ea typeface="DengXian" panose="02010600030101010101" pitchFamily="2" charset="-122"/>
              </a:rPr>
              <a:t>Постановка задачи:</a:t>
            </a:r>
            <a:endParaRPr lang="ru-RU"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ru-RU" sz="2000" dirty="0">
                <a:effectLst/>
                <a:latin typeface="Times New Roman" panose="02020603050405020304" pitchFamily="18" charset="0"/>
                <a:ea typeface="DengXian" panose="02010600030101010101" pitchFamily="2" charset="-122"/>
              </a:rPr>
              <a:t>Морские суда двух типов прибывают в порт, где происходит их разгрузка. В порту есть два буксира, обеспечивающих ввод и вывод кораблей из порта. К первому типу судов относятся корабли малого тоннажа, которые требуют использования одного буксира. Корабли второго типа имеют большие размеры, и для их ввода и вывода из порта требуется два буксира. Из-за различия размеров двух типов кораблей необходимы и причалы различного размера. Кроме того, корабли имеют различное время погрузки/разгрузки. Требуется построить модель системы, в которой можно оценить время ожидания кораблями каждого типа входа в порт. Время ожидания входа в порт включает время ожидания освобождения причала и буксира. Корабль, ожидающий освобождения причала, не обслуживается буксиром до тех пор, пока не будет предоставлен нужный причал. Корабль второго типа не займёт буксир до тех пор, пока ему не будут доступны оба буксира.</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296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BA8D10-A98D-5DA7-E7D4-B55F8B020141}"/>
              </a:ext>
            </a:extLst>
          </p:cNvPr>
          <p:cNvSpPr txBox="1"/>
          <p:nvPr/>
        </p:nvSpPr>
        <p:spPr>
          <a:xfrm>
            <a:off x="2283023" y="228123"/>
            <a:ext cx="7625953" cy="6401753"/>
          </a:xfrm>
          <a:prstGeom prst="rect">
            <a:avLst/>
          </a:prstGeom>
          <a:noFill/>
        </p:spPr>
        <p:txBody>
          <a:bodyPr wrap="square">
            <a:spAutoFit/>
          </a:bodyPr>
          <a:lstStyle/>
          <a:p>
            <a:pPr algn="just">
              <a:spcBef>
                <a:spcPts val="1200"/>
              </a:spcBef>
            </a:pPr>
            <a:r>
              <a:rPr lang="ru-RU" sz="2000" dirty="0">
                <a:effectLst/>
                <a:latin typeface="Times New Roman" panose="02020603050405020304" pitchFamily="18" charset="0"/>
                <a:ea typeface="DengXian" panose="02010600030101010101" pitchFamily="2" charset="-122"/>
              </a:rPr>
              <a:t>Параметры модели:</a:t>
            </a:r>
            <a:endParaRPr lang="ru-RU" dirty="0">
              <a:effectLst/>
              <a:latin typeface="Times New Roman" panose="02020603050405020304" pitchFamily="18" charset="0"/>
              <a:ea typeface="Times New Roman" panose="02020603050405020304" pitchFamily="18" charset="0"/>
            </a:endParaRPr>
          </a:p>
          <a:p>
            <a:pPr marL="342900" lvl="0" indent="-342900" algn="just">
              <a:spcBef>
                <a:spcPts val="1200"/>
              </a:spcBef>
              <a:buFont typeface="Symbol" panose="05050102010706020507" pitchFamily="18" charset="2"/>
              <a:buChar char=""/>
            </a:pPr>
            <a:r>
              <a:rPr lang="ru-RU" sz="2000" dirty="0">
                <a:effectLst/>
                <a:latin typeface="Times New Roman" panose="02020603050405020304" pitchFamily="18" charset="0"/>
                <a:ea typeface="DengXian" panose="02010600030101010101" pitchFamily="2" charset="-122"/>
              </a:rPr>
              <a:t>для корабля первого типа:</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интервал прибытия: 130 ± 30 мин;</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время входа в порт: 30 ± 7 мин;</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количество доступных причалов: 6;</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время погрузки/разгрузки: 12 ± 2 час;</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время выхода из порта: 20 ± 5 мин;</a:t>
            </a:r>
            <a:endParaRPr lang="ru-RU" dirty="0">
              <a:effectLst/>
              <a:latin typeface="Times New Roman" panose="02020603050405020304" pitchFamily="18" charset="0"/>
              <a:ea typeface="Times New Roman" panose="02020603050405020304" pitchFamily="18" charset="0"/>
            </a:endParaRPr>
          </a:p>
          <a:p>
            <a:pPr marL="342900" lvl="0" indent="-342900" algn="just">
              <a:spcBef>
                <a:spcPts val="1200"/>
              </a:spcBef>
              <a:buFont typeface="Symbol" panose="05050102010706020507" pitchFamily="18" charset="2"/>
              <a:buChar char=""/>
            </a:pPr>
            <a:r>
              <a:rPr lang="ru-RU" sz="2000" dirty="0">
                <a:effectLst/>
                <a:latin typeface="Times New Roman" panose="02020603050405020304" pitchFamily="18" charset="0"/>
                <a:ea typeface="DengXian" panose="02010600030101010101" pitchFamily="2" charset="-122"/>
              </a:rPr>
              <a:t>для корабля второго типа:</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интервал прибытия: 390 ± 60 мин;</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время входа в порт: 45 ± 12 мин;</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количество доступных причалов: 3;</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время погрузки/разгрузки: 18 ± 4 час;</a:t>
            </a:r>
            <a:endParaRPr lang="ru-RU" dirty="0">
              <a:effectLst/>
              <a:latin typeface="Times New Roman" panose="02020603050405020304" pitchFamily="18" charset="0"/>
              <a:ea typeface="Times New Roman" panose="02020603050405020304" pitchFamily="18" charset="0"/>
            </a:endParaRPr>
          </a:p>
          <a:p>
            <a:pPr marL="742950" lvl="1" indent="-285750" algn="just">
              <a:spcBef>
                <a:spcPts val="1200"/>
              </a:spcBef>
              <a:spcAft>
                <a:spcPts val="0"/>
              </a:spcAft>
              <a:buFont typeface="Courier New" panose="02070309020205020404" pitchFamily="49" charset="0"/>
              <a:buChar char="o"/>
            </a:pPr>
            <a:r>
              <a:rPr lang="ru-RU" sz="2000" dirty="0">
                <a:effectLst/>
                <a:latin typeface="Times New Roman" panose="02020603050405020304" pitchFamily="18" charset="0"/>
                <a:ea typeface="DengXian" panose="02010600030101010101" pitchFamily="2" charset="-122"/>
              </a:rPr>
              <a:t>время выхода из порта: 35 ± 10 мин.</a:t>
            </a:r>
            <a:endParaRPr lang="ru-RU" dirty="0">
              <a:effectLst/>
              <a:latin typeface="Times New Roman" panose="02020603050405020304" pitchFamily="18" charset="0"/>
              <a:ea typeface="Times New Roman" panose="02020603050405020304" pitchFamily="18" charset="0"/>
            </a:endParaRPr>
          </a:p>
          <a:p>
            <a:pPr marL="342900" lvl="0" indent="-342900" algn="just">
              <a:spcBef>
                <a:spcPts val="1200"/>
              </a:spcBef>
              <a:buFont typeface="Symbol" panose="05050102010706020507" pitchFamily="18" charset="2"/>
              <a:buChar char=""/>
            </a:pPr>
            <a:r>
              <a:rPr lang="ru-RU" sz="2000" dirty="0">
                <a:effectLst/>
                <a:latin typeface="Times New Roman" panose="02020603050405020304" pitchFamily="18" charset="0"/>
                <a:ea typeface="DengXian" panose="02010600030101010101" pitchFamily="2" charset="-122"/>
              </a:rPr>
              <a:t>время моделирования: 365 дней по 8 часов.</a:t>
            </a:r>
            <a:endParaRPr lang="ru-R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6922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97273-FC85-F252-4A49-42D9E1B8235C}"/>
              </a:ext>
            </a:extLst>
          </p:cNvPr>
          <p:cNvSpPr txBox="1"/>
          <p:nvPr/>
        </p:nvSpPr>
        <p:spPr>
          <a:xfrm>
            <a:off x="2247305" y="201454"/>
            <a:ext cx="7697390" cy="6771084"/>
          </a:xfrm>
          <a:prstGeom prst="rect">
            <a:avLst/>
          </a:prstGeom>
          <a:noFill/>
        </p:spPr>
        <p:txBody>
          <a:bodyPr wrap="square">
            <a:spAutoFit/>
          </a:bodyPr>
          <a:lstStyle/>
          <a:p>
            <a:pPr algn="just"/>
            <a:r>
              <a:rPr lang="ru-RU" sz="1200" dirty="0">
                <a:effectLst/>
                <a:latin typeface="Courier New" panose="02070309020205020404" pitchFamily="49" charset="0"/>
                <a:ea typeface="DengXian" panose="02010600030101010101" pitchFamily="2" charset="-122"/>
              </a:rPr>
              <a:t>prch1 STORAGE 6 ; 6 причалов для кораблей 1 типа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prch2 STORAGE 3 ; 3 причала для кораблей 2 типа</a:t>
            </a:r>
            <a:endParaRPr lang="ru-RU" sz="1600" dirty="0">
              <a:effectLst/>
              <a:latin typeface="Times New Roman" panose="02020603050405020304" pitchFamily="18" charset="0"/>
              <a:ea typeface="Times New Roman" panose="02020603050405020304" pitchFamily="18" charset="0"/>
            </a:endParaRPr>
          </a:p>
          <a:p>
            <a:pPr algn="just"/>
            <a:r>
              <a:rPr lang="en-US" sz="1200" dirty="0" err="1">
                <a:effectLst/>
                <a:latin typeface="Courier New" panose="02070309020205020404" pitchFamily="49" charset="0"/>
                <a:ea typeface="DengXian" panose="02010600030101010101" pitchFamily="2" charset="-122"/>
              </a:rPr>
              <a:t>buks</a:t>
            </a:r>
            <a:r>
              <a:rPr lang="en-US" sz="1200" dirty="0">
                <a:effectLst/>
                <a:latin typeface="Courier New" panose="02070309020205020404" pitchFamily="49" charset="0"/>
                <a:ea typeface="DengXian" panose="02010600030101010101" pitchFamily="2" charset="-122"/>
              </a:rPr>
              <a:t> STORAGE 2 ; 2 </a:t>
            </a:r>
            <a:r>
              <a:rPr lang="ru-RU" sz="1200" dirty="0">
                <a:effectLst/>
                <a:latin typeface="Courier New" panose="02070309020205020404" pitchFamily="49" charset="0"/>
                <a:ea typeface="DengXian" panose="02010600030101010101" pitchFamily="2" charset="-122"/>
              </a:rPr>
              <a:t>буксира</a:t>
            </a:r>
            <a:endParaRPr lang="ru-RU" sz="1600" dirty="0">
              <a:effectLst/>
              <a:latin typeface="Times New Roman" panose="02020603050405020304" pitchFamily="18" charset="0"/>
              <a:ea typeface="Times New Roman" panose="02020603050405020304" pitchFamily="18" charset="0"/>
            </a:endParaRPr>
          </a:p>
          <a:p>
            <a:pPr algn="just"/>
            <a:r>
              <a:rPr lang="en-US" sz="1200" dirty="0">
                <a:effectLst/>
                <a:latin typeface="Courier New" panose="02070309020205020404" pitchFamily="49" charset="0"/>
                <a:ea typeface="DengXian" panose="02010600030101010101" pitchFamily="2" charset="-122"/>
              </a:rPr>
              <a:t>; ships of type 1</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GENERATE 130,30 ; подход к порту</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QUEUE type1</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ENTER prch1 ; получение причала</a:t>
            </a:r>
            <a:endParaRPr lang="ru-RU" sz="1600" dirty="0">
              <a:effectLst/>
              <a:latin typeface="Times New Roman" panose="02020603050405020304" pitchFamily="18" charset="0"/>
              <a:ea typeface="Times New Roman" panose="02020603050405020304" pitchFamily="18" charset="0"/>
            </a:endParaRPr>
          </a:p>
          <a:p>
            <a:pPr algn="just"/>
            <a:r>
              <a:rPr lang="en-US" sz="1200" dirty="0">
                <a:effectLst/>
                <a:latin typeface="Courier New" panose="02070309020205020404" pitchFamily="49" charset="0"/>
                <a:ea typeface="DengXian" panose="02010600030101010101" pitchFamily="2" charset="-122"/>
              </a:rPr>
              <a:t>ENTER </a:t>
            </a:r>
            <a:r>
              <a:rPr lang="en-US" sz="1200" dirty="0" err="1">
                <a:effectLst/>
                <a:latin typeface="Courier New" panose="02070309020205020404" pitchFamily="49" charset="0"/>
                <a:ea typeface="DengXian" panose="02010600030101010101" pitchFamily="2" charset="-122"/>
              </a:rPr>
              <a:t>buks</a:t>
            </a:r>
            <a:r>
              <a:rPr lang="ru-RU" sz="1200" dirty="0">
                <a:effectLst/>
                <a:latin typeface="Courier New" panose="02070309020205020404" pitchFamily="49" charset="0"/>
                <a:ea typeface="DengXian" panose="02010600030101010101" pitchFamily="2" charset="-122"/>
              </a:rPr>
              <a:t> ; получение буксира</a:t>
            </a:r>
            <a:endParaRPr lang="ru-RU" sz="1600" dirty="0">
              <a:effectLst/>
              <a:latin typeface="Times New Roman" panose="02020603050405020304" pitchFamily="18" charset="0"/>
              <a:ea typeface="Times New Roman" panose="02020603050405020304" pitchFamily="18" charset="0"/>
            </a:endParaRPr>
          </a:p>
          <a:p>
            <a:pPr algn="just"/>
            <a:r>
              <a:rPr lang="en-US" sz="1200" dirty="0">
                <a:effectLst/>
                <a:latin typeface="Courier New" panose="02070309020205020404" pitchFamily="49" charset="0"/>
                <a:ea typeface="DengXian" panose="02010600030101010101" pitchFamily="2" charset="-122"/>
              </a:rPr>
              <a:t>DEPART type</a:t>
            </a:r>
            <a:r>
              <a:rPr lang="ru-RU" sz="1200" dirty="0">
                <a:effectLst/>
                <a:latin typeface="Courier New" panose="02070309020205020404" pitchFamily="49" charset="0"/>
                <a:ea typeface="DengXian" panose="02010600030101010101" pitchFamily="2" charset="-122"/>
              </a:rPr>
              <a:t>1 ;</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ADVANCE 30,7 ; буксирование до причала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LEAVE </a:t>
            </a:r>
            <a:r>
              <a:rPr lang="ru-RU" sz="1200" dirty="0" err="1">
                <a:effectLst/>
                <a:latin typeface="Courier New" panose="02070309020205020404" pitchFamily="49" charset="0"/>
                <a:ea typeface="DengXian" panose="02010600030101010101" pitchFamily="2" charset="-122"/>
              </a:rPr>
              <a:t>buks</a:t>
            </a:r>
            <a:r>
              <a:rPr lang="ru-RU" sz="1200" dirty="0">
                <a:effectLst/>
                <a:latin typeface="Courier New" panose="02070309020205020404" pitchFamily="49" charset="0"/>
                <a:ea typeface="DengXian" panose="02010600030101010101" pitchFamily="2" charset="-122"/>
              </a:rPr>
              <a:t> ; освобождение буксира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ADVANCE 720,120 ; погрузка / разгрузка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ENTER </a:t>
            </a:r>
            <a:r>
              <a:rPr lang="ru-RU" sz="1200" dirty="0" err="1">
                <a:effectLst/>
                <a:latin typeface="Courier New" panose="02070309020205020404" pitchFamily="49" charset="0"/>
                <a:ea typeface="DengXian" panose="02010600030101010101" pitchFamily="2" charset="-122"/>
              </a:rPr>
              <a:t>buks</a:t>
            </a:r>
            <a:r>
              <a:rPr lang="ru-RU" sz="1200" dirty="0">
                <a:effectLst/>
                <a:latin typeface="Courier New" panose="02070309020205020404" pitchFamily="49" charset="0"/>
                <a:ea typeface="DengXian" panose="02010600030101010101" pitchFamily="2" charset="-122"/>
              </a:rPr>
              <a:t> ; получение буксира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LEAVE prch1 ; освобождение причала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ADVANCE 20,5 ; буксирование (отчаливание)</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LEAVE </a:t>
            </a:r>
            <a:r>
              <a:rPr lang="ru-RU" sz="1200" dirty="0" err="1">
                <a:effectLst/>
                <a:latin typeface="Courier New" panose="02070309020205020404" pitchFamily="49" charset="0"/>
                <a:ea typeface="DengXian" panose="02010600030101010101" pitchFamily="2" charset="-122"/>
              </a:rPr>
              <a:t>buks</a:t>
            </a:r>
            <a:r>
              <a:rPr lang="ru-RU" sz="1200" dirty="0">
                <a:effectLst/>
                <a:latin typeface="Courier New" panose="02070309020205020404" pitchFamily="49" charset="0"/>
                <a:ea typeface="DengXian" panose="02010600030101010101" pitchFamily="2" charset="-122"/>
              </a:rPr>
              <a:t> ; освобождение буксира</a:t>
            </a:r>
            <a:endParaRPr lang="ru-RU" sz="1600" dirty="0">
              <a:effectLst/>
              <a:latin typeface="Times New Roman" panose="02020603050405020304" pitchFamily="18" charset="0"/>
              <a:ea typeface="Times New Roman" panose="02020603050405020304" pitchFamily="18" charset="0"/>
            </a:endParaRPr>
          </a:p>
          <a:p>
            <a:pPr algn="just"/>
            <a:r>
              <a:rPr lang="en-US" sz="1200" dirty="0">
                <a:effectLst/>
                <a:latin typeface="Courier New" panose="02070309020205020404" pitchFamily="49" charset="0"/>
                <a:ea typeface="DengXian" panose="02010600030101010101" pitchFamily="2" charset="-122"/>
              </a:rPr>
              <a:t>TERMINATE</a:t>
            </a:r>
            <a:endParaRPr lang="ru-RU" sz="1600" dirty="0">
              <a:effectLst/>
              <a:latin typeface="Times New Roman" panose="02020603050405020304" pitchFamily="18" charset="0"/>
              <a:ea typeface="Times New Roman" panose="02020603050405020304" pitchFamily="18" charset="0"/>
            </a:endParaRPr>
          </a:p>
          <a:p>
            <a:pPr algn="just"/>
            <a:r>
              <a:rPr lang="en-US" sz="1200" dirty="0">
                <a:effectLst/>
                <a:latin typeface="Courier New" panose="02070309020205020404" pitchFamily="49" charset="0"/>
                <a:ea typeface="DengXian" panose="02010600030101010101" pitchFamily="2" charset="-122"/>
              </a:rPr>
              <a:t>; ships of type 2</a:t>
            </a:r>
            <a:endParaRPr lang="ru-RU" sz="1600" dirty="0">
              <a:effectLst/>
              <a:latin typeface="Times New Roman" panose="02020603050405020304" pitchFamily="18" charset="0"/>
              <a:ea typeface="Times New Roman" panose="02020603050405020304" pitchFamily="18" charset="0"/>
            </a:endParaRPr>
          </a:p>
          <a:p>
            <a:pPr algn="just"/>
            <a:r>
              <a:rPr lang="en-US" sz="1200" dirty="0">
                <a:effectLst/>
                <a:latin typeface="Courier New" panose="02070309020205020404" pitchFamily="49" charset="0"/>
                <a:ea typeface="DengXian" panose="02010600030101010101" pitchFamily="2" charset="-122"/>
              </a:rPr>
              <a:t>GENERATE 390,60 ; </a:t>
            </a:r>
            <a:r>
              <a:rPr lang="ru-RU" sz="1200" dirty="0">
                <a:effectLst/>
                <a:latin typeface="Courier New" panose="02070309020205020404" pitchFamily="49" charset="0"/>
                <a:ea typeface="DengXian" panose="02010600030101010101" pitchFamily="2" charset="-122"/>
              </a:rPr>
              <a:t>подход к порту</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QUEUE type2</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ENTER prch2 ; получение причала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ENTER buks,2 ; получение 2-х буксиров</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DEPART type2 ;</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ADVANCE 45,12 ; буксирование до причала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LEAVE buks,2 ; освобождение буксиров</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ADVANCE 1080,240; погрузка / разгрузка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ENTER buks,2 ; получение 2-х буксиров</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LEAVE prch2 ; освобождение причала</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ADVANCE 35,10 ; буксирование (отчаливание)</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LEAVE buks,2 ; освобождение буксира</a:t>
            </a:r>
            <a:endParaRPr lang="ru-RU" sz="1600" dirty="0">
              <a:effectLst/>
              <a:latin typeface="Times New Roman" panose="02020603050405020304" pitchFamily="18" charset="0"/>
              <a:ea typeface="Times New Roman" panose="02020603050405020304" pitchFamily="18" charset="0"/>
            </a:endParaRPr>
          </a:p>
          <a:p>
            <a:pPr algn="just"/>
            <a:r>
              <a:rPr lang="en-US" sz="1200" dirty="0">
                <a:effectLst/>
                <a:latin typeface="Courier New" panose="02070309020205020404" pitchFamily="49" charset="0"/>
                <a:ea typeface="DengXian" panose="02010600030101010101" pitchFamily="2" charset="-122"/>
              </a:rPr>
              <a:t>TERMINATE 0</a:t>
            </a:r>
            <a:endParaRPr lang="ru-RU" sz="1600" dirty="0">
              <a:effectLst/>
              <a:latin typeface="Times New Roman" panose="02020603050405020304" pitchFamily="18" charset="0"/>
              <a:ea typeface="Times New Roman" panose="02020603050405020304" pitchFamily="18" charset="0"/>
            </a:endParaRPr>
          </a:p>
          <a:p>
            <a:pPr algn="just"/>
            <a:r>
              <a:rPr lang="en-US" sz="1200" dirty="0">
                <a:effectLst/>
                <a:latin typeface="Courier New" panose="02070309020205020404" pitchFamily="49" charset="0"/>
                <a:ea typeface="DengXian" panose="02010600030101010101" pitchFamily="2" charset="-122"/>
              </a:rPr>
              <a:t>;timer</a:t>
            </a:r>
            <a:endParaRPr lang="ru-RU" sz="1600" dirty="0">
              <a:effectLst/>
              <a:latin typeface="Times New Roman" panose="02020603050405020304" pitchFamily="18" charset="0"/>
              <a:ea typeface="Times New Roman" panose="02020603050405020304" pitchFamily="18" charset="0"/>
            </a:endParaRPr>
          </a:p>
          <a:p>
            <a:pPr algn="just"/>
            <a:r>
              <a:rPr lang="en-US" sz="1200" dirty="0">
                <a:effectLst/>
                <a:latin typeface="Courier New" panose="02070309020205020404" pitchFamily="49" charset="0"/>
                <a:ea typeface="DengXian" panose="02010600030101010101" pitchFamily="2" charset="-122"/>
              </a:rPr>
              <a:t>GENERATE 480 ; 8 </a:t>
            </a:r>
            <a:r>
              <a:rPr lang="ru-RU" sz="1200" dirty="0">
                <a:effectLst/>
                <a:latin typeface="Courier New" panose="02070309020205020404" pitchFamily="49" charset="0"/>
                <a:ea typeface="DengXian" panose="02010600030101010101" pitchFamily="2" charset="-122"/>
              </a:rPr>
              <a:t>часов рабочего дня</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TERMINATE 1</a:t>
            </a:r>
            <a:endParaRPr lang="ru-RU" sz="1600" dirty="0">
              <a:effectLst/>
              <a:latin typeface="Times New Roman" panose="02020603050405020304" pitchFamily="18" charset="0"/>
              <a:ea typeface="Times New Roman" panose="02020603050405020304" pitchFamily="18" charset="0"/>
            </a:endParaRPr>
          </a:p>
          <a:p>
            <a:pPr algn="just"/>
            <a:r>
              <a:rPr lang="ru-RU" sz="1200" dirty="0">
                <a:effectLst/>
                <a:latin typeface="Courier New" panose="02070309020205020404" pitchFamily="49" charset="0"/>
                <a:ea typeface="DengXian" panose="02010600030101010101" pitchFamily="2" charset="-122"/>
              </a:rPr>
              <a:t>START 365 ; число дней моделирования</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86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61CF5EB-A6C0-E73F-35A3-E6CB722CD352}"/>
              </a:ext>
            </a:extLst>
          </p:cNvPr>
          <p:cNvPicPr>
            <a:picLocks noChangeAspect="1"/>
          </p:cNvPicPr>
          <p:nvPr/>
        </p:nvPicPr>
        <p:blipFill rotWithShape="1">
          <a:blip r:embed="rId2">
            <a:extLst>
              <a:ext uri="{28A0092B-C50C-407E-A947-70E740481C1C}">
                <a14:useLocalDpi xmlns:a14="http://schemas.microsoft.com/office/drawing/2010/main" val="0"/>
              </a:ext>
            </a:extLst>
          </a:blip>
          <a:srcRect t="8545" r="63882"/>
          <a:stretch/>
        </p:blipFill>
        <p:spPr bwMode="auto">
          <a:xfrm>
            <a:off x="3905249" y="-26821"/>
            <a:ext cx="4381502" cy="69116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85432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653</Words>
  <Application>Microsoft Office PowerPoint</Application>
  <PresentationFormat>Широкоэкранный</PresentationFormat>
  <Paragraphs>77</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Arial</vt:lpstr>
      <vt:lpstr>Calibri</vt:lpstr>
      <vt:lpstr>Calibri Light</vt:lpstr>
      <vt:lpstr>Courier New</vt:lpstr>
      <vt:lpstr>Symbol</vt:lpstr>
      <vt:lpstr>Times New Roman</vt:lpstr>
      <vt:lpstr>Тема Office</vt:lpstr>
      <vt:lpstr>ВЫПОЛНЕНИЕ  ЛАБОРАТОРНОЙ РАБОТЫ №15       по дисциплине «Моделирование  информационных процессов»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ВЫПОЛНЕНИЕ УПРАЖНЕНИЯ       по дисциплине «Моделирование  информационных процессов»</dc:title>
  <dc:creator>Анастасия Маслова</dc:creator>
  <cp:lastModifiedBy>Анастасия Маслова</cp:lastModifiedBy>
  <cp:revision>1</cp:revision>
  <dcterms:created xsi:type="dcterms:W3CDTF">2024-05-11T13:58:00Z</dcterms:created>
  <dcterms:modified xsi:type="dcterms:W3CDTF">2024-06-08T18:49:08Z</dcterms:modified>
</cp:coreProperties>
</file>