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3A109-150F-4C84-A623-C5EA61C28518}" v="6" dt="2024-05-25T20:43:1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DEB0DDB1-64DD-4A97-BD12-BE580D8808F1}"/>
    <pc:docChg chg="undo custSel addSld delSld modSld sldOrd">
      <pc:chgData name="Настя Маслова" userId="fc6975d9708a1561" providerId="LiveId" clId="{DEB0DDB1-64DD-4A97-BD12-BE580D8808F1}" dt="2024-05-11T16:15:24.890" v="191" actId="14100"/>
      <pc:docMkLst>
        <pc:docMk/>
      </pc:docMkLst>
      <pc:sldChg chg="modSp mod">
        <pc:chgData name="Настя Маслова" userId="fc6975d9708a1561" providerId="LiveId" clId="{DEB0DDB1-64DD-4A97-BD12-BE580D8808F1}" dt="2024-05-11T15:39:04.503" v="39" actId="20577"/>
        <pc:sldMkLst>
          <pc:docMk/>
          <pc:sldMk cId="1754080497" sldId="256"/>
        </pc:sldMkLst>
        <pc:spChg chg="mod">
          <ac:chgData name="Настя Маслова" userId="fc6975d9708a1561" providerId="LiveId" clId="{DEB0DDB1-64DD-4A97-BD12-BE580D8808F1}" dt="2024-05-11T15:39:04.503" v="39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DEB0DDB1-64DD-4A97-BD12-BE580D8808F1}" dt="2024-05-11T15:39:34.388" v="47" actId="403"/>
        <pc:sldMkLst>
          <pc:docMk/>
          <pc:sldMk cId="419580537" sldId="257"/>
        </pc:sldMkLst>
        <pc:spChg chg="mod">
          <ac:chgData name="Настя Маслова" userId="fc6975d9708a1561" providerId="LiveId" clId="{DEB0DDB1-64DD-4A97-BD12-BE580D8808F1}" dt="2024-05-11T15:39:34.388" v="47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DEB0DDB1-64DD-4A97-BD12-BE580D8808F1}" dt="2024-05-11T15:39:38.907" v="48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5:41:23.779" v="93" actId="20577"/>
        <pc:sldMkLst>
          <pc:docMk/>
          <pc:sldMk cId="2123418087" sldId="258"/>
        </pc:sldMkLst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2" creationId="{089CEF20-8CE5-A1CF-2B77-1FD5D71211B1}"/>
          </ac:spMkLst>
        </pc:spChg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3" creationId="{76F0B1C9-3870-120A-BF28-94872178C875}"/>
          </ac:spMkLst>
        </pc:spChg>
        <pc:spChg chg="add mod">
          <ac:chgData name="Настя Маслова" userId="fc6975d9708a1561" providerId="LiveId" clId="{DEB0DDB1-64DD-4A97-BD12-BE580D8808F1}" dt="2024-05-11T15:41:23.779" v="93" actId="20577"/>
          <ac:spMkLst>
            <pc:docMk/>
            <pc:sldMk cId="2123418087" sldId="258"/>
            <ac:spMk id="6" creationId="{0D61D3EF-A12B-AA41-4617-EBE588662093}"/>
          </ac:spMkLst>
        </pc:spChg>
        <pc:picChg chg="add mod">
          <ac:chgData name="Настя Маслова" userId="fc6975d9708a1561" providerId="LiveId" clId="{DEB0DDB1-64DD-4A97-BD12-BE580D8808F1}" dt="2024-05-11T15:40:21.258" v="76" actId="1076"/>
          <ac:picMkLst>
            <pc:docMk/>
            <pc:sldMk cId="2123418087" sldId="258"/>
            <ac:picMk id="4" creationId="{B4A936CE-4CA8-C293-724B-5D6E74DB210E}"/>
          </ac:picMkLst>
        </pc:picChg>
      </pc:sldChg>
      <pc:sldChg chg="addSp modSp new mod ord">
        <pc:chgData name="Настя Маслова" userId="fc6975d9708a1561" providerId="LiveId" clId="{DEB0DDB1-64DD-4A97-BD12-BE580D8808F1}" dt="2024-05-11T15:41:18.412" v="91" actId="20577"/>
        <pc:sldMkLst>
          <pc:docMk/>
          <pc:sldMk cId="187996666" sldId="259"/>
        </pc:sldMkLst>
        <pc:spChg chg="add mod">
          <ac:chgData name="Настя Маслова" userId="fc6975d9708a1561" providerId="LiveId" clId="{DEB0DDB1-64DD-4A97-BD12-BE580D8808F1}" dt="2024-05-11T15:41:18.412" v="91" actId="20577"/>
          <ac:spMkLst>
            <pc:docMk/>
            <pc:sldMk cId="187996666" sldId="259"/>
            <ac:spMk id="4" creationId="{8022EB1B-7964-054D-A428-BACE9D72DF4F}"/>
          </ac:spMkLst>
        </pc:spChg>
        <pc:picChg chg="add mod">
          <ac:chgData name="Настя Маслова" userId="fc6975d9708a1561" providerId="LiveId" clId="{DEB0DDB1-64DD-4A97-BD12-BE580D8808F1}" dt="2024-05-11T15:40:55.281" v="85" actId="1076"/>
          <ac:picMkLst>
            <pc:docMk/>
            <pc:sldMk cId="187996666" sldId="259"/>
            <ac:picMk id="2" creationId="{2EA17E88-A765-83CA-7638-B1760D2E60EB}"/>
          </ac:picMkLst>
        </pc:picChg>
      </pc:sldChg>
      <pc:sldChg chg="del">
        <pc:chgData name="Настя Маслова" userId="fc6975d9708a1561" providerId="LiveId" clId="{DEB0DDB1-64DD-4A97-BD12-BE580D8808F1}" dt="2024-05-11T15:39:39.881" v="49" actId="47"/>
        <pc:sldMkLst>
          <pc:docMk/>
          <pc:sldMk cId="2145634441" sldId="259"/>
        </pc:sldMkLst>
      </pc:sldChg>
      <pc:sldChg chg="del">
        <pc:chgData name="Настя Маслова" userId="fc6975d9708a1561" providerId="LiveId" clId="{DEB0DDB1-64DD-4A97-BD12-BE580D8808F1}" dt="2024-05-11T15:39:40.220" v="50" actId="47"/>
        <pc:sldMkLst>
          <pc:docMk/>
          <pc:sldMk cId="1172126603" sldId="260"/>
        </pc:sldMkLst>
      </pc:sldChg>
      <pc:sldChg chg="addSp modSp new mod">
        <pc:chgData name="Настя Маслова" userId="fc6975d9708a1561" providerId="LiveId" clId="{DEB0DDB1-64DD-4A97-BD12-BE580D8808F1}" dt="2024-05-11T15:46:44.142" v="120" actId="20577"/>
        <pc:sldMkLst>
          <pc:docMk/>
          <pc:sldMk cId="2896420328" sldId="260"/>
        </pc:sldMkLst>
        <pc:spChg chg="add mod">
          <ac:chgData name="Настя Маслова" userId="fc6975d9708a1561" providerId="LiveId" clId="{DEB0DDB1-64DD-4A97-BD12-BE580D8808F1}" dt="2024-05-11T15:46:44.142" v="120" actId="20577"/>
          <ac:spMkLst>
            <pc:docMk/>
            <pc:sldMk cId="2896420328" sldId="260"/>
            <ac:spMk id="4" creationId="{2F26487F-D7DE-C1DF-3CCA-EA5B6FBAB572}"/>
          </ac:spMkLst>
        </pc:spChg>
        <pc:picChg chg="add mod">
          <ac:chgData name="Настя Маслова" userId="fc6975d9708a1561" providerId="LiveId" clId="{DEB0DDB1-64DD-4A97-BD12-BE580D8808F1}" dt="2024-05-11T15:41:39.857" v="98" actId="1076"/>
          <ac:picMkLst>
            <pc:docMk/>
            <pc:sldMk cId="2896420328" sldId="260"/>
            <ac:picMk id="2" creationId="{67F6A5FF-B5B5-073D-99D5-0B501334343F}"/>
          </ac:picMkLst>
        </pc:picChg>
      </pc:sldChg>
      <pc:sldChg chg="del">
        <pc:chgData name="Настя Маслова" userId="fc6975d9708a1561" providerId="LiveId" clId="{DEB0DDB1-64DD-4A97-BD12-BE580D8808F1}" dt="2024-05-11T15:39:40.499" v="51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DEB0DDB1-64DD-4A97-BD12-BE580D8808F1}" dt="2024-05-11T15:46:49.514" v="123" actId="20577"/>
        <pc:sldMkLst>
          <pc:docMk/>
          <pc:sldMk cId="1787220007" sldId="261"/>
        </pc:sldMkLst>
        <pc:spChg chg="add mod">
          <ac:chgData name="Настя Маслова" userId="fc6975d9708a1561" providerId="LiveId" clId="{DEB0DDB1-64DD-4A97-BD12-BE580D8808F1}" dt="2024-05-11T15:46:49.514" v="123" actId="20577"/>
          <ac:spMkLst>
            <pc:docMk/>
            <pc:sldMk cId="1787220007" sldId="261"/>
            <ac:spMk id="4" creationId="{7CC97BA7-8301-BDE8-3D4D-57F1690B56D1}"/>
          </ac:spMkLst>
        </pc:spChg>
        <pc:picChg chg="add mod">
          <ac:chgData name="Настя Маслова" userId="fc6975d9708a1561" providerId="LiveId" clId="{DEB0DDB1-64DD-4A97-BD12-BE580D8808F1}" dt="2024-05-11T15:42:20.879" v="111" actId="1076"/>
          <ac:picMkLst>
            <pc:docMk/>
            <pc:sldMk cId="1787220007" sldId="261"/>
            <ac:picMk id="2" creationId="{614F700C-A5B1-D27F-683E-701A4BB112D6}"/>
          </ac:picMkLst>
        </pc:picChg>
      </pc:sldChg>
      <pc:sldChg chg="del">
        <pc:chgData name="Настя Маслова" userId="fc6975d9708a1561" providerId="LiveId" clId="{DEB0DDB1-64DD-4A97-BD12-BE580D8808F1}" dt="2024-05-11T15:39:40.747" v="52" actId="47"/>
        <pc:sldMkLst>
          <pc:docMk/>
          <pc:sldMk cId="1591029848" sldId="262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6:15:24.890" v="191" actId="14100"/>
        <pc:sldMkLst>
          <pc:docMk/>
          <pc:sldMk cId="3428394623" sldId="262"/>
        </pc:sldMkLst>
        <pc:spChg chg="add del mod">
          <ac:chgData name="Настя Маслова" userId="fc6975d9708a1561" providerId="LiveId" clId="{DEB0DDB1-64DD-4A97-BD12-BE580D8808F1}" dt="2024-05-11T15:47:24.984" v="126" actId="478"/>
          <ac:spMkLst>
            <pc:docMk/>
            <pc:sldMk cId="3428394623" sldId="262"/>
            <ac:spMk id="2" creationId="{BF100669-4F03-7880-6FCD-64040973AA6A}"/>
          </ac:spMkLst>
        </pc:spChg>
        <pc:spChg chg="add del mod">
          <ac:chgData name="Настя Маслова" userId="fc6975d9708a1561" providerId="LiveId" clId="{DEB0DDB1-64DD-4A97-BD12-BE580D8808F1}" dt="2024-05-11T16:15:05.912" v="178"/>
          <ac:spMkLst>
            <pc:docMk/>
            <pc:sldMk cId="3428394623" sldId="262"/>
            <ac:spMk id="3" creationId="{3F801F82-34F5-116A-1EC0-58F212934A5A}"/>
          </ac:spMkLst>
        </pc:spChg>
        <pc:spChg chg="add del">
          <ac:chgData name="Настя Маслова" userId="fc6975d9708a1561" providerId="LiveId" clId="{DEB0DDB1-64DD-4A97-BD12-BE580D8808F1}" dt="2024-05-11T16:15:03.801" v="175"/>
          <ac:spMkLst>
            <pc:docMk/>
            <pc:sldMk cId="3428394623" sldId="262"/>
            <ac:spMk id="4" creationId="{E62E1E26-9DBE-D2EC-0FE1-492E95C40315}"/>
          </ac:spMkLst>
        </pc:spChg>
        <pc:spChg chg="add mod">
          <ac:chgData name="Настя Маслова" userId="fc6975d9708a1561" providerId="LiveId" clId="{DEB0DDB1-64DD-4A97-BD12-BE580D8808F1}" dt="2024-05-11T16:15:24.890" v="191" actId="14100"/>
          <ac:spMkLst>
            <pc:docMk/>
            <pc:sldMk cId="3428394623" sldId="262"/>
            <ac:spMk id="5" creationId="{7AC46B18-D368-7141-FC41-8914BC12105B}"/>
          </ac:spMkLst>
        </pc:spChg>
      </pc:sldChg>
      <pc:sldChg chg="del">
        <pc:chgData name="Настя Маслова" userId="fc6975d9708a1561" providerId="LiveId" clId="{DEB0DDB1-64DD-4A97-BD12-BE580D8808F1}" dt="2024-05-11T15:39:40.956" v="53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DEB0DDB1-64DD-4A97-BD12-BE580D8808F1}" dt="2024-05-11T15:48:59.431" v="149" actId="1076"/>
        <pc:sldMkLst>
          <pc:docMk/>
          <pc:sldMk cId="837418536" sldId="263"/>
        </pc:sldMkLst>
        <pc:spChg chg="add mod">
          <ac:chgData name="Настя Маслова" userId="fc6975d9708a1561" providerId="LiveId" clId="{DEB0DDB1-64DD-4A97-BD12-BE580D8808F1}" dt="2024-05-11T15:48:59.431" v="149" actId="1076"/>
          <ac:spMkLst>
            <pc:docMk/>
            <pc:sldMk cId="837418536" sldId="263"/>
            <ac:spMk id="4" creationId="{D55AE174-F638-D69B-96ED-90BBE8E32A5B}"/>
          </ac:spMkLst>
        </pc:spChg>
        <pc:picChg chg="add mod">
          <ac:chgData name="Настя Маслова" userId="fc6975d9708a1561" providerId="LiveId" clId="{DEB0DDB1-64DD-4A97-BD12-BE580D8808F1}" dt="2024-05-11T15:48:44.716" v="145" actId="1076"/>
          <ac:picMkLst>
            <pc:docMk/>
            <pc:sldMk cId="837418536" sldId="263"/>
            <ac:picMk id="2" creationId="{97411505-7A34-B241-85DF-5FB245BEA4F6}"/>
          </ac:picMkLst>
        </pc:picChg>
      </pc:sldChg>
      <pc:sldChg chg="del">
        <pc:chgData name="Настя Маслова" userId="fc6975d9708a1561" providerId="LiveId" clId="{DEB0DDB1-64DD-4A97-BD12-BE580D8808F1}" dt="2024-05-11T15:39:41.124" v="54" actId="47"/>
        <pc:sldMkLst>
          <pc:docMk/>
          <pc:sldMk cId="233660156" sldId="264"/>
        </pc:sldMkLst>
      </pc:sldChg>
      <pc:sldChg chg="addSp modSp new mod">
        <pc:chgData name="Настя Маслова" userId="fc6975d9708a1561" providerId="LiveId" clId="{DEB0DDB1-64DD-4A97-BD12-BE580D8808F1}" dt="2024-05-11T15:50:11.111" v="159" actId="1076"/>
        <pc:sldMkLst>
          <pc:docMk/>
          <pc:sldMk cId="1454269400" sldId="264"/>
        </pc:sldMkLst>
        <pc:spChg chg="add mod">
          <ac:chgData name="Настя Маслова" userId="fc6975d9708a1561" providerId="LiveId" clId="{DEB0DDB1-64DD-4A97-BD12-BE580D8808F1}" dt="2024-05-11T15:50:11.111" v="159" actId="1076"/>
          <ac:spMkLst>
            <pc:docMk/>
            <pc:sldMk cId="1454269400" sldId="264"/>
            <ac:spMk id="4" creationId="{12A42C29-4BAD-F0C9-2E5D-784723517714}"/>
          </ac:spMkLst>
        </pc:spChg>
        <pc:picChg chg="add mod">
          <ac:chgData name="Настя Маслова" userId="fc6975d9708a1561" providerId="LiveId" clId="{DEB0DDB1-64DD-4A97-BD12-BE580D8808F1}" dt="2024-05-11T15:49:57.492" v="156" actId="1076"/>
          <ac:picMkLst>
            <pc:docMk/>
            <pc:sldMk cId="1454269400" sldId="264"/>
            <ac:picMk id="2" creationId="{CDB981C8-A61F-6667-C9D0-886350D52BC0}"/>
          </ac:picMkLst>
        </pc:picChg>
      </pc:sldChg>
      <pc:sldChg chg="addSp delSp modSp new mod modClrScheme chgLayout">
        <pc:chgData name="Настя Маслова" userId="fc6975d9708a1561" providerId="LiveId" clId="{DEB0DDB1-64DD-4A97-BD12-BE580D8808F1}" dt="2024-05-11T15:50:48.460" v="173" actId="403"/>
        <pc:sldMkLst>
          <pc:docMk/>
          <pc:sldMk cId="1008445886" sldId="265"/>
        </pc:sldMkLst>
        <pc:spChg chg="add del mod">
          <ac:chgData name="Настя Маслова" userId="fc6975d9708a1561" providerId="LiveId" clId="{DEB0DDB1-64DD-4A97-BD12-BE580D8808F1}" dt="2024-05-11T15:50:29.704" v="162" actId="478"/>
          <ac:spMkLst>
            <pc:docMk/>
            <pc:sldMk cId="1008445886" sldId="265"/>
            <ac:spMk id="2" creationId="{750FCA7D-580A-AB53-8A70-03E5FD460977}"/>
          </ac:spMkLst>
        </pc:spChg>
        <pc:spChg chg="add mod">
          <ac:chgData name="Настя Маслова" userId="fc6975d9708a1561" providerId="LiveId" clId="{DEB0DDB1-64DD-4A97-BD12-BE580D8808F1}" dt="2024-05-11T15:50:48.460" v="173" actId="403"/>
          <ac:spMkLst>
            <pc:docMk/>
            <pc:sldMk cId="1008445886" sldId="265"/>
            <ac:spMk id="3" creationId="{59FA391F-33A9-5EFF-408D-C02246ED0536}"/>
          </ac:spMkLst>
        </pc:spChg>
      </pc:sldChg>
      <pc:sldChg chg="del">
        <pc:chgData name="Настя Маслова" userId="fc6975d9708a1561" providerId="LiveId" clId="{DEB0DDB1-64DD-4A97-BD12-BE580D8808F1}" dt="2024-05-11T15:39:41.318" v="55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DEB0DDB1-64DD-4A97-BD12-BE580D8808F1}" dt="2024-05-11T15:39:41.486" v="56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DEB0DDB1-64DD-4A97-BD12-BE580D8808F1}" dt="2024-05-11T15:39:41.672" v="57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DEB0DDB1-64DD-4A97-BD12-BE580D8808F1}" dt="2024-05-11T15:39:41.835" v="58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DEB0DDB1-64DD-4A97-BD12-BE580D8808F1}" dt="2024-05-11T15:39:42.013" v="59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DEB0DDB1-64DD-4A97-BD12-BE580D8808F1}" dt="2024-05-11T15:39:42.597" v="60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DEB0DDB1-64DD-4A97-BD12-BE580D8808F1}" dt="2024-05-11T15:39:42.914" v="62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DEB0DDB1-64DD-4A97-BD12-BE580D8808F1}" dt="2024-05-11T15:39:42.762" v="61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DEB0DDB1-64DD-4A97-BD12-BE580D8808F1}" dt="2024-05-11T15:39:43.053" v="63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DEB0DDB1-64DD-4A97-BD12-BE580D8808F1}" dt="2024-05-11T15:39:45.904" v="64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DEB0DDB1-64DD-4A97-BD12-BE580D8808F1}" dt="2024-05-11T15:39:46.077" v="65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DEB0DDB1-64DD-4A97-BD12-BE580D8808F1}" dt="2024-05-11T15:39:46.235" v="66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DEB0DDB1-64DD-4A97-BD12-BE580D8808F1}" dt="2024-05-11T15:39:46.386" v="67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DEB0DDB1-64DD-4A97-BD12-BE580D8808F1}" dt="2024-05-11T15:39:46.532" v="68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DEB0DDB1-64DD-4A97-BD12-BE580D8808F1}" dt="2024-05-11T15:39:47.385" v="69" actId="47"/>
        <pc:sldMkLst>
          <pc:docMk/>
          <pc:sldMk cId="3570337620" sldId="296"/>
        </pc:sldMkLst>
      </pc:sldChg>
    </pc:docChg>
  </pc:docChgLst>
  <pc:docChgLst>
    <pc:chgData name="Настя Маслова" userId="fc6975d9708a1561" providerId="LiveId" clId="{A82F6993-B4FE-423B-A473-08DC4108D7FA}"/>
    <pc:docChg chg="undo custSel addSld delSld modSld">
      <pc:chgData name="Настя Маслова" userId="fc6975d9708a1561" providerId="LiveId" clId="{A82F6993-B4FE-423B-A473-08DC4108D7FA}" dt="2024-05-18T17:57:05.924" v="149" actId="1076"/>
      <pc:docMkLst>
        <pc:docMk/>
      </pc:docMkLst>
      <pc:sldChg chg="modSp mod">
        <pc:chgData name="Настя Маслова" userId="fc6975d9708a1561" providerId="LiveId" clId="{A82F6993-B4FE-423B-A473-08DC4108D7FA}" dt="2024-05-18T17:28:22.508" v="1" actId="20577"/>
        <pc:sldMkLst>
          <pc:docMk/>
          <pc:sldMk cId="1754080497" sldId="256"/>
        </pc:sldMkLst>
        <pc:spChg chg="mod">
          <ac:chgData name="Настя Маслова" userId="fc6975d9708a1561" providerId="LiveId" clId="{A82F6993-B4FE-423B-A473-08DC4108D7FA}" dt="2024-05-18T17:28:22.508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A82F6993-B4FE-423B-A473-08DC4108D7FA}" dt="2024-05-18T17:29:21.928" v="11" actId="255"/>
        <pc:sldMkLst>
          <pc:docMk/>
          <pc:sldMk cId="419580537" sldId="257"/>
        </pc:sldMkLst>
        <pc:spChg chg="mod">
          <ac:chgData name="Настя Маслова" userId="fc6975d9708a1561" providerId="LiveId" clId="{A82F6993-B4FE-423B-A473-08DC4108D7FA}" dt="2024-05-18T17:29:21.928" v="11" actId="255"/>
          <ac:spMkLst>
            <pc:docMk/>
            <pc:sldMk cId="419580537" sldId="257"/>
            <ac:spMk id="3" creationId="{7C3882F3-5F3B-CA94-AE03-1A85BEADA720}"/>
          </ac:spMkLst>
        </pc:spChg>
      </pc:sldChg>
      <pc:sldChg chg="addSp modSp new mod">
        <pc:chgData name="Настя Маслова" userId="fc6975d9708a1561" providerId="LiveId" clId="{A82F6993-B4FE-423B-A473-08DC4108D7FA}" dt="2024-05-18T17:35:38.171" v="123" actId="404"/>
        <pc:sldMkLst>
          <pc:docMk/>
          <pc:sldMk cId="988428960" sldId="258"/>
        </pc:sldMkLst>
        <pc:spChg chg="add">
          <ac:chgData name="Настя Маслова" userId="fc6975d9708a1561" providerId="LiveId" clId="{A82F6993-B4FE-423B-A473-08DC4108D7FA}" dt="2024-05-18T17:30:06.823" v="21"/>
          <ac:spMkLst>
            <pc:docMk/>
            <pc:sldMk cId="988428960" sldId="258"/>
            <ac:spMk id="2" creationId="{1B5B30A5-3173-23DA-E9B6-C2629A076C32}"/>
          </ac:spMkLst>
        </pc:spChg>
        <pc:spChg chg="add mod">
          <ac:chgData name="Настя Маслова" userId="fc6975d9708a1561" providerId="LiveId" clId="{A82F6993-B4FE-423B-A473-08DC4108D7FA}" dt="2024-05-18T17:35:38.171" v="123" actId="404"/>
          <ac:spMkLst>
            <pc:docMk/>
            <pc:sldMk cId="988428960" sldId="258"/>
            <ac:spMk id="3" creationId="{265067AB-819C-2498-47D5-D92D8A1E8E94}"/>
          </ac:spMkLst>
        </pc:spChg>
        <pc:picChg chg="add mod">
          <ac:chgData name="Настя Маслова" userId="fc6975d9708a1561" providerId="LiveId" clId="{A82F6993-B4FE-423B-A473-08DC4108D7FA}" dt="2024-05-18T17:31:34.307" v="34" actId="1076"/>
          <ac:picMkLst>
            <pc:docMk/>
            <pc:sldMk cId="988428960" sldId="258"/>
            <ac:picMk id="1025" creationId="{9D8B3343-908D-756A-F93A-B8C9C1DE1039}"/>
          </ac:picMkLst>
        </pc:picChg>
      </pc:sldChg>
      <pc:sldChg chg="del">
        <pc:chgData name="Настя Маслова" userId="fc6975d9708a1561" providerId="LiveId" clId="{A82F6993-B4FE-423B-A473-08DC4108D7FA}" dt="2024-05-18T17:29:29.928" v="13" actId="47"/>
        <pc:sldMkLst>
          <pc:docMk/>
          <pc:sldMk cId="2123418087" sldId="258"/>
        </pc:sldMkLst>
      </pc:sldChg>
      <pc:sldChg chg="del">
        <pc:chgData name="Настя Маслова" userId="fc6975d9708a1561" providerId="LiveId" clId="{A82F6993-B4FE-423B-A473-08DC4108D7FA}" dt="2024-05-18T17:29:29.233" v="12" actId="47"/>
        <pc:sldMkLst>
          <pc:docMk/>
          <pc:sldMk cId="187996666" sldId="259"/>
        </pc:sldMkLst>
      </pc:sldChg>
      <pc:sldChg chg="addSp modSp new mod">
        <pc:chgData name="Настя Маслова" userId="fc6975d9708a1561" providerId="LiveId" clId="{A82F6993-B4FE-423B-A473-08DC4108D7FA}" dt="2024-05-18T17:35:29.282" v="121" actId="403"/>
        <pc:sldMkLst>
          <pc:docMk/>
          <pc:sldMk cId="1052133946" sldId="259"/>
        </pc:sldMkLst>
        <pc:spChg chg="add">
          <ac:chgData name="Настя Маслова" userId="fc6975d9708a1561" providerId="LiveId" clId="{A82F6993-B4FE-423B-A473-08DC4108D7FA}" dt="2024-05-18T17:32:25.406" v="54"/>
          <ac:spMkLst>
            <pc:docMk/>
            <pc:sldMk cId="1052133946" sldId="259"/>
            <ac:spMk id="2" creationId="{06221145-9D8C-4E7F-51B8-A6E0C834C808}"/>
          </ac:spMkLst>
        </pc:spChg>
        <pc:spChg chg="add mod">
          <ac:chgData name="Настя Маслова" userId="fc6975d9708a1561" providerId="LiveId" clId="{A82F6993-B4FE-423B-A473-08DC4108D7FA}" dt="2024-05-18T17:35:29.282" v="121" actId="403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A82F6993-B4FE-423B-A473-08DC4108D7FA}" dt="2024-05-18T17:33:06.414" v="74" actId="1076"/>
          <ac:picMkLst>
            <pc:docMk/>
            <pc:sldMk cId="1052133946" sldId="259"/>
            <ac:picMk id="2049" creationId="{C6789956-8A32-E2A7-E138-4EBED514131E}"/>
          </ac:picMkLst>
        </pc:picChg>
      </pc:sldChg>
      <pc:sldChg chg="addSp modSp new mod">
        <pc:chgData name="Настя Маслова" userId="fc6975d9708a1561" providerId="LiveId" clId="{A82F6993-B4FE-423B-A473-08DC4108D7FA}" dt="2024-05-18T17:35:48.487" v="128" actId="403"/>
        <pc:sldMkLst>
          <pc:docMk/>
          <pc:sldMk cId="2513536511" sldId="260"/>
        </pc:sldMkLst>
        <pc:spChg chg="add">
          <ac:chgData name="Настя Маслова" userId="fc6975d9708a1561" providerId="LiveId" clId="{A82F6993-B4FE-423B-A473-08DC4108D7FA}" dt="2024-05-18T17:33:46.128" v="76"/>
          <ac:spMkLst>
            <pc:docMk/>
            <pc:sldMk cId="2513536511" sldId="260"/>
            <ac:spMk id="2" creationId="{F84A31FF-5BCD-9804-CDCB-66C2785387DB}"/>
          </ac:spMkLst>
        </pc:spChg>
        <pc:spChg chg="add mod">
          <ac:chgData name="Настя Маслова" userId="fc6975d9708a1561" providerId="LiveId" clId="{A82F6993-B4FE-423B-A473-08DC4108D7FA}" dt="2024-05-18T17:35:48.487" v="128" actId="403"/>
          <ac:spMkLst>
            <pc:docMk/>
            <pc:sldMk cId="2513536511" sldId="260"/>
            <ac:spMk id="3" creationId="{4F7C4498-D4D3-F9B8-5E33-0E1E7C12C02A}"/>
          </ac:spMkLst>
        </pc:spChg>
        <pc:picChg chg="add mod">
          <ac:chgData name="Настя Маслова" userId="fc6975d9708a1561" providerId="LiveId" clId="{A82F6993-B4FE-423B-A473-08DC4108D7FA}" dt="2024-05-18T17:34:16.939" v="93" actId="1076"/>
          <ac:picMkLst>
            <pc:docMk/>
            <pc:sldMk cId="2513536511" sldId="260"/>
            <ac:picMk id="3073" creationId="{63ADEDC7-6BA8-04EC-6444-1672549DBCFB}"/>
          </ac:picMkLst>
        </pc:picChg>
      </pc:sldChg>
      <pc:sldChg chg="del">
        <pc:chgData name="Настя Маслова" userId="fc6975d9708a1561" providerId="LiveId" clId="{A82F6993-B4FE-423B-A473-08DC4108D7FA}" dt="2024-05-18T17:29:30.389" v="14" actId="47"/>
        <pc:sldMkLst>
          <pc:docMk/>
          <pc:sldMk cId="2896420328" sldId="260"/>
        </pc:sldMkLst>
      </pc:sldChg>
      <pc:sldChg chg="del">
        <pc:chgData name="Настя Маслова" userId="fc6975d9708a1561" providerId="LiveId" clId="{A82F6993-B4FE-423B-A473-08DC4108D7FA}" dt="2024-05-18T17:29:30.901" v="15" actId="47"/>
        <pc:sldMkLst>
          <pc:docMk/>
          <pc:sldMk cId="1787220007" sldId="261"/>
        </pc:sldMkLst>
      </pc:sldChg>
      <pc:sldChg chg="addSp modSp new mod">
        <pc:chgData name="Настя Маслова" userId="fc6975d9708a1561" providerId="LiveId" clId="{A82F6993-B4FE-423B-A473-08DC4108D7FA}" dt="2024-05-18T17:36:16.362" v="137" actId="1076"/>
        <pc:sldMkLst>
          <pc:docMk/>
          <pc:sldMk cId="3927961678" sldId="261"/>
        </pc:sldMkLst>
        <pc:spChg chg="add">
          <ac:chgData name="Настя Маслова" userId="fc6975d9708a1561" providerId="LiveId" clId="{A82F6993-B4FE-423B-A473-08DC4108D7FA}" dt="2024-05-18T17:34:30.631" v="95"/>
          <ac:spMkLst>
            <pc:docMk/>
            <pc:sldMk cId="3927961678" sldId="261"/>
            <ac:spMk id="2" creationId="{D4DC7B5E-BE5B-CC0C-B823-9FDFDF6CCF1A}"/>
          </ac:spMkLst>
        </pc:spChg>
        <pc:spChg chg="add mod">
          <ac:chgData name="Настя Маслова" userId="fc6975d9708a1561" providerId="LiveId" clId="{A82F6993-B4FE-423B-A473-08DC4108D7FA}" dt="2024-05-18T17:36:09.699" v="134" actId="1076"/>
          <ac:spMkLst>
            <pc:docMk/>
            <pc:sldMk cId="3927961678" sldId="261"/>
            <ac:spMk id="3" creationId="{9E23311A-FC55-2801-4E6D-FDCE52BDB36C}"/>
          </ac:spMkLst>
        </pc:spChg>
        <pc:picChg chg="add mod">
          <ac:chgData name="Настя Маслова" userId="fc6975d9708a1561" providerId="LiveId" clId="{A82F6993-B4FE-423B-A473-08DC4108D7FA}" dt="2024-05-18T17:36:16.362" v="137" actId="1076"/>
          <ac:picMkLst>
            <pc:docMk/>
            <pc:sldMk cId="3927961678" sldId="261"/>
            <ac:picMk id="4097" creationId="{4C97F538-6028-3ED4-1CB6-212D07103E0F}"/>
          </ac:picMkLst>
        </pc:picChg>
      </pc:sldChg>
      <pc:sldChg chg="addSp delSp modSp new mod modClrScheme chgLayout">
        <pc:chgData name="Настя Маслова" userId="fc6975d9708a1561" providerId="LiveId" clId="{A82F6993-B4FE-423B-A473-08DC4108D7FA}" dt="2024-05-18T17:57:05.924" v="149" actId="1076"/>
        <pc:sldMkLst>
          <pc:docMk/>
          <pc:sldMk cId="445218552" sldId="262"/>
        </pc:sldMkLst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2" creationId="{09FD62EA-12FD-4F1B-B2E9-5FB817A19C86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3" creationId="{4059B836-2BEF-4EAF-3102-4FB05ED752EE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4" creationId="{6913D7E1-DEAE-B4DF-FCD8-C3030E00A689}"/>
          </ac:spMkLst>
        </pc:spChg>
        <pc:spChg chg="add mod">
          <ac:chgData name="Настя Маслова" userId="fc6975d9708a1561" providerId="LiveId" clId="{A82F6993-B4FE-423B-A473-08DC4108D7FA}" dt="2024-05-18T17:57:05.924" v="149" actId="1076"/>
          <ac:spMkLst>
            <pc:docMk/>
            <pc:sldMk cId="445218552" sldId="262"/>
            <ac:spMk id="6" creationId="{7EE7ADFE-5DED-708C-0789-F9FE231FE874}"/>
          </ac:spMkLst>
        </pc:spChg>
      </pc:sldChg>
      <pc:sldChg chg="del">
        <pc:chgData name="Настя Маслова" userId="fc6975d9708a1561" providerId="LiveId" clId="{A82F6993-B4FE-423B-A473-08DC4108D7FA}" dt="2024-05-18T17:29:31.354" v="16" actId="47"/>
        <pc:sldMkLst>
          <pc:docMk/>
          <pc:sldMk cId="3428394623" sldId="262"/>
        </pc:sldMkLst>
      </pc:sldChg>
      <pc:sldChg chg="del">
        <pc:chgData name="Настя Маслова" userId="fc6975d9708a1561" providerId="LiveId" clId="{A82F6993-B4FE-423B-A473-08DC4108D7FA}" dt="2024-05-18T17:29:31.797" v="17" actId="47"/>
        <pc:sldMkLst>
          <pc:docMk/>
          <pc:sldMk cId="837418536" sldId="263"/>
        </pc:sldMkLst>
      </pc:sldChg>
      <pc:sldChg chg="del">
        <pc:chgData name="Настя Маслова" userId="fc6975d9708a1561" providerId="LiveId" clId="{A82F6993-B4FE-423B-A473-08DC4108D7FA}" dt="2024-05-18T17:29:32.236" v="18" actId="47"/>
        <pc:sldMkLst>
          <pc:docMk/>
          <pc:sldMk cId="1454269400" sldId="264"/>
        </pc:sldMkLst>
      </pc:sldChg>
      <pc:sldChg chg="del">
        <pc:chgData name="Настя Маслова" userId="fc6975d9708a1561" providerId="LiveId" clId="{A82F6993-B4FE-423B-A473-08DC4108D7FA}" dt="2024-05-18T17:29:32.711" v="19" actId="47"/>
        <pc:sldMkLst>
          <pc:docMk/>
          <pc:sldMk cId="1008445886" sldId="265"/>
        </pc:sldMkLst>
      </pc:sldChg>
    </pc:docChg>
  </pc:docChgLst>
  <pc:docChgLst>
    <pc:chgData name="Настя Маслова" userId="fc6975d9708a1561" providerId="LiveId" clId="{82F3A109-150F-4C84-A623-C5EA61C28518}"/>
    <pc:docChg chg="undo custSel addSld delSld modSld">
      <pc:chgData name="Настя Маслова" userId="fc6975d9708a1561" providerId="LiveId" clId="{82F3A109-150F-4C84-A623-C5EA61C28518}" dt="2024-05-25T20:44:09.860" v="35" actId="2696"/>
      <pc:docMkLst>
        <pc:docMk/>
      </pc:docMkLst>
      <pc:sldChg chg="modSp mod">
        <pc:chgData name="Настя Маслова" userId="fc6975d9708a1561" providerId="LiveId" clId="{82F3A109-150F-4C84-A623-C5EA61C28518}" dt="2024-05-25T20:41:34.150" v="2" actId="20577"/>
        <pc:sldMkLst>
          <pc:docMk/>
          <pc:sldMk cId="1754080497" sldId="256"/>
        </pc:sldMkLst>
        <pc:spChg chg="mod">
          <ac:chgData name="Настя Маслова" userId="fc6975d9708a1561" providerId="LiveId" clId="{82F3A109-150F-4C84-A623-C5EA61C28518}" dt="2024-05-25T20:41:34.150" v="2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82F3A109-150F-4C84-A623-C5EA61C28518}" dt="2024-05-25T20:41:59.859" v="12" actId="403"/>
        <pc:sldMkLst>
          <pc:docMk/>
          <pc:sldMk cId="419580537" sldId="257"/>
        </pc:sldMkLst>
        <pc:spChg chg="mod">
          <ac:chgData name="Настя Маслова" userId="fc6975d9708a1561" providerId="LiveId" clId="{82F3A109-150F-4C84-A623-C5EA61C28518}" dt="2024-05-25T20:41:59.859" v="12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mod">
        <pc:chgData name="Настя Маслова" userId="fc6975d9708a1561" providerId="LiveId" clId="{82F3A109-150F-4C84-A623-C5EA61C28518}" dt="2024-05-25T20:42:24.189" v="17" actId="1076"/>
        <pc:sldMkLst>
          <pc:docMk/>
          <pc:sldMk cId="988428960" sldId="258"/>
        </pc:sldMkLst>
        <pc:picChg chg="add mod">
          <ac:chgData name="Настя Маслова" userId="fc6975d9708a1561" providerId="LiveId" clId="{82F3A109-150F-4C84-A623-C5EA61C28518}" dt="2024-05-25T20:42:24.189" v="17" actId="1076"/>
          <ac:picMkLst>
            <pc:docMk/>
            <pc:sldMk cId="988428960" sldId="258"/>
            <ac:picMk id="4" creationId="{E35D83CE-78D6-7269-2530-0740BF5B75D9}"/>
          </ac:picMkLst>
        </pc:picChg>
        <pc:picChg chg="del">
          <ac:chgData name="Настя Маслова" userId="fc6975d9708a1561" providerId="LiveId" clId="{82F3A109-150F-4C84-A623-C5EA61C28518}" dt="2024-05-25T20:42:11.306" v="14" actId="478"/>
          <ac:picMkLst>
            <pc:docMk/>
            <pc:sldMk cId="988428960" sldId="258"/>
            <ac:picMk id="1025" creationId="{9D8B3343-908D-756A-F93A-B8C9C1DE1039}"/>
          </ac:picMkLst>
        </pc:picChg>
      </pc:sldChg>
      <pc:sldChg chg="addSp delSp modSp mod">
        <pc:chgData name="Настя Маслова" userId="fc6975d9708a1561" providerId="LiveId" clId="{82F3A109-150F-4C84-A623-C5EA61C28518}" dt="2024-05-25T20:43:18.991" v="28" actId="207"/>
        <pc:sldMkLst>
          <pc:docMk/>
          <pc:sldMk cId="1052133946" sldId="259"/>
        </pc:sldMkLst>
        <pc:spChg chg="mod">
          <ac:chgData name="Настя Маслова" userId="fc6975d9708a1561" providerId="LiveId" clId="{82F3A109-150F-4C84-A623-C5EA61C28518}" dt="2024-05-25T20:43:18.991" v="28" actId="207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82F3A109-150F-4C84-A623-C5EA61C28518}" dt="2024-05-25T20:42:39.693" v="22" actId="1076"/>
          <ac:picMkLst>
            <pc:docMk/>
            <pc:sldMk cId="1052133946" sldId="259"/>
            <ac:picMk id="4" creationId="{78DF7E74-35B6-1A1E-C512-AFC42E1FB16A}"/>
          </ac:picMkLst>
        </pc:picChg>
        <pc:picChg chg="del">
          <ac:chgData name="Настя Маслова" userId="fc6975d9708a1561" providerId="LiveId" clId="{82F3A109-150F-4C84-A623-C5EA61C28518}" dt="2024-05-25T20:42:34.050" v="18" actId="478"/>
          <ac:picMkLst>
            <pc:docMk/>
            <pc:sldMk cId="1052133946" sldId="259"/>
            <ac:picMk id="2049" creationId="{C6789956-8A32-E2A7-E138-4EBED514131E}"/>
          </ac:picMkLst>
        </pc:picChg>
      </pc:sldChg>
      <pc:sldChg chg="del">
        <pc:chgData name="Настя Маслова" userId="fc6975d9708a1561" providerId="LiveId" clId="{82F3A109-150F-4C84-A623-C5EA61C28518}" dt="2024-05-25T20:43:46.747" v="32" actId="47"/>
        <pc:sldMkLst>
          <pc:docMk/>
          <pc:sldMk cId="2513536511" sldId="260"/>
        </pc:sldMkLst>
      </pc:sldChg>
      <pc:sldChg chg="del">
        <pc:chgData name="Настя Маслова" userId="fc6975d9708a1561" providerId="LiveId" clId="{82F3A109-150F-4C84-A623-C5EA61C28518}" dt="2024-05-25T20:43:46.315" v="31" actId="47"/>
        <pc:sldMkLst>
          <pc:docMk/>
          <pc:sldMk cId="3927961678" sldId="261"/>
        </pc:sldMkLst>
      </pc:sldChg>
      <pc:sldChg chg="modSp del mod">
        <pc:chgData name="Настя Маслова" userId="fc6975d9708a1561" providerId="LiveId" clId="{82F3A109-150F-4C84-A623-C5EA61C28518}" dt="2024-05-25T20:44:09.860" v="35" actId="2696"/>
        <pc:sldMkLst>
          <pc:docMk/>
          <pc:sldMk cId="445218552" sldId="262"/>
        </pc:sldMkLst>
        <pc:spChg chg="mod">
          <ac:chgData name="Настя Маслова" userId="fc6975d9708a1561" providerId="LiveId" clId="{82F3A109-150F-4C84-A623-C5EA61C28518}" dt="2024-05-25T20:43:36.714" v="29"/>
          <ac:spMkLst>
            <pc:docMk/>
            <pc:sldMk cId="445218552" sldId="262"/>
            <ac:spMk id="6" creationId="{7EE7ADFE-5DED-708C-0789-F9FE231FE874}"/>
          </ac:spMkLst>
        </pc:spChg>
      </pc:sldChg>
      <pc:sldChg chg="delSp add del mod">
        <pc:chgData name="Настя Маслова" userId="fc6975d9708a1561" providerId="LiveId" clId="{82F3A109-150F-4C84-A623-C5EA61C28518}" dt="2024-05-25T20:44:04.864" v="34" actId="47"/>
        <pc:sldMkLst>
          <pc:docMk/>
          <pc:sldMk cId="3834385787" sldId="263"/>
        </pc:sldMkLst>
        <pc:spChg chg="del">
          <ac:chgData name="Настя Маслова" userId="fc6975d9708a1561" providerId="LiveId" clId="{82F3A109-150F-4C84-A623-C5EA61C28518}" dt="2024-05-25T20:44:03.111" v="33" actId="478"/>
          <ac:spMkLst>
            <pc:docMk/>
            <pc:sldMk cId="3834385787" sldId="263"/>
            <ac:spMk id="6" creationId="{7EE7ADFE-5DED-708C-0789-F9FE231FE8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№12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882F3-5F3B-CA94-AE03-1A85BEA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 для лабораторной работы №12: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ненадёжную сеть передачи данных, состоящую из источника, получателя. Перед отправкой очередной порции данных источник должен получить от получателя подтверждение о доставке предыдущей порции данных. Считаем, что пакет состоит из номера пакета и строковых данных. Передавать будем сообщение «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Coloured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Petry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разбитое по 8 символов. Постройте данную модель, а также вычислите пространство состояний, сформируйте отчёт о пространстве состояний и проанализируйте его, постройте граф пространства состояний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5B30A5-3173-23DA-E9B6-C2629A07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5067AB-819C-2498-47D5-D92D8A1E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547" y="6266920"/>
            <a:ext cx="2308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1 Схема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5D83CE-78D6-7269-2530-0740BF5B7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68" y="357186"/>
            <a:ext cx="9237663" cy="5751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4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221145-9D8C-4E7F-51B8-A6E0C834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750F50-4883-3610-3899-AAD7B373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272" y="6231523"/>
            <a:ext cx="37048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рис. 2 Г</a:t>
            </a:r>
            <a:r>
              <a:rPr lang="ru-RU" sz="16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раф пространства состояний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DF7E74-35B6-1A1E-C512-AFC42E1FB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7" t="13453" r="8375" b="21394"/>
          <a:stretch/>
        </p:blipFill>
        <p:spPr bwMode="auto">
          <a:xfrm>
            <a:off x="2277269" y="457200"/>
            <a:ext cx="7637462" cy="5492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2133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ВЫПОЛНЕНИЕ  ЛАБОРАТОРНОЙ РАБОТЫ №12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2024-05-25T20:44:13Z</dcterms:modified>
</cp:coreProperties>
</file>