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2F6993-B4FE-423B-A473-08DC4108D7FA}" v="85" dt="2024-05-18T17:36:16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48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астя Маслова" userId="fc6975d9708a1561" providerId="LiveId" clId="{E2F7E99D-DFE1-440E-9524-FF689343966D}"/>
    <pc:docChg chg="undo custSel addSld delSld modSld">
      <pc:chgData name="Настя Маслова" userId="fc6975d9708a1561" providerId="LiveId" clId="{E2F7E99D-DFE1-440E-9524-FF689343966D}" dt="2024-05-11T14:12:50.066" v="341" actId="47"/>
      <pc:docMkLst>
        <pc:docMk/>
      </pc:docMkLst>
      <pc:sldChg chg="modSp new mod">
        <pc:chgData name="Настя Маслова" userId="fc6975d9708a1561" providerId="LiveId" clId="{E2F7E99D-DFE1-440E-9524-FF689343966D}" dt="2024-05-11T14:00:06.871" v="67" actId="14100"/>
        <pc:sldMkLst>
          <pc:docMk/>
          <pc:sldMk cId="1754080497" sldId="256"/>
        </pc:sldMkLst>
        <pc:spChg chg="mod">
          <ac:chgData name="Настя Маслова" userId="fc6975d9708a1561" providerId="LiveId" clId="{E2F7E99D-DFE1-440E-9524-FF689343966D}" dt="2024-05-11T13:59:19.645" v="26" actId="20577"/>
          <ac:spMkLst>
            <pc:docMk/>
            <pc:sldMk cId="1754080497" sldId="256"/>
            <ac:spMk id="2" creationId="{57242296-9DD3-1A91-394C-FFCE1928A4AC}"/>
          </ac:spMkLst>
        </pc:spChg>
        <pc:spChg chg="mod">
          <ac:chgData name="Настя Маслова" userId="fc6975d9708a1561" providerId="LiveId" clId="{E2F7E99D-DFE1-440E-9524-FF689343966D}" dt="2024-05-11T14:00:06.871" v="67" actId="14100"/>
          <ac:spMkLst>
            <pc:docMk/>
            <pc:sldMk cId="1754080497" sldId="256"/>
            <ac:spMk id="3" creationId="{80EE1A02-4308-60BB-A616-96537D6BE6DD}"/>
          </ac:spMkLst>
        </pc:spChg>
      </pc:sldChg>
      <pc:sldChg chg="delSp modSp new mod">
        <pc:chgData name="Настя Маслова" userId="fc6975d9708a1561" providerId="LiveId" clId="{E2F7E99D-DFE1-440E-9524-FF689343966D}" dt="2024-05-11T14:00:50.815" v="80" actId="113"/>
        <pc:sldMkLst>
          <pc:docMk/>
          <pc:sldMk cId="419580537" sldId="257"/>
        </pc:sldMkLst>
        <pc:spChg chg="del">
          <ac:chgData name="Настя Маслова" userId="fc6975d9708a1561" providerId="LiveId" clId="{E2F7E99D-DFE1-440E-9524-FF689343966D}" dt="2024-05-11T14:00:24.348" v="69" actId="478"/>
          <ac:spMkLst>
            <pc:docMk/>
            <pc:sldMk cId="419580537" sldId="257"/>
            <ac:spMk id="2" creationId="{846E76B3-1E8D-8C41-449A-AE03386BB6CF}"/>
          </ac:spMkLst>
        </pc:spChg>
        <pc:spChg chg="mod">
          <ac:chgData name="Настя Маслова" userId="fc6975d9708a1561" providerId="LiveId" clId="{E2F7E99D-DFE1-440E-9524-FF689343966D}" dt="2024-05-11T14:00:50.815" v="80" actId="113"/>
          <ac:spMkLst>
            <pc:docMk/>
            <pc:sldMk cId="419580537" sldId="257"/>
            <ac:spMk id="3" creationId="{7C3882F3-5F3B-CA94-AE03-1A85BEADA720}"/>
          </ac:spMkLst>
        </pc:spChg>
      </pc:sldChg>
      <pc:sldChg chg="addSp delSp modSp new mod">
        <pc:chgData name="Настя Маслова" userId="fc6975d9708a1561" providerId="LiveId" clId="{E2F7E99D-DFE1-440E-9524-FF689343966D}" dt="2024-05-11T14:01:59.162" v="105" actId="20577"/>
        <pc:sldMkLst>
          <pc:docMk/>
          <pc:sldMk cId="510569289" sldId="258"/>
        </pc:sldMkLst>
        <pc:spChg chg="del">
          <ac:chgData name="Настя Маслова" userId="fc6975d9708a1561" providerId="LiveId" clId="{E2F7E99D-DFE1-440E-9524-FF689343966D}" dt="2024-05-11T14:01:32.150" v="88" actId="478"/>
          <ac:spMkLst>
            <pc:docMk/>
            <pc:sldMk cId="510569289" sldId="258"/>
            <ac:spMk id="2" creationId="{EDE9976F-256B-E463-9327-D866E212AD9E}"/>
          </ac:spMkLst>
        </pc:spChg>
        <pc:spChg chg="del">
          <ac:chgData name="Настя Маслова" userId="fc6975d9708a1561" providerId="LiveId" clId="{E2F7E99D-DFE1-440E-9524-FF689343966D}" dt="2024-05-11T14:01:30.150" v="87" actId="478"/>
          <ac:spMkLst>
            <pc:docMk/>
            <pc:sldMk cId="510569289" sldId="258"/>
            <ac:spMk id="3" creationId="{875B7ACE-EFBF-4600-6B45-742A0B439CE0}"/>
          </ac:spMkLst>
        </pc:spChg>
        <pc:spChg chg="add mod">
          <ac:chgData name="Настя Маслова" userId="fc6975d9708a1561" providerId="LiveId" clId="{E2F7E99D-DFE1-440E-9524-FF689343966D}" dt="2024-05-11T14:01:13.968" v="83" actId="1076"/>
          <ac:spMkLst>
            <pc:docMk/>
            <pc:sldMk cId="510569289" sldId="258"/>
            <ac:spMk id="4" creationId="{6FF4DF7D-95D5-153A-3E5C-B6814B16D230}"/>
          </ac:spMkLst>
        </pc:spChg>
        <pc:spChg chg="add mod">
          <ac:chgData name="Настя Маслова" userId="fc6975d9708a1561" providerId="LiveId" clId="{E2F7E99D-DFE1-440E-9524-FF689343966D}" dt="2024-05-11T14:01:59.162" v="105" actId="20577"/>
          <ac:spMkLst>
            <pc:docMk/>
            <pc:sldMk cId="510569289" sldId="258"/>
            <ac:spMk id="5" creationId="{983D3276-868E-AA70-FF64-52052E7BF00D}"/>
          </ac:spMkLst>
        </pc:spChg>
        <pc:picChg chg="add mod">
          <ac:chgData name="Настя Маслова" userId="fc6975d9708a1561" providerId="LiveId" clId="{E2F7E99D-DFE1-440E-9524-FF689343966D}" dt="2024-05-11T14:01:43.828" v="92" actId="1076"/>
          <ac:picMkLst>
            <pc:docMk/>
            <pc:sldMk cId="510569289" sldId="258"/>
            <ac:picMk id="1025" creationId="{D2F4F065-3936-74A6-B11F-D340C119D3F8}"/>
          </ac:picMkLst>
        </pc:picChg>
      </pc:sldChg>
      <pc:sldChg chg="addSp modSp new mod">
        <pc:chgData name="Настя Маслова" userId="fc6975d9708a1561" providerId="LiveId" clId="{E2F7E99D-DFE1-440E-9524-FF689343966D}" dt="2024-05-11T14:02:51.363" v="123" actId="1076"/>
        <pc:sldMkLst>
          <pc:docMk/>
          <pc:sldMk cId="2145634441" sldId="259"/>
        </pc:sldMkLst>
        <pc:spChg chg="add mod">
          <ac:chgData name="Настя Маслова" userId="fc6975d9708a1561" providerId="LiveId" clId="{E2F7E99D-DFE1-440E-9524-FF689343966D}" dt="2024-05-11T14:02:51.363" v="123" actId="1076"/>
          <ac:spMkLst>
            <pc:docMk/>
            <pc:sldMk cId="2145634441" sldId="259"/>
            <ac:spMk id="4" creationId="{00B91341-015B-7C4B-5E98-B5C97A34283C}"/>
          </ac:spMkLst>
        </pc:spChg>
        <pc:picChg chg="add mod">
          <ac:chgData name="Настя Маслова" userId="fc6975d9708a1561" providerId="LiveId" clId="{E2F7E99D-DFE1-440E-9524-FF689343966D}" dt="2024-05-11T14:02:35.040" v="121" actId="1076"/>
          <ac:picMkLst>
            <pc:docMk/>
            <pc:sldMk cId="2145634441" sldId="259"/>
            <ac:picMk id="2" creationId="{C7D6A56E-6040-EF77-7360-899CCCDE289E}"/>
          </ac:picMkLst>
        </pc:picChg>
      </pc:sldChg>
      <pc:sldChg chg="addSp modSp add mod">
        <pc:chgData name="Настя Маслова" userId="fc6975d9708a1561" providerId="LiveId" clId="{E2F7E99D-DFE1-440E-9524-FF689343966D}" dt="2024-05-11T14:03:14.538" v="129" actId="1076"/>
        <pc:sldMkLst>
          <pc:docMk/>
          <pc:sldMk cId="1172126603" sldId="260"/>
        </pc:sldMkLst>
        <pc:spChg chg="add mod">
          <ac:chgData name="Настя Маслова" userId="fc6975d9708a1561" providerId="LiveId" clId="{E2F7E99D-DFE1-440E-9524-FF689343966D}" dt="2024-05-11T14:03:14.538" v="129" actId="1076"/>
          <ac:spMkLst>
            <pc:docMk/>
            <pc:sldMk cId="1172126603" sldId="260"/>
            <ac:spMk id="4" creationId="{9F237787-09F6-A65D-EFC0-2A2C0BA9D4E0}"/>
          </ac:spMkLst>
        </pc:spChg>
        <pc:picChg chg="add mod">
          <ac:chgData name="Настя Маслова" userId="fc6975d9708a1561" providerId="LiveId" clId="{E2F7E99D-DFE1-440E-9524-FF689343966D}" dt="2024-05-11T14:03:05.986" v="127" actId="1076"/>
          <ac:picMkLst>
            <pc:docMk/>
            <pc:sldMk cId="1172126603" sldId="260"/>
            <ac:picMk id="2" creationId="{0FE8C120-A991-3A98-ED81-DB963A0473C5}"/>
          </ac:picMkLst>
        </pc:picChg>
      </pc:sldChg>
      <pc:sldChg chg="addSp modSp add mod">
        <pc:chgData name="Настя Маслова" userId="fc6975d9708a1561" providerId="LiveId" clId="{E2F7E99D-DFE1-440E-9524-FF689343966D}" dt="2024-05-11T14:03:37.549" v="136" actId="1076"/>
        <pc:sldMkLst>
          <pc:docMk/>
          <pc:sldMk cId="637077001" sldId="261"/>
        </pc:sldMkLst>
        <pc:spChg chg="add mod">
          <ac:chgData name="Настя Маслова" userId="fc6975d9708a1561" providerId="LiveId" clId="{E2F7E99D-DFE1-440E-9524-FF689343966D}" dt="2024-05-11T14:03:35.637" v="135" actId="1076"/>
          <ac:spMkLst>
            <pc:docMk/>
            <pc:sldMk cId="637077001" sldId="261"/>
            <ac:spMk id="4" creationId="{C7A756B6-4F98-FC69-5BBF-5B8073E7368A}"/>
          </ac:spMkLst>
        </pc:spChg>
        <pc:picChg chg="add mod">
          <ac:chgData name="Настя Маслова" userId="fc6975d9708a1561" providerId="LiveId" clId="{E2F7E99D-DFE1-440E-9524-FF689343966D}" dt="2024-05-11T14:03:37.549" v="136" actId="1076"/>
          <ac:picMkLst>
            <pc:docMk/>
            <pc:sldMk cId="637077001" sldId="261"/>
            <ac:picMk id="2" creationId="{54D491D9-5E60-B6EE-27C2-1B928C027738}"/>
          </ac:picMkLst>
        </pc:picChg>
      </pc:sldChg>
      <pc:sldChg chg="addSp modSp add mod">
        <pc:chgData name="Настя Маслова" userId="fc6975d9708a1561" providerId="LiveId" clId="{E2F7E99D-DFE1-440E-9524-FF689343966D}" dt="2024-05-11T14:03:55.738" v="142" actId="1076"/>
        <pc:sldMkLst>
          <pc:docMk/>
          <pc:sldMk cId="1591029848" sldId="262"/>
        </pc:sldMkLst>
        <pc:spChg chg="add mod">
          <ac:chgData name="Настя Маслова" userId="fc6975d9708a1561" providerId="LiveId" clId="{E2F7E99D-DFE1-440E-9524-FF689343966D}" dt="2024-05-11T14:03:55.738" v="142" actId="1076"/>
          <ac:spMkLst>
            <pc:docMk/>
            <pc:sldMk cId="1591029848" sldId="262"/>
            <ac:spMk id="4" creationId="{DCBC6272-08A6-0B93-9BEA-CE47877D6FEC}"/>
          </ac:spMkLst>
        </pc:spChg>
        <pc:picChg chg="add mod">
          <ac:chgData name="Настя Маслова" userId="fc6975d9708a1561" providerId="LiveId" clId="{E2F7E99D-DFE1-440E-9524-FF689343966D}" dt="2024-05-11T14:03:48.421" v="140" actId="1076"/>
          <ac:picMkLst>
            <pc:docMk/>
            <pc:sldMk cId="1591029848" sldId="262"/>
            <ac:picMk id="2" creationId="{CA281933-26BC-EC15-75AB-3332A2AAB474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195" v="237" actId="47"/>
        <pc:sldMkLst>
          <pc:docMk/>
          <pc:sldMk cId="477265797" sldId="263"/>
        </pc:sldMkLst>
        <pc:spChg chg="add mod">
          <ac:chgData name="Настя Маслова" userId="fc6975d9708a1561" providerId="LiveId" clId="{E2F7E99D-DFE1-440E-9524-FF689343966D}" dt="2024-05-11T14:04:29.549" v="149" actId="1076"/>
          <ac:spMkLst>
            <pc:docMk/>
            <pc:sldMk cId="477265797" sldId="263"/>
            <ac:spMk id="4" creationId="{40D62382-77AA-9A4E-0566-81ACA435B813}"/>
          </ac:spMkLst>
        </pc:spChg>
        <pc:picChg chg="add mod">
          <ac:chgData name="Настя Маслова" userId="fc6975d9708a1561" providerId="LiveId" clId="{E2F7E99D-DFE1-440E-9524-FF689343966D}" dt="2024-05-11T14:04:26.699" v="148" actId="1076"/>
          <ac:picMkLst>
            <pc:docMk/>
            <pc:sldMk cId="477265797" sldId="263"/>
            <ac:picMk id="2" creationId="{F4DC1461-DA48-7171-2F63-4528B61EF82E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368" v="238" actId="47"/>
        <pc:sldMkLst>
          <pc:docMk/>
          <pc:sldMk cId="233660156" sldId="264"/>
        </pc:sldMkLst>
        <pc:spChg chg="add mod">
          <ac:chgData name="Настя Маслова" userId="fc6975d9708a1561" providerId="LiveId" clId="{E2F7E99D-DFE1-440E-9524-FF689343966D}" dt="2024-05-11T14:04:50.938" v="156" actId="1076"/>
          <ac:spMkLst>
            <pc:docMk/>
            <pc:sldMk cId="233660156" sldId="264"/>
            <ac:spMk id="4" creationId="{81D766D6-DB9D-B6E2-D0E0-9D88843043E5}"/>
          </ac:spMkLst>
        </pc:spChg>
        <pc:picChg chg="add mod">
          <ac:chgData name="Настя Маслова" userId="fc6975d9708a1561" providerId="LiveId" clId="{E2F7E99D-DFE1-440E-9524-FF689343966D}" dt="2024-05-11T14:04:39.571" v="153" actId="1076"/>
          <ac:picMkLst>
            <pc:docMk/>
            <pc:sldMk cId="233660156" sldId="264"/>
            <ac:picMk id="2" creationId="{B4801D59-3BAD-D30D-C275-E72FCEF93250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599" v="239" actId="47"/>
        <pc:sldMkLst>
          <pc:docMk/>
          <pc:sldMk cId="1067829842" sldId="265"/>
        </pc:sldMkLst>
        <pc:spChg chg="add mod">
          <ac:chgData name="Настя Маслова" userId="fc6975d9708a1561" providerId="LiveId" clId="{E2F7E99D-DFE1-440E-9524-FF689343966D}" dt="2024-05-11T14:05:22.595" v="162" actId="1076"/>
          <ac:spMkLst>
            <pc:docMk/>
            <pc:sldMk cId="1067829842" sldId="265"/>
            <ac:spMk id="4" creationId="{6696B1DA-C334-AF54-784A-731BCF01D165}"/>
          </ac:spMkLst>
        </pc:spChg>
        <pc:picChg chg="add mod">
          <ac:chgData name="Настя Маслова" userId="fc6975d9708a1561" providerId="LiveId" clId="{E2F7E99D-DFE1-440E-9524-FF689343966D}" dt="2024-05-11T14:05:14.639" v="160" actId="1076"/>
          <ac:picMkLst>
            <pc:docMk/>
            <pc:sldMk cId="1067829842" sldId="265"/>
            <ac:picMk id="2" creationId="{B2BB253B-2B23-ACA4-2063-BFF5DFD16017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776" v="240" actId="47"/>
        <pc:sldMkLst>
          <pc:docMk/>
          <pc:sldMk cId="1275879918" sldId="266"/>
        </pc:sldMkLst>
        <pc:spChg chg="add mod">
          <ac:chgData name="Настя Маслова" userId="fc6975d9708a1561" providerId="LiveId" clId="{E2F7E99D-DFE1-440E-9524-FF689343966D}" dt="2024-05-11T14:05:39.409" v="168" actId="1076"/>
          <ac:spMkLst>
            <pc:docMk/>
            <pc:sldMk cId="1275879918" sldId="266"/>
            <ac:spMk id="4" creationId="{081D1CAD-6F5D-AD50-1BEE-5A47A7F54DE2}"/>
          </ac:spMkLst>
        </pc:spChg>
        <pc:picChg chg="add mod">
          <ac:chgData name="Настя Маслова" userId="fc6975d9708a1561" providerId="LiveId" clId="{E2F7E99D-DFE1-440E-9524-FF689343966D}" dt="2024-05-11T14:05:31.853" v="166" actId="1076"/>
          <ac:picMkLst>
            <pc:docMk/>
            <pc:sldMk cId="1275879918" sldId="266"/>
            <ac:picMk id="2" creationId="{4FD2CFD2-8EEF-30BF-46C8-D6CD03BFF2E4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49.934" v="241" actId="47"/>
        <pc:sldMkLst>
          <pc:docMk/>
          <pc:sldMk cId="3215954324" sldId="267"/>
        </pc:sldMkLst>
        <pc:spChg chg="add mod">
          <ac:chgData name="Настя Маслова" userId="fc6975d9708a1561" providerId="LiveId" clId="{E2F7E99D-DFE1-440E-9524-FF689343966D}" dt="2024-05-11T14:05:57.363" v="173" actId="1076"/>
          <ac:spMkLst>
            <pc:docMk/>
            <pc:sldMk cId="3215954324" sldId="267"/>
            <ac:spMk id="4" creationId="{31BFC4F6-4BE5-87DC-C653-7812CEFDA05A}"/>
          </ac:spMkLst>
        </pc:spChg>
        <pc:picChg chg="add mod">
          <ac:chgData name="Настя Маслова" userId="fc6975d9708a1561" providerId="LiveId" clId="{E2F7E99D-DFE1-440E-9524-FF689343966D}" dt="2024-05-11T14:06:01.388" v="174" actId="1076"/>
          <ac:picMkLst>
            <pc:docMk/>
            <pc:sldMk cId="3215954324" sldId="267"/>
            <ac:picMk id="2" creationId="{094CF0BF-57D1-F87D-43DB-49A921325A1F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50.135" v="242" actId="47"/>
        <pc:sldMkLst>
          <pc:docMk/>
          <pc:sldMk cId="1924070230" sldId="268"/>
        </pc:sldMkLst>
        <pc:spChg chg="add mod">
          <ac:chgData name="Настя Маслова" userId="fc6975d9708a1561" providerId="LiveId" clId="{E2F7E99D-DFE1-440E-9524-FF689343966D}" dt="2024-05-11T14:06:34.771" v="180" actId="1076"/>
          <ac:spMkLst>
            <pc:docMk/>
            <pc:sldMk cId="1924070230" sldId="268"/>
            <ac:spMk id="4" creationId="{6F91B839-57DD-385C-1389-18FC300CBDB6}"/>
          </ac:spMkLst>
        </pc:spChg>
        <pc:picChg chg="add mod">
          <ac:chgData name="Настя Маслова" userId="fc6975d9708a1561" providerId="LiveId" clId="{E2F7E99D-DFE1-440E-9524-FF689343966D}" dt="2024-05-11T14:06:23.265" v="178" actId="1076"/>
          <ac:picMkLst>
            <pc:docMk/>
            <pc:sldMk cId="1924070230" sldId="268"/>
            <ac:picMk id="2" creationId="{DDF17DCE-DFCD-3C73-959C-1150294155F7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50.284" v="243" actId="47"/>
        <pc:sldMkLst>
          <pc:docMk/>
          <pc:sldMk cId="2944849568" sldId="269"/>
        </pc:sldMkLst>
        <pc:spChg chg="add mod">
          <ac:chgData name="Настя Маслова" userId="fc6975d9708a1561" providerId="LiveId" clId="{E2F7E99D-DFE1-440E-9524-FF689343966D}" dt="2024-05-11T14:07:01.580" v="186" actId="1076"/>
          <ac:spMkLst>
            <pc:docMk/>
            <pc:sldMk cId="2944849568" sldId="269"/>
            <ac:spMk id="4" creationId="{FE21EBEB-70EB-940A-4EB4-E18064393454}"/>
          </ac:spMkLst>
        </pc:spChg>
        <pc:picChg chg="add mod">
          <ac:chgData name="Настя Маслова" userId="fc6975d9708a1561" providerId="LiveId" clId="{E2F7E99D-DFE1-440E-9524-FF689343966D}" dt="2024-05-11T14:06:48.543" v="184" actId="1076"/>
          <ac:picMkLst>
            <pc:docMk/>
            <pc:sldMk cId="2944849568" sldId="269"/>
            <ac:picMk id="2" creationId="{F4CAE672-573F-4928-A5D7-CC8F33723B7F}"/>
          </ac:picMkLst>
        </pc:picChg>
      </pc:sldChg>
      <pc:sldChg chg="addSp modSp add del mod">
        <pc:chgData name="Настя Маслова" userId="fc6975d9708a1561" providerId="LiveId" clId="{E2F7E99D-DFE1-440E-9524-FF689343966D}" dt="2024-05-11T14:07:51.288" v="244" actId="47"/>
        <pc:sldMkLst>
          <pc:docMk/>
          <pc:sldMk cId="473494462" sldId="270"/>
        </pc:sldMkLst>
        <pc:spChg chg="add mod">
          <ac:chgData name="Настя Маслова" userId="fc6975d9708a1561" providerId="LiveId" clId="{E2F7E99D-DFE1-440E-9524-FF689343966D}" dt="2024-05-11T14:07:24.180" v="192" actId="1076"/>
          <ac:spMkLst>
            <pc:docMk/>
            <pc:sldMk cId="473494462" sldId="270"/>
            <ac:spMk id="4" creationId="{DF6EEE62-88A7-4226-E0CE-4F3F010252F5}"/>
          </ac:spMkLst>
        </pc:spChg>
        <pc:picChg chg="add mod">
          <ac:chgData name="Настя Маслова" userId="fc6975d9708a1561" providerId="LiveId" clId="{E2F7E99D-DFE1-440E-9524-FF689343966D}" dt="2024-05-11T14:07:14.334" v="190" actId="1076"/>
          <ac:picMkLst>
            <pc:docMk/>
            <pc:sldMk cId="473494462" sldId="270"/>
            <ac:picMk id="2" creationId="{A4C66855-13B7-4EAE-41CE-C9A9F85F9523}"/>
          </ac:picMkLst>
        </pc:picChg>
      </pc:sldChg>
      <pc:sldChg chg="new del">
        <pc:chgData name="Настя Маслова" userId="fc6975d9708a1561" providerId="LiveId" clId="{E2F7E99D-DFE1-440E-9524-FF689343966D}" dt="2024-05-11T14:07:44.535" v="211" actId="47"/>
        <pc:sldMkLst>
          <pc:docMk/>
          <pc:sldMk cId="1926268279" sldId="271"/>
        </pc:sldMkLst>
      </pc:sldChg>
      <pc:sldChg chg="addSp modSp add mod">
        <pc:chgData name="Настя Маслова" userId="fc6975d9708a1561" providerId="LiveId" clId="{E2F7E99D-DFE1-440E-9524-FF689343966D}" dt="2024-05-11T14:09:08.968" v="266" actId="1076"/>
        <pc:sldMkLst>
          <pc:docMk/>
          <pc:sldMk cId="3477805741" sldId="271"/>
        </pc:sldMkLst>
        <pc:spChg chg="add mod">
          <ac:chgData name="Настя Маслова" userId="fc6975d9708a1561" providerId="LiveId" clId="{E2F7E99D-DFE1-440E-9524-FF689343966D}" dt="2024-05-11T14:09:08.968" v="266" actId="1076"/>
          <ac:spMkLst>
            <pc:docMk/>
            <pc:sldMk cId="3477805741" sldId="271"/>
            <ac:spMk id="4" creationId="{ED345177-6BDA-E20C-E60E-082E8473EC4E}"/>
          </ac:spMkLst>
        </pc:spChg>
        <pc:picChg chg="add mod">
          <ac:chgData name="Настя Маслова" userId="fc6975d9708a1561" providerId="LiveId" clId="{E2F7E99D-DFE1-440E-9524-FF689343966D}" dt="2024-05-11T14:08:56.428" v="264" actId="1076"/>
          <ac:picMkLst>
            <pc:docMk/>
            <pc:sldMk cId="3477805741" sldId="271"/>
            <ac:picMk id="2" creationId="{36AD6B55-3B83-BB7B-452E-91B49EEA86B5}"/>
          </ac:picMkLst>
        </pc:picChg>
      </pc:sldChg>
      <pc:sldChg chg="add del">
        <pc:chgData name="Настя Маслова" userId="fc6975d9708a1561" providerId="LiveId" clId="{E2F7E99D-DFE1-440E-9524-FF689343966D}" dt="2024-05-11T14:07:45.161" v="212" actId="47"/>
        <pc:sldMkLst>
          <pc:docMk/>
          <pc:sldMk cId="93103555" sldId="272"/>
        </pc:sldMkLst>
      </pc:sldChg>
      <pc:sldChg chg="add del">
        <pc:chgData name="Настя Маслова" userId="fc6975d9708a1561" providerId="LiveId" clId="{E2F7E99D-DFE1-440E-9524-FF689343966D}" dt="2024-05-11T14:07:45.376" v="213" actId="47"/>
        <pc:sldMkLst>
          <pc:docMk/>
          <pc:sldMk cId="2517867444" sldId="273"/>
        </pc:sldMkLst>
      </pc:sldChg>
      <pc:sldChg chg="add del">
        <pc:chgData name="Настя Маслова" userId="fc6975d9708a1561" providerId="LiveId" clId="{E2F7E99D-DFE1-440E-9524-FF689343966D}" dt="2024-05-11T14:07:46.002" v="214" actId="47"/>
        <pc:sldMkLst>
          <pc:docMk/>
          <pc:sldMk cId="3089999891" sldId="274"/>
        </pc:sldMkLst>
      </pc:sldChg>
      <pc:sldChg chg="add del">
        <pc:chgData name="Настя Маслова" userId="fc6975d9708a1561" providerId="LiveId" clId="{E2F7E99D-DFE1-440E-9524-FF689343966D}" dt="2024-05-11T14:07:46.150" v="215" actId="47"/>
        <pc:sldMkLst>
          <pc:docMk/>
          <pc:sldMk cId="3278355131" sldId="275"/>
        </pc:sldMkLst>
      </pc:sldChg>
      <pc:sldChg chg="add del">
        <pc:chgData name="Настя Маслова" userId="fc6975d9708a1561" providerId="LiveId" clId="{E2F7E99D-DFE1-440E-9524-FF689343966D}" dt="2024-05-11T14:07:46.348" v="216" actId="47"/>
        <pc:sldMkLst>
          <pc:docMk/>
          <pc:sldMk cId="2448655613" sldId="276"/>
        </pc:sldMkLst>
      </pc:sldChg>
      <pc:sldChg chg="add del">
        <pc:chgData name="Настя Маслова" userId="fc6975d9708a1561" providerId="LiveId" clId="{E2F7E99D-DFE1-440E-9524-FF689343966D}" dt="2024-05-11T14:07:46.515" v="217" actId="47"/>
        <pc:sldMkLst>
          <pc:docMk/>
          <pc:sldMk cId="1885813708" sldId="277"/>
        </pc:sldMkLst>
      </pc:sldChg>
      <pc:sldChg chg="add del">
        <pc:chgData name="Настя Маслова" userId="fc6975d9708a1561" providerId="LiveId" clId="{E2F7E99D-DFE1-440E-9524-FF689343966D}" dt="2024-05-11T14:07:46.685" v="218" actId="47"/>
        <pc:sldMkLst>
          <pc:docMk/>
          <pc:sldMk cId="1056835886" sldId="278"/>
        </pc:sldMkLst>
      </pc:sldChg>
      <pc:sldChg chg="add del">
        <pc:chgData name="Настя Маслова" userId="fc6975d9708a1561" providerId="LiveId" clId="{E2F7E99D-DFE1-440E-9524-FF689343966D}" dt="2024-05-11T14:07:47.259" v="219" actId="47"/>
        <pc:sldMkLst>
          <pc:docMk/>
          <pc:sldMk cId="2650142956" sldId="279"/>
        </pc:sldMkLst>
      </pc:sldChg>
      <pc:sldChg chg="add del">
        <pc:chgData name="Настя Маслова" userId="fc6975d9708a1561" providerId="LiveId" clId="{E2F7E99D-DFE1-440E-9524-FF689343966D}" dt="2024-05-11T14:07:47.292" v="220" actId="47"/>
        <pc:sldMkLst>
          <pc:docMk/>
          <pc:sldMk cId="2062078270" sldId="280"/>
        </pc:sldMkLst>
      </pc:sldChg>
      <pc:sldChg chg="add del">
        <pc:chgData name="Настя Маслова" userId="fc6975d9708a1561" providerId="LiveId" clId="{E2F7E99D-DFE1-440E-9524-FF689343966D}" dt="2024-05-11T14:07:47.327" v="221" actId="47"/>
        <pc:sldMkLst>
          <pc:docMk/>
          <pc:sldMk cId="2912636231" sldId="281"/>
        </pc:sldMkLst>
      </pc:sldChg>
      <pc:sldChg chg="add del">
        <pc:chgData name="Настя Маслова" userId="fc6975d9708a1561" providerId="LiveId" clId="{E2F7E99D-DFE1-440E-9524-FF689343966D}" dt="2024-05-11T14:07:47.360" v="222" actId="47"/>
        <pc:sldMkLst>
          <pc:docMk/>
          <pc:sldMk cId="3045195273" sldId="282"/>
        </pc:sldMkLst>
      </pc:sldChg>
      <pc:sldChg chg="add del">
        <pc:chgData name="Настя Маслова" userId="fc6975d9708a1561" providerId="LiveId" clId="{E2F7E99D-DFE1-440E-9524-FF689343966D}" dt="2024-05-11T14:07:47.393" v="223" actId="47"/>
        <pc:sldMkLst>
          <pc:docMk/>
          <pc:sldMk cId="3074922943" sldId="283"/>
        </pc:sldMkLst>
      </pc:sldChg>
      <pc:sldChg chg="add del">
        <pc:chgData name="Настя Маслова" userId="fc6975d9708a1561" providerId="LiveId" clId="{E2F7E99D-DFE1-440E-9524-FF689343966D}" dt="2024-05-11T14:07:47.429" v="224" actId="47"/>
        <pc:sldMkLst>
          <pc:docMk/>
          <pc:sldMk cId="3621480855" sldId="284"/>
        </pc:sldMkLst>
      </pc:sldChg>
      <pc:sldChg chg="add del">
        <pc:chgData name="Настя Маслова" userId="fc6975d9708a1561" providerId="LiveId" clId="{E2F7E99D-DFE1-440E-9524-FF689343966D}" dt="2024-05-11T14:07:47.465" v="225" actId="47"/>
        <pc:sldMkLst>
          <pc:docMk/>
          <pc:sldMk cId="1455800774" sldId="285"/>
        </pc:sldMkLst>
      </pc:sldChg>
      <pc:sldChg chg="add del">
        <pc:chgData name="Настя Маслова" userId="fc6975d9708a1561" providerId="LiveId" clId="{E2F7E99D-DFE1-440E-9524-FF689343966D}" dt="2024-05-11T14:07:47.504" v="226" actId="47"/>
        <pc:sldMkLst>
          <pc:docMk/>
          <pc:sldMk cId="2864580568" sldId="286"/>
        </pc:sldMkLst>
      </pc:sldChg>
      <pc:sldChg chg="add del">
        <pc:chgData name="Настя Маслова" userId="fc6975d9708a1561" providerId="LiveId" clId="{E2F7E99D-DFE1-440E-9524-FF689343966D}" dt="2024-05-11T14:07:47.534" v="227" actId="47"/>
        <pc:sldMkLst>
          <pc:docMk/>
          <pc:sldMk cId="416328741" sldId="287"/>
        </pc:sldMkLst>
      </pc:sldChg>
      <pc:sldChg chg="addSp modSp add del mod">
        <pc:chgData name="Настя Маслова" userId="fc6975d9708a1561" providerId="LiveId" clId="{E2F7E99D-DFE1-440E-9524-FF689343966D}" dt="2024-05-11T14:08:44.250" v="260" actId="1076"/>
        <pc:sldMkLst>
          <pc:docMk/>
          <pc:sldMk cId="2916555908" sldId="288"/>
        </pc:sldMkLst>
        <pc:spChg chg="add mod">
          <ac:chgData name="Настя Маслова" userId="fc6975d9708a1561" providerId="LiveId" clId="{E2F7E99D-DFE1-440E-9524-FF689343966D}" dt="2024-05-11T14:08:44.250" v="260" actId="1076"/>
          <ac:spMkLst>
            <pc:docMk/>
            <pc:sldMk cId="2916555908" sldId="288"/>
            <ac:spMk id="4" creationId="{28633343-8C5F-F807-7800-F4641648E3F2}"/>
          </ac:spMkLst>
        </pc:spChg>
        <pc:picChg chg="add mod">
          <ac:chgData name="Настя Маслова" userId="fc6975d9708a1561" providerId="LiveId" clId="{E2F7E99D-DFE1-440E-9524-FF689343966D}" dt="2024-05-11T14:08:31.138" v="257" actId="1076"/>
          <ac:picMkLst>
            <pc:docMk/>
            <pc:sldMk cId="2916555908" sldId="288"/>
            <ac:picMk id="2" creationId="{A3E71ED2-8465-6288-03BF-FCDD427E5090}"/>
          </ac:picMkLst>
        </pc:picChg>
      </pc:sldChg>
      <pc:sldChg chg="addSp modSp add mod">
        <pc:chgData name="Настя Маслова" userId="fc6975d9708a1561" providerId="LiveId" clId="{E2F7E99D-DFE1-440E-9524-FF689343966D}" dt="2024-05-11T14:09:30.208" v="272" actId="1076"/>
        <pc:sldMkLst>
          <pc:docMk/>
          <pc:sldMk cId="4028803924" sldId="289"/>
        </pc:sldMkLst>
        <pc:spChg chg="add mod">
          <ac:chgData name="Настя Маслова" userId="fc6975d9708a1561" providerId="LiveId" clId="{E2F7E99D-DFE1-440E-9524-FF689343966D}" dt="2024-05-11T14:09:30.208" v="272" actId="1076"/>
          <ac:spMkLst>
            <pc:docMk/>
            <pc:sldMk cId="4028803924" sldId="289"/>
            <ac:spMk id="4" creationId="{25C4D2E8-7814-0A9D-A431-1D0760469F73}"/>
          </ac:spMkLst>
        </pc:spChg>
        <pc:picChg chg="add mod">
          <ac:chgData name="Настя Маслова" userId="fc6975d9708a1561" providerId="LiveId" clId="{E2F7E99D-DFE1-440E-9524-FF689343966D}" dt="2024-05-11T14:09:20.629" v="270" actId="1076"/>
          <ac:picMkLst>
            <pc:docMk/>
            <pc:sldMk cId="4028803924" sldId="289"/>
            <ac:picMk id="2" creationId="{766DA4D6-B33B-2563-00C7-1A5C52B2D614}"/>
          </ac:picMkLst>
        </pc:picChg>
      </pc:sldChg>
      <pc:sldChg chg="addSp modSp add mod">
        <pc:chgData name="Настя Маслова" userId="fc6975d9708a1561" providerId="LiveId" clId="{E2F7E99D-DFE1-440E-9524-FF689343966D}" dt="2024-05-11T14:09:56.856" v="279" actId="1076"/>
        <pc:sldMkLst>
          <pc:docMk/>
          <pc:sldMk cId="1537112054" sldId="290"/>
        </pc:sldMkLst>
        <pc:spChg chg="add mod">
          <ac:chgData name="Настя Маслова" userId="fc6975d9708a1561" providerId="LiveId" clId="{E2F7E99D-DFE1-440E-9524-FF689343966D}" dt="2024-05-11T14:09:56.856" v="279" actId="1076"/>
          <ac:spMkLst>
            <pc:docMk/>
            <pc:sldMk cId="1537112054" sldId="290"/>
            <ac:spMk id="4" creationId="{31C957B1-6DB9-F5DB-011C-B0A0F2F8688A}"/>
          </ac:spMkLst>
        </pc:spChg>
        <pc:picChg chg="add mod">
          <ac:chgData name="Настя Маслова" userId="fc6975d9708a1561" providerId="LiveId" clId="{E2F7E99D-DFE1-440E-9524-FF689343966D}" dt="2024-05-11T14:09:52.104" v="278" actId="1076"/>
          <ac:picMkLst>
            <pc:docMk/>
            <pc:sldMk cId="1537112054" sldId="290"/>
            <ac:picMk id="2" creationId="{A7A1F1F8-EF8F-5B9C-7A52-3053C796A5D6}"/>
          </ac:picMkLst>
        </pc:picChg>
      </pc:sldChg>
      <pc:sldChg chg="addSp modSp add mod">
        <pc:chgData name="Настя Маслова" userId="fc6975d9708a1561" providerId="LiveId" clId="{E2F7E99D-DFE1-440E-9524-FF689343966D}" dt="2024-05-11T14:10:19.130" v="285" actId="1076"/>
        <pc:sldMkLst>
          <pc:docMk/>
          <pc:sldMk cId="30239929" sldId="291"/>
        </pc:sldMkLst>
        <pc:spChg chg="add mod">
          <ac:chgData name="Настя Маслова" userId="fc6975d9708a1561" providerId="LiveId" clId="{E2F7E99D-DFE1-440E-9524-FF689343966D}" dt="2024-05-11T14:10:19.130" v="285" actId="1076"/>
          <ac:spMkLst>
            <pc:docMk/>
            <pc:sldMk cId="30239929" sldId="291"/>
            <ac:spMk id="4" creationId="{A62A62A2-8E49-7AED-7B76-4DC5888D16E3}"/>
          </ac:spMkLst>
        </pc:spChg>
        <pc:picChg chg="add mod">
          <ac:chgData name="Настя Маслова" userId="fc6975d9708a1561" providerId="LiveId" clId="{E2F7E99D-DFE1-440E-9524-FF689343966D}" dt="2024-05-11T14:10:09.600" v="283" actId="1076"/>
          <ac:picMkLst>
            <pc:docMk/>
            <pc:sldMk cId="30239929" sldId="291"/>
            <ac:picMk id="2" creationId="{13F253DF-384B-345A-308C-3FB6A4F9A058}"/>
          </ac:picMkLst>
        </pc:picChg>
      </pc:sldChg>
      <pc:sldChg chg="addSp modSp add mod">
        <pc:chgData name="Настя Маслова" userId="fc6975d9708a1561" providerId="LiveId" clId="{E2F7E99D-DFE1-440E-9524-FF689343966D}" dt="2024-05-11T14:10:41.113" v="291" actId="1076"/>
        <pc:sldMkLst>
          <pc:docMk/>
          <pc:sldMk cId="636585152" sldId="292"/>
        </pc:sldMkLst>
        <pc:spChg chg="add mod">
          <ac:chgData name="Настя Маслова" userId="fc6975d9708a1561" providerId="LiveId" clId="{E2F7E99D-DFE1-440E-9524-FF689343966D}" dt="2024-05-11T14:10:41.113" v="291" actId="1076"/>
          <ac:spMkLst>
            <pc:docMk/>
            <pc:sldMk cId="636585152" sldId="292"/>
            <ac:spMk id="4" creationId="{0406FF6D-B596-7B5F-B3A6-D01D93724A2F}"/>
          </ac:spMkLst>
        </pc:spChg>
        <pc:picChg chg="add mod">
          <ac:chgData name="Настя Маслова" userId="fc6975d9708a1561" providerId="LiveId" clId="{E2F7E99D-DFE1-440E-9524-FF689343966D}" dt="2024-05-11T14:10:31.247" v="289" actId="1076"/>
          <ac:picMkLst>
            <pc:docMk/>
            <pc:sldMk cId="636585152" sldId="292"/>
            <ac:picMk id="2" creationId="{2CF77742-DB51-1A70-D89B-4E66E215B53D}"/>
          </ac:picMkLst>
        </pc:picChg>
      </pc:sldChg>
      <pc:sldChg chg="addSp modSp add mod">
        <pc:chgData name="Настя Маслова" userId="fc6975d9708a1561" providerId="LiveId" clId="{E2F7E99D-DFE1-440E-9524-FF689343966D}" dt="2024-05-11T14:11:43.716" v="297" actId="1076"/>
        <pc:sldMkLst>
          <pc:docMk/>
          <pc:sldMk cId="4016603172" sldId="293"/>
        </pc:sldMkLst>
        <pc:spChg chg="add mod">
          <ac:chgData name="Настя Маслова" userId="fc6975d9708a1561" providerId="LiveId" clId="{E2F7E99D-DFE1-440E-9524-FF689343966D}" dt="2024-05-11T14:11:43.716" v="297" actId="1076"/>
          <ac:spMkLst>
            <pc:docMk/>
            <pc:sldMk cId="4016603172" sldId="293"/>
            <ac:spMk id="4" creationId="{DE03CF44-C9F1-00D6-4977-10222F2C7B9C}"/>
          </ac:spMkLst>
        </pc:spChg>
        <pc:picChg chg="add mod">
          <ac:chgData name="Настя Маслова" userId="fc6975d9708a1561" providerId="LiveId" clId="{E2F7E99D-DFE1-440E-9524-FF689343966D}" dt="2024-05-11T14:10:55.338" v="295" actId="1076"/>
          <ac:picMkLst>
            <pc:docMk/>
            <pc:sldMk cId="4016603172" sldId="293"/>
            <ac:picMk id="2" creationId="{48FE1BCC-03AA-37AB-ACC4-22C9BF087F31}"/>
          </ac:picMkLst>
        </pc:picChg>
      </pc:sldChg>
      <pc:sldChg chg="addSp modSp add mod">
        <pc:chgData name="Настя Маслова" userId="fc6975d9708a1561" providerId="LiveId" clId="{E2F7E99D-DFE1-440E-9524-FF689343966D}" dt="2024-05-11T14:12:10.304" v="305" actId="1076"/>
        <pc:sldMkLst>
          <pc:docMk/>
          <pc:sldMk cId="4008393180" sldId="294"/>
        </pc:sldMkLst>
        <pc:spChg chg="add mod">
          <ac:chgData name="Настя Маслова" userId="fc6975d9708a1561" providerId="LiveId" clId="{E2F7E99D-DFE1-440E-9524-FF689343966D}" dt="2024-05-11T14:12:10.304" v="305" actId="1076"/>
          <ac:spMkLst>
            <pc:docMk/>
            <pc:sldMk cId="4008393180" sldId="294"/>
            <ac:spMk id="4" creationId="{EF982189-FD77-0B39-B091-7E8C0AB8DA7C}"/>
          </ac:spMkLst>
        </pc:spChg>
        <pc:picChg chg="add mod">
          <ac:chgData name="Настя Маслова" userId="fc6975d9708a1561" providerId="LiveId" clId="{E2F7E99D-DFE1-440E-9524-FF689343966D}" dt="2024-05-11T14:12:06.588" v="304" actId="1076"/>
          <ac:picMkLst>
            <pc:docMk/>
            <pc:sldMk cId="4008393180" sldId="294"/>
            <ac:picMk id="2" creationId="{0EFDB8D8-BAED-B928-718E-3FFAECEDC3B9}"/>
          </ac:picMkLst>
        </pc:picChg>
      </pc:sldChg>
      <pc:sldChg chg="add del">
        <pc:chgData name="Настя Маслова" userId="fc6975d9708a1561" providerId="LiveId" clId="{E2F7E99D-DFE1-440E-9524-FF689343966D}" dt="2024-05-11T14:12:12.034" v="306" actId="47"/>
        <pc:sldMkLst>
          <pc:docMk/>
          <pc:sldMk cId="1509224041" sldId="295"/>
        </pc:sldMkLst>
      </pc:sldChg>
      <pc:sldChg chg="new del">
        <pc:chgData name="Настя Маслова" userId="fc6975d9708a1561" providerId="LiveId" clId="{E2F7E99D-DFE1-440E-9524-FF689343966D}" dt="2024-05-11T14:12:50.066" v="341" actId="47"/>
        <pc:sldMkLst>
          <pc:docMk/>
          <pc:sldMk cId="4181837160" sldId="295"/>
        </pc:sldMkLst>
      </pc:sldChg>
      <pc:sldChg chg="modSp new mod">
        <pc:chgData name="Настя Маслова" userId="fc6975d9708a1561" providerId="LiveId" clId="{E2F7E99D-DFE1-440E-9524-FF689343966D}" dt="2024-05-11T14:12:46.323" v="340" actId="1076"/>
        <pc:sldMkLst>
          <pc:docMk/>
          <pc:sldMk cId="3570337620" sldId="296"/>
        </pc:sldMkLst>
        <pc:spChg chg="mod">
          <ac:chgData name="Настя Маслова" userId="fc6975d9708a1561" providerId="LiveId" clId="{E2F7E99D-DFE1-440E-9524-FF689343966D}" dt="2024-05-11T14:12:46.323" v="340" actId="1076"/>
          <ac:spMkLst>
            <pc:docMk/>
            <pc:sldMk cId="3570337620" sldId="296"/>
            <ac:spMk id="2" creationId="{882CA768-4E78-FCC0-17BF-A03A4FE64222}"/>
          </ac:spMkLst>
        </pc:spChg>
      </pc:sldChg>
    </pc:docChg>
  </pc:docChgLst>
  <pc:docChgLst>
    <pc:chgData name="Настя Маслова" userId="fc6975d9708a1561" providerId="LiveId" clId="{DEB0DDB1-64DD-4A97-BD12-BE580D8808F1}"/>
    <pc:docChg chg="undo custSel addSld delSld modSld sldOrd">
      <pc:chgData name="Настя Маслова" userId="fc6975d9708a1561" providerId="LiveId" clId="{DEB0DDB1-64DD-4A97-BD12-BE580D8808F1}" dt="2024-05-11T16:15:24.890" v="191" actId="14100"/>
      <pc:docMkLst>
        <pc:docMk/>
      </pc:docMkLst>
      <pc:sldChg chg="modSp mod">
        <pc:chgData name="Настя Маслова" userId="fc6975d9708a1561" providerId="LiveId" clId="{DEB0DDB1-64DD-4A97-BD12-BE580D8808F1}" dt="2024-05-11T15:39:04.503" v="39" actId="20577"/>
        <pc:sldMkLst>
          <pc:docMk/>
          <pc:sldMk cId="1754080497" sldId="256"/>
        </pc:sldMkLst>
        <pc:spChg chg="mod">
          <ac:chgData name="Настя Маслова" userId="fc6975d9708a1561" providerId="LiveId" clId="{DEB0DDB1-64DD-4A97-BD12-BE580D8808F1}" dt="2024-05-11T15:39:04.503" v="39" actId="20577"/>
          <ac:spMkLst>
            <pc:docMk/>
            <pc:sldMk cId="1754080497" sldId="256"/>
            <ac:spMk id="2" creationId="{57242296-9DD3-1A91-394C-FFCE1928A4AC}"/>
          </ac:spMkLst>
        </pc:spChg>
      </pc:sldChg>
      <pc:sldChg chg="modSp mod">
        <pc:chgData name="Настя Маслова" userId="fc6975d9708a1561" providerId="LiveId" clId="{DEB0DDB1-64DD-4A97-BD12-BE580D8808F1}" dt="2024-05-11T15:39:34.388" v="47" actId="403"/>
        <pc:sldMkLst>
          <pc:docMk/>
          <pc:sldMk cId="419580537" sldId="257"/>
        </pc:sldMkLst>
        <pc:spChg chg="mod">
          <ac:chgData name="Настя Маслова" userId="fc6975d9708a1561" providerId="LiveId" clId="{DEB0DDB1-64DD-4A97-BD12-BE580D8808F1}" dt="2024-05-11T15:39:34.388" v="47" actId="403"/>
          <ac:spMkLst>
            <pc:docMk/>
            <pc:sldMk cId="419580537" sldId="257"/>
            <ac:spMk id="3" creationId="{7C3882F3-5F3B-CA94-AE03-1A85BEADA720}"/>
          </ac:spMkLst>
        </pc:spChg>
      </pc:sldChg>
      <pc:sldChg chg="del">
        <pc:chgData name="Настя Маслова" userId="fc6975d9708a1561" providerId="LiveId" clId="{DEB0DDB1-64DD-4A97-BD12-BE580D8808F1}" dt="2024-05-11T15:39:38.907" v="48" actId="47"/>
        <pc:sldMkLst>
          <pc:docMk/>
          <pc:sldMk cId="510569289" sldId="258"/>
        </pc:sldMkLst>
      </pc:sldChg>
      <pc:sldChg chg="addSp delSp modSp new mod modClrScheme chgLayout">
        <pc:chgData name="Настя Маслова" userId="fc6975d9708a1561" providerId="LiveId" clId="{DEB0DDB1-64DD-4A97-BD12-BE580D8808F1}" dt="2024-05-11T15:41:23.779" v="93" actId="20577"/>
        <pc:sldMkLst>
          <pc:docMk/>
          <pc:sldMk cId="2123418087" sldId="258"/>
        </pc:sldMkLst>
        <pc:spChg chg="del">
          <ac:chgData name="Настя Маслова" userId="fc6975d9708a1561" providerId="LiveId" clId="{DEB0DDB1-64DD-4A97-BD12-BE580D8808F1}" dt="2024-05-11T15:39:57.694" v="71" actId="700"/>
          <ac:spMkLst>
            <pc:docMk/>
            <pc:sldMk cId="2123418087" sldId="258"/>
            <ac:spMk id="2" creationId="{089CEF20-8CE5-A1CF-2B77-1FD5D71211B1}"/>
          </ac:spMkLst>
        </pc:spChg>
        <pc:spChg chg="del">
          <ac:chgData name="Настя Маслова" userId="fc6975d9708a1561" providerId="LiveId" clId="{DEB0DDB1-64DD-4A97-BD12-BE580D8808F1}" dt="2024-05-11T15:39:57.694" v="71" actId="700"/>
          <ac:spMkLst>
            <pc:docMk/>
            <pc:sldMk cId="2123418087" sldId="258"/>
            <ac:spMk id="3" creationId="{76F0B1C9-3870-120A-BF28-94872178C875}"/>
          </ac:spMkLst>
        </pc:spChg>
        <pc:spChg chg="add mod">
          <ac:chgData name="Настя Маслова" userId="fc6975d9708a1561" providerId="LiveId" clId="{DEB0DDB1-64DD-4A97-BD12-BE580D8808F1}" dt="2024-05-11T15:41:23.779" v="93" actId="20577"/>
          <ac:spMkLst>
            <pc:docMk/>
            <pc:sldMk cId="2123418087" sldId="258"/>
            <ac:spMk id="6" creationId="{0D61D3EF-A12B-AA41-4617-EBE588662093}"/>
          </ac:spMkLst>
        </pc:spChg>
        <pc:picChg chg="add mod">
          <ac:chgData name="Настя Маслова" userId="fc6975d9708a1561" providerId="LiveId" clId="{DEB0DDB1-64DD-4A97-BD12-BE580D8808F1}" dt="2024-05-11T15:40:21.258" v="76" actId="1076"/>
          <ac:picMkLst>
            <pc:docMk/>
            <pc:sldMk cId="2123418087" sldId="258"/>
            <ac:picMk id="4" creationId="{B4A936CE-4CA8-C293-724B-5D6E74DB210E}"/>
          </ac:picMkLst>
        </pc:picChg>
      </pc:sldChg>
      <pc:sldChg chg="addSp modSp new mod ord">
        <pc:chgData name="Настя Маслова" userId="fc6975d9708a1561" providerId="LiveId" clId="{DEB0DDB1-64DD-4A97-BD12-BE580D8808F1}" dt="2024-05-11T15:41:18.412" v="91" actId="20577"/>
        <pc:sldMkLst>
          <pc:docMk/>
          <pc:sldMk cId="187996666" sldId="259"/>
        </pc:sldMkLst>
        <pc:spChg chg="add mod">
          <ac:chgData name="Настя Маслова" userId="fc6975d9708a1561" providerId="LiveId" clId="{DEB0DDB1-64DD-4A97-BD12-BE580D8808F1}" dt="2024-05-11T15:41:18.412" v="91" actId="20577"/>
          <ac:spMkLst>
            <pc:docMk/>
            <pc:sldMk cId="187996666" sldId="259"/>
            <ac:spMk id="4" creationId="{8022EB1B-7964-054D-A428-BACE9D72DF4F}"/>
          </ac:spMkLst>
        </pc:spChg>
        <pc:picChg chg="add mod">
          <ac:chgData name="Настя Маслова" userId="fc6975d9708a1561" providerId="LiveId" clId="{DEB0DDB1-64DD-4A97-BD12-BE580D8808F1}" dt="2024-05-11T15:40:55.281" v="85" actId="1076"/>
          <ac:picMkLst>
            <pc:docMk/>
            <pc:sldMk cId="187996666" sldId="259"/>
            <ac:picMk id="2" creationId="{2EA17E88-A765-83CA-7638-B1760D2E60EB}"/>
          </ac:picMkLst>
        </pc:picChg>
      </pc:sldChg>
      <pc:sldChg chg="del">
        <pc:chgData name="Настя Маслова" userId="fc6975d9708a1561" providerId="LiveId" clId="{DEB0DDB1-64DD-4A97-BD12-BE580D8808F1}" dt="2024-05-11T15:39:39.881" v="49" actId="47"/>
        <pc:sldMkLst>
          <pc:docMk/>
          <pc:sldMk cId="2145634441" sldId="259"/>
        </pc:sldMkLst>
      </pc:sldChg>
      <pc:sldChg chg="del">
        <pc:chgData name="Настя Маслова" userId="fc6975d9708a1561" providerId="LiveId" clId="{DEB0DDB1-64DD-4A97-BD12-BE580D8808F1}" dt="2024-05-11T15:39:40.220" v="50" actId="47"/>
        <pc:sldMkLst>
          <pc:docMk/>
          <pc:sldMk cId="1172126603" sldId="260"/>
        </pc:sldMkLst>
      </pc:sldChg>
      <pc:sldChg chg="addSp modSp new mod">
        <pc:chgData name="Настя Маслова" userId="fc6975d9708a1561" providerId="LiveId" clId="{DEB0DDB1-64DD-4A97-BD12-BE580D8808F1}" dt="2024-05-11T15:46:44.142" v="120" actId="20577"/>
        <pc:sldMkLst>
          <pc:docMk/>
          <pc:sldMk cId="2896420328" sldId="260"/>
        </pc:sldMkLst>
        <pc:spChg chg="add mod">
          <ac:chgData name="Настя Маслова" userId="fc6975d9708a1561" providerId="LiveId" clId="{DEB0DDB1-64DD-4A97-BD12-BE580D8808F1}" dt="2024-05-11T15:46:44.142" v="120" actId="20577"/>
          <ac:spMkLst>
            <pc:docMk/>
            <pc:sldMk cId="2896420328" sldId="260"/>
            <ac:spMk id="4" creationId="{2F26487F-D7DE-C1DF-3CCA-EA5B6FBAB572}"/>
          </ac:spMkLst>
        </pc:spChg>
        <pc:picChg chg="add mod">
          <ac:chgData name="Настя Маслова" userId="fc6975d9708a1561" providerId="LiveId" clId="{DEB0DDB1-64DD-4A97-BD12-BE580D8808F1}" dt="2024-05-11T15:41:39.857" v="98" actId="1076"/>
          <ac:picMkLst>
            <pc:docMk/>
            <pc:sldMk cId="2896420328" sldId="260"/>
            <ac:picMk id="2" creationId="{67F6A5FF-B5B5-073D-99D5-0B501334343F}"/>
          </ac:picMkLst>
        </pc:picChg>
      </pc:sldChg>
      <pc:sldChg chg="del">
        <pc:chgData name="Настя Маслова" userId="fc6975d9708a1561" providerId="LiveId" clId="{DEB0DDB1-64DD-4A97-BD12-BE580D8808F1}" dt="2024-05-11T15:39:40.499" v="51" actId="47"/>
        <pc:sldMkLst>
          <pc:docMk/>
          <pc:sldMk cId="637077001" sldId="261"/>
        </pc:sldMkLst>
      </pc:sldChg>
      <pc:sldChg chg="addSp modSp new mod">
        <pc:chgData name="Настя Маслова" userId="fc6975d9708a1561" providerId="LiveId" clId="{DEB0DDB1-64DD-4A97-BD12-BE580D8808F1}" dt="2024-05-11T15:46:49.514" v="123" actId="20577"/>
        <pc:sldMkLst>
          <pc:docMk/>
          <pc:sldMk cId="1787220007" sldId="261"/>
        </pc:sldMkLst>
        <pc:spChg chg="add mod">
          <ac:chgData name="Настя Маслова" userId="fc6975d9708a1561" providerId="LiveId" clId="{DEB0DDB1-64DD-4A97-BD12-BE580D8808F1}" dt="2024-05-11T15:46:49.514" v="123" actId="20577"/>
          <ac:spMkLst>
            <pc:docMk/>
            <pc:sldMk cId="1787220007" sldId="261"/>
            <ac:spMk id="4" creationId="{7CC97BA7-8301-BDE8-3D4D-57F1690B56D1}"/>
          </ac:spMkLst>
        </pc:spChg>
        <pc:picChg chg="add mod">
          <ac:chgData name="Настя Маслова" userId="fc6975d9708a1561" providerId="LiveId" clId="{DEB0DDB1-64DD-4A97-BD12-BE580D8808F1}" dt="2024-05-11T15:42:20.879" v="111" actId="1076"/>
          <ac:picMkLst>
            <pc:docMk/>
            <pc:sldMk cId="1787220007" sldId="261"/>
            <ac:picMk id="2" creationId="{614F700C-A5B1-D27F-683E-701A4BB112D6}"/>
          </ac:picMkLst>
        </pc:picChg>
      </pc:sldChg>
      <pc:sldChg chg="del">
        <pc:chgData name="Настя Маслова" userId="fc6975d9708a1561" providerId="LiveId" clId="{DEB0DDB1-64DD-4A97-BD12-BE580D8808F1}" dt="2024-05-11T15:39:40.747" v="52" actId="47"/>
        <pc:sldMkLst>
          <pc:docMk/>
          <pc:sldMk cId="1591029848" sldId="262"/>
        </pc:sldMkLst>
      </pc:sldChg>
      <pc:sldChg chg="addSp delSp modSp new mod modClrScheme chgLayout">
        <pc:chgData name="Настя Маслова" userId="fc6975d9708a1561" providerId="LiveId" clId="{DEB0DDB1-64DD-4A97-BD12-BE580D8808F1}" dt="2024-05-11T16:15:24.890" v="191" actId="14100"/>
        <pc:sldMkLst>
          <pc:docMk/>
          <pc:sldMk cId="3428394623" sldId="262"/>
        </pc:sldMkLst>
        <pc:spChg chg="add del mod">
          <ac:chgData name="Настя Маслова" userId="fc6975d9708a1561" providerId="LiveId" clId="{DEB0DDB1-64DD-4A97-BD12-BE580D8808F1}" dt="2024-05-11T15:47:24.984" v="126" actId="478"/>
          <ac:spMkLst>
            <pc:docMk/>
            <pc:sldMk cId="3428394623" sldId="262"/>
            <ac:spMk id="2" creationId="{BF100669-4F03-7880-6FCD-64040973AA6A}"/>
          </ac:spMkLst>
        </pc:spChg>
        <pc:spChg chg="add del mod">
          <ac:chgData name="Настя Маслова" userId="fc6975d9708a1561" providerId="LiveId" clId="{DEB0DDB1-64DD-4A97-BD12-BE580D8808F1}" dt="2024-05-11T16:15:05.912" v="178"/>
          <ac:spMkLst>
            <pc:docMk/>
            <pc:sldMk cId="3428394623" sldId="262"/>
            <ac:spMk id="3" creationId="{3F801F82-34F5-116A-1EC0-58F212934A5A}"/>
          </ac:spMkLst>
        </pc:spChg>
        <pc:spChg chg="add del">
          <ac:chgData name="Настя Маслова" userId="fc6975d9708a1561" providerId="LiveId" clId="{DEB0DDB1-64DD-4A97-BD12-BE580D8808F1}" dt="2024-05-11T16:15:03.801" v="175"/>
          <ac:spMkLst>
            <pc:docMk/>
            <pc:sldMk cId="3428394623" sldId="262"/>
            <ac:spMk id="4" creationId="{E62E1E26-9DBE-D2EC-0FE1-492E95C40315}"/>
          </ac:spMkLst>
        </pc:spChg>
        <pc:spChg chg="add mod">
          <ac:chgData name="Настя Маслова" userId="fc6975d9708a1561" providerId="LiveId" clId="{DEB0DDB1-64DD-4A97-BD12-BE580D8808F1}" dt="2024-05-11T16:15:24.890" v="191" actId="14100"/>
          <ac:spMkLst>
            <pc:docMk/>
            <pc:sldMk cId="3428394623" sldId="262"/>
            <ac:spMk id="5" creationId="{7AC46B18-D368-7141-FC41-8914BC12105B}"/>
          </ac:spMkLst>
        </pc:spChg>
      </pc:sldChg>
      <pc:sldChg chg="del">
        <pc:chgData name="Настя Маслова" userId="fc6975d9708a1561" providerId="LiveId" clId="{DEB0DDB1-64DD-4A97-BD12-BE580D8808F1}" dt="2024-05-11T15:39:40.956" v="53" actId="47"/>
        <pc:sldMkLst>
          <pc:docMk/>
          <pc:sldMk cId="477265797" sldId="263"/>
        </pc:sldMkLst>
      </pc:sldChg>
      <pc:sldChg chg="addSp modSp new mod">
        <pc:chgData name="Настя Маслова" userId="fc6975d9708a1561" providerId="LiveId" clId="{DEB0DDB1-64DD-4A97-BD12-BE580D8808F1}" dt="2024-05-11T15:48:59.431" v="149" actId="1076"/>
        <pc:sldMkLst>
          <pc:docMk/>
          <pc:sldMk cId="837418536" sldId="263"/>
        </pc:sldMkLst>
        <pc:spChg chg="add mod">
          <ac:chgData name="Настя Маслова" userId="fc6975d9708a1561" providerId="LiveId" clId="{DEB0DDB1-64DD-4A97-BD12-BE580D8808F1}" dt="2024-05-11T15:48:59.431" v="149" actId="1076"/>
          <ac:spMkLst>
            <pc:docMk/>
            <pc:sldMk cId="837418536" sldId="263"/>
            <ac:spMk id="4" creationId="{D55AE174-F638-D69B-96ED-90BBE8E32A5B}"/>
          </ac:spMkLst>
        </pc:spChg>
        <pc:picChg chg="add mod">
          <ac:chgData name="Настя Маслова" userId="fc6975d9708a1561" providerId="LiveId" clId="{DEB0DDB1-64DD-4A97-BD12-BE580D8808F1}" dt="2024-05-11T15:48:44.716" v="145" actId="1076"/>
          <ac:picMkLst>
            <pc:docMk/>
            <pc:sldMk cId="837418536" sldId="263"/>
            <ac:picMk id="2" creationId="{97411505-7A34-B241-85DF-5FB245BEA4F6}"/>
          </ac:picMkLst>
        </pc:picChg>
      </pc:sldChg>
      <pc:sldChg chg="del">
        <pc:chgData name="Настя Маслова" userId="fc6975d9708a1561" providerId="LiveId" clId="{DEB0DDB1-64DD-4A97-BD12-BE580D8808F1}" dt="2024-05-11T15:39:41.124" v="54" actId="47"/>
        <pc:sldMkLst>
          <pc:docMk/>
          <pc:sldMk cId="233660156" sldId="264"/>
        </pc:sldMkLst>
      </pc:sldChg>
      <pc:sldChg chg="addSp modSp new mod">
        <pc:chgData name="Настя Маслова" userId="fc6975d9708a1561" providerId="LiveId" clId="{DEB0DDB1-64DD-4A97-BD12-BE580D8808F1}" dt="2024-05-11T15:50:11.111" v="159" actId="1076"/>
        <pc:sldMkLst>
          <pc:docMk/>
          <pc:sldMk cId="1454269400" sldId="264"/>
        </pc:sldMkLst>
        <pc:spChg chg="add mod">
          <ac:chgData name="Настя Маслова" userId="fc6975d9708a1561" providerId="LiveId" clId="{DEB0DDB1-64DD-4A97-BD12-BE580D8808F1}" dt="2024-05-11T15:50:11.111" v="159" actId="1076"/>
          <ac:spMkLst>
            <pc:docMk/>
            <pc:sldMk cId="1454269400" sldId="264"/>
            <ac:spMk id="4" creationId="{12A42C29-4BAD-F0C9-2E5D-784723517714}"/>
          </ac:spMkLst>
        </pc:spChg>
        <pc:picChg chg="add mod">
          <ac:chgData name="Настя Маслова" userId="fc6975d9708a1561" providerId="LiveId" clId="{DEB0DDB1-64DD-4A97-BD12-BE580D8808F1}" dt="2024-05-11T15:49:57.492" v="156" actId="1076"/>
          <ac:picMkLst>
            <pc:docMk/>
            <pc:sldMk cId="1454269400" sldId="264"/>
            <ac:picMk id="2" creationId="{CDB981C8-A61F-6667-C9D0-886350D52BC0}"/>
          </ac:picMkLst>
        </pc:picChg>
      </pc:sldChg>
      <pc:sldChg chg="addSp delSp modSp new mod modClrScheme chgLayout">
        <pc:chgData name="Настя Маслова" userId="fc6975d9708a1561" providerId="LiveId" clId="{DEB0DDB1-64DD-4A97-BD12-BE580D8808F1}" dt="2024-05-11T15:50:48.460" v="173" actId="403"/>
        <pc:sldMkLst>
          <pc:docMk/>
          <pc:sldMk cId="1008445886" sldId="265"/>
        </pc:sldMkLst>
        <pc:spChg chg="add del mod">
          <ac:chgData name="Настя Маслова" userId="fc6975d9708a1561" providerId="LiveId" clId="{DEB0DDB1-64DD-4A97-BD12-BE580D8808F1}" dt="2024-05-11T15:50:29.704" v="162" actId="478"/>
          <ac:spMkLst>
            <pc:docMk/>
            <pc:sldMk cId="1008445886" sldId="265"/>
            <ac:spMk id="2" creationId="{750FCA7D-580A-AB53-8A70-03E5FD460977}"/>
          </ac:spMkLst>
        </pc:spChg>
        <pc:spChg chg="add mod">
          <ac:chgData name="Настя Маслова" userId="fc6975d9708a1561" providerId="LiveId" clId="{DEB0DDB1-64DD-4A97-BD12-BE580D8808F1}" dt="2024-05-11T15:50:48.460" v="173" actId="403"/>
          <ac:spMkLst>
            <pc:docMk/>
            <pc:sldMk cId="1008445886" sldId="265"/>
            <ac:spMk id="3" creationId="{59FA391F-33A9-5EFF-408D-C02246ED0536}"/>
          </ac:spMkLst>
        </pc:spChg>
      </pc:sldChg>
      <pc:sldChg chg="del">
        <pc:chgData name="Настя Маслова" userId="fc6975d9708a1561" providerId="LiveId" clId="{DEB0DDB1-64DD-4A97-BD12-BE580D8808F1}" dt="2024-05-11T15:39:41.318" v="55" actId="47"/>
        <pc:sldMkLst>
          <pc:docMk/>
          <pc:sldMk cId="1067829842" sldId="265"/>
        </pc:sldMkLst>
      </pc:sldChg>
      <pc:sldChg chg="del">
        <pc:chgData name="Настя Маслова" userId="fc6975d9708a1561" providerId="LiveId" clId="{DEB0DDB1-64DD-4A97-BD12-BE580D8808F1}" dt="2024-05-11T15:39:41.486" v="56" actId="47"/>
        <pc:sldMkLst>
          <pc:docMk/>
          <pc:sldMk cId="1275879918" sldId="266"/>
        </pc:sldMkLst>
      </pc:sldChg>
      <pc:sldChg chg="del">
        <pc:chgData name="Настя Маслова" userId="fc6975d9708a1561" providerId="LiveId" clId="{DEB0DDB1-64DD-4A97-BD12-BE580D8808F1}" dt="2024-05-11T15:39:41.672" v="57" actId="47"/>
        <pc:sldMkLst>
          <pc:docMk/>
          <pc:sldMk cId="3215954324" sldId="267"/>
        </pc:sldMkLst>
      </pc:sldChg>
      <pc:sldChg chg="del">
        <pc:chgData name="Настя Маслова" userId="fc6975d9708a1561" providerId="LiveId" clId="{DEB0DDB1-64DD-4A97-BD12-BE580D8808F1}" dt="2024-05-11T15:39:41.835" v="58" actId="47"/>
        <pc:sldMkLst>
          <pc:docMk/>
          <pc:sldMk cId="1924070230" sldId="268"/>
        </pc:sldMkLst>
      </pc:sldChg>
      <pc:sldChg chg="del">
        <pc:chgData name="Настя Маслова" userId="fc6975d9708a1561" providerId="LiveId" clId="{DEB0DDB1-64DD-4A97-BD12-BE580D8808F1}" dt="2024-05-11T15:39:42.013" v="59" actId="47"/>
        <pc:sldMkLst>
          <pc:docMk/>
          <pc:sldMk cId="2944849568" sldId="269"/>
        </pc:sldMkLst>
      </pc:sldChg>
      <pc:sldChg chg="del">
        <pc:chgData name="Настя Маслова" userId="fc6975d9708a1561" providerId="LiveId" clId="{DEB0DDB1-64DD-4A97-BD12-BE580D8808F1}" dt="2024-05-11T15:39:42.597" v="60" actId="47"/>
        <pc:sldMkLst>
          <pc:docMk/>
          <pc:sldMk cId="473494462" sldId="270"/>
        </pc:sldMkLst>
      </pc:sldChg>
      <pc:sldChg chg="del">
        <pc:chgData name="Настя Маслова" userId="fc6975d9708a1561" providerId="LiveId" clId="{DEB0DDB1-64DD-4A97-BD12-BE580D8808F1}" dt="2024-05-11T15:39:42.914" v="62" actId="47"/>
        <pc:sldMkLst>
          <pc:docMk/>
          <pc:sldMk cId="3477805741" sldId="271"/>
        </pc:sldMkLst>
      </pc:sldChg>
      <pc:sldChg chg="del">
        <pc:chgData name="Настя Маслова" userId="fc6975d9708a1561" providerId="LiveId" clId="{DEB0DDB1-64DD-4A97-BD12-BE580D8808F1}" dt="2024-05-11T15:39:42.762" v="61" actId="47"/>
        <pc:sldMkLst>
          <pc:docMk/>
          <pc:sldMk cId="2916555908" sldId="288"/>
        </pc:sldMkLst>
      </pc:sldChg>
      <pc:sldChg chg="del">
        <pc:chgData name="Настя Маслова" userId="fc6975d9708a1561" providerId="LiveId" clId="{DEB0DDB1-64DD-4A97-BD12-BE580D8808F1}" dt="2024-05-11T15:39:43.053" v="63" actId="47"/>
        <pc:sldMkLst>
          <pc:docMk/>
          <pc:sldMk cId="4028803924" sldId="289"/>
        </pc:sldMkLst>
      </pc:sldChg>
      <pc:sldChg chg="del">
        <pc:chgData name="Настя Маслова" userId="fc6975d9708a1561" providerId="LiveId" clId="{DEB0DDB1-64DD-4A97-BD12-BE580D8808F1}" dt="2024-05-11T15:39:45.904" v="64" actId="47"/>
        <pc:sldMkLst>
          <pc:docMk/>
          <pc:sldMk cId="1537112054" sldId="290"/>
        </pc:sldMkLst>
      </pc:sldChg>
      <pc:sldChg chg="del">
        <pc:chgData name="Настя Маслова" userId="fc6975d9708a1561" providerId="LiveId" clId="{DEB0DDB1-64DD-4A97-BD12-BE580D8808F1}" dt="2024-05-11T15:39:46.077" v="65" actId="47"/>
        <pc:sldMkLst>
          <pc:docMk/>
          <pc:sldMk cId="30239929" sldId="291"/>
        </pc:sldMkLst>
      </pc:sldChg>
      <pc:sldChg chg="del">
        <pc:chgData name="Настя Маслова" userId="fc6975d9708a1561" providerId="LiveId" clId="{DEB0DDB1-64DD-4A97-BD12-BE580D8808F1}" dt="2024-05-11T15:39:46.235" v="66" actId="47"/>
        <pc:sldMkLst>
          <pc:docMk/>
          <pc:sldMk cId="636585152" sldId="292"/>
        </pc:sldMkLst>
      </pc:sldChg>
      <pc:sldChg chg="del">
        <pc:chgData name="Настя Маслова" userId="fc6975d9708a1561" providerId="LiveId" clId="{DEB0DDB1-64DD-4A97-BD12-BE580D8808F1}" dt="2024-05-11T15:39:46.386" v="67" actId="47"/>
        <pc:sldMkLst>
          <pc:docMk/>
          <pc:sldMk cId="4016603172" sldId="293"/>
        </pc:sldMkLst>
      </pc:sldChg>
      <pc:sldChg chg="del">
        <pc:chgData name="Настя Маслова" userId="fc6975d9708a1561" providerId="LiveId" clId="{DEB0DDB1-64DD-4A97-BD12-BE580D8808F1}" dt="2024-05-11T15:39:46.532" v="68" actId="47"/>
        <pc:sldMkLst>
          <pc:docMk/>
          <pc:sldMk cId="4008393180" sldId="294"/>
        </pc:sldMkLst>
      </pc:sldChg>
      <pc:sldChg chg="del">
        <pc:chgData name="Настя Маслова" userId="fc6975d9708a1561" providerId="LiveId" clId="{DEB0DDB1-64DD-4A97-BD12-BE580D8808F1}" dt="2024-05-11T15:39:47.385" v="69" actId="47"/>
        <pc:sldMkLst>
          <pc:docMk/>
          <pc:sldMk cId="3570337620" sldId="296"/>
        </pc:sldMkLst>
      </pc:sldChg>
    </pc:docChg>
  </pc:docChgLst>
  <pc:docChgLst>
    <pc:chgData name="Настя Маслова" userId="fc6975d9708a1561" providerId="LiveId" clId="{A82F6993-B4FE-423B-A473-08DC4108D7FA}"/>
    <pc:docChg chg="undo custSel addSld delSld modSld">
      <pc:chgData name="Настя Маслова" userId="fc6975d9708a1561" providerId="LiveId" clId="{A82F6993-B4FE-423B-A473-08DC4108D7FA}" dt="2024-05-18T17:57:05.924" v="149" actId="1076"/>
      <pc:docMkLst>
        <pc:docMk/>
      </pc:docMkLst>
      <pc:sldChg chg="modSp mod">
        <pc:chgData name="Настя Маслова" userId="fc6975d9708a1561" providerId="LiveId" clId="{A82F6993-B4FE-423B-A473-08DC4108D7FA}" dt="2024-05-18T17:28:22.508" v="1" actId="20577"/>
        <pc:sldMkLst>
          <pc:docMk/>
          <pc:sldMk cId="1754080497" sldId="256"/>
        </pc:sldMkLst>
        <pc:spChg chg="mod">
          <ac:chgData name="Настя Маслова" userId="fc6975d9708a1561" providerId="LiveId" clId="{A82F6993-B4FE-423B-A473-08DC4108D7FA}" dt="2024-05-18T17:28:22.508" v="1" actId="20577"/>
          <ac:spMkLst>
            <pc:docMk/>
            <pc:sldMk cId="1754080497" sldId="256"/>
            <ac:spMk id="2" creationId="{57242296-9DD3-1A91-394C-FFCE1928A4AC}"/>
          </ac:spMkLst>
        </pc:spChg>
      </pc:sldChg>
      <pc:sldChg chg="modSp mod">
        <pc:chgData name="Настя Маслова" userId="fc6975d9708a1561" providerId="LiveId" clId="{A82F6993-B4FE-423B-A473-08DC4108D7FA}" dt="2024-05-18T17:29:21.928" v="11" actId="255"/>
        <pc:sldMkLst>
          <pc:docMk/>
          <pc:sldMk cId="419580537" sldId="257"/>
        </pc:sldMkLst>
        <pc:spChg chg="mod">
          <ac:chgData name="Настя Маслова" userId="fc6975d9708a1561" providerId="LiveId" clId="{A82F6993-B4FE-423B-A473-08DC4108D7FA}" dt="2024-05-18T17:29:21.928" v="11" actId="255"/>
          <ac:spMkLst>
            <pc:docMk/>
            <pc:sldMk cId="419580537" sldId="257"/>
            <ac:spMk id="3" creationId="{7C3882F3-5F3B-CA94-AE03-1A85BEADA720}"/>
          </ac:spMkLst>
        </pc:spChg>
      </pc:sldChg>
      <pc:sldChg chg="addSp modSp new mod">
        <pc:chgData name="Настя Маслова" userId="fc6975d9708a1561" providerId="LiveId" clId="{A82F6993-B4FE-423B-A473-08DC4108D7FA}" dt="2024-05-18T17:35:38.171" v="123" actId="404"/>
        <pc:sldMkLst>
          <pc:docMk/>
          <pc:sldMk cId="988428960" sldId="258"/>
        </pc:sldMkLst>
        <pc:spChg chg="add">
          <ac:chgData name="Настя Маслова" userId="fc6975d9708a1561" providerId="LiveId" clId="{A82F6993-B4FE-423B-A473-08DC4108D7FA}" dt="2024-05-18T17:30:06.823" v="21"/>
          <ac:spMkLst>
            <pc:docMk/>
            <pc:sldMk cId="988428960" sldId="258"/>
            <ac:spMk id="2" creationId="{1B5B30A5-3173-23DA-E9B6-C2629A076C32}"/>
          </ac:spMkLst>
        </pc:spChg>
        <pc:spChg chg="add mod">
          <ac:chgData name="Настя Маслова" userId="fc6975d9708a1561" providerId="LiveId" clId="{A82F6993-B4FE-423B-A473-08DC4108D7FA}" dt="2024-05-18T17:35:38.171" v="123" actId="404"/>
          <ac:spMkLst>
            <pc:docMk/>
            <pc:sldMk cId="988428960" sldId="258"/>
            <ac:spMk id="3" creationId="{265067AB-819C-2498-47D5-D92D8A1E8E94}"/>
          </ac:spMkLst>
        </pc:spChg>
        <pc:picChg chg="add mod">
          <ac:chgData name="Настя Маслова" userId="fc6975d9708a1561" providerId="LiveId" clId="{A82F6993-B4FE-423B-A473-08DC4108D7FA}" dt="2024-05-18T17:31:34.307" v="34" actId="1076"/>
          <ac:picMkLst>
            <pc:docMk/>
            <pc:sldMk cId="988428960" sldId="258"/>
            <ac:picMk id="1025" creationId="{9D8B3343-908D-756A-F93A-B8C9C1DE1039}"/>
          </ac:picMkLst>
        </pc:picChg>
      </pc:sldChg>
      <pc:sldChg chg="del">
        <pc:chgData name="Настя Маслова" userId="fc6975d9708a1561" providerId="LiveId" clId="{A82F6993-B4FE-423B-A473-08DC4108D7FA}" dt="2024-05-18T17:29:29.928" v="13" actId="47"/>
        <pc:sldMkLst>
          <pc:docMk/>
          <pc:sldMk cId="2123418087" sldId="258"/>
        </pc:sldMkLst>
      </pc:sldChg>
      <pc:sldChg chg="del">
        <pc:chgData name="Настя Маслова" userId="fc6975d9708a1561" providerId="LiveId" clId="{A82F6993-B4FE-423B-A473-08DC4108D7FA}" dt="2024-05-18T17:29:29.233" v="12" actId="47"/>
        <pc:sldMkLst>
          <pc:docMk/>
          <pc:sldMk cId="187996666" sldId="259"/>
        </pc:sldMkLst>
      </pc:sldChg>
      <pc:sldChg chg="addSp modSp new mod">
        <pc:chgData name="Настя Маслова" userId="fc6975d9708a1561" providerId="LiveId" clId="{A82F6993-B4FE-423B-A473-08DC4108D7FA}" dt="2024-05-18T17:35:29.282" v="121" actId="403"/>
        <pc:sldMkLst>
          <pc:docMk/>
          <pc:sldMk cId="1052133946" sldId="259"/>
        </pc:sldMkLst>
        <pc:spChg chg="add">
          <ac:chgData name="Настя Маслова" userId="fc6975d9708a1561" providerId="LiveId" clId="{A82F6993-B4FE-423B-A473-08DC4108D7FA}" dt="2024-05-18T17:32:25.406" v="54"/>
          <ac:spMkLst>
            <pc:docMk/>
            <pc:sldMk cId="1052133946" sldId="259"/>
            <ac:spMk id="2" creationId="{06221145-9D8C-4E7F-51B8-A6E0C834C808}"/>
          </ac:spMkLst>
        </pc:spChg>
        <pc:spChg chg="add mod">
          <ac:chgData name="Настя Маслова" userId="fc6975d9708a1561" providerId="LiveId" clId="{A82F6993-B4FE-423B-A473-08DC4108D7FA}" dt="2024-05-18T17:35:29.282" v="121" actId="403"/>
          <ac:spMkLst>
            <pc:docMk/>
            <pc:sldMk cId="1052133946" sldId="259"/>
            <ac:spMk id="3" creationId="{04750F50-4883-3610-3899-AAD7B3731C09}"/>
          </ac:spMkLst>
        </pc:spChg>
        <pc:picChg chg="add mod">
          <ac:chgData name="Настя Маслова" userId="fc6975d9708a1561" providerId="LiveId" clId="{A82F6993-B4FE-423B-A473-08DC4108D7FA}" dt="2024-05-18T17:33:06.414" v="74" actId="1076"/>
          <ac:picMkLst>
            <pc:docMk/>
            <pc:sldMk cId="1052133946" sldId="259"/>
            <ac:picMk id="2049" creationId="{C6789956-8A32-E2A7-E138-4EBED514131E}"/>
          </ac:picMkLst>
        </pc:picChg>
      </pc:sldChg>
      <pc:sldChg chg="addSp modSp new mod">
        <pc:chgData name="Настя Маслова" userId="fc6975d9708a1561" providerId="LiveId" clId="{A82F6993-B4FE-423B-A473-08DC4108D7FA}" dt="2024-05-18T17:35:48.487" v="128" actId="403"/>
        <pc:sldMkLst>
          <pc:docMk/>
          <pc:sldMk cId="2513536511" sldId="260"/>
        </pc:sldMkLst>
        <pc:spChg chg="add">
          <ac:chgData name="Настя Маслова" userId="fc6975d9708a1561" providerId="LiveId" clId="{A82F6993-B4FE-423B-A473-08DC4108D7FA}" dt="2024-05-18T17:33:46.128" v="76"/>
          <ac:spMkLst>
            <pc:docMk/>
            <pc:sldMk cId="2513536511" sldId="260"/>
            <ac:spMk id="2" creationId="{F84A31FF-5BCD-9804-CDCB-66C2785387DB}"/>
          </ac:spMkLst>
        </pc:spChg>
        <pc:spChg chg="add mod">
          <ac:chgData name="Настя Маслова" userId="fc6975d9708a1561" providerId="LiveId" clId="{A82F6993-B4FE-423B-A473-08DC4108D7FA}" dt="2024-05-18T17:35:48.487" v="128" actId="403"/>
          <ac:spMkLst>
            <pc:docMk/>
            <pc:sldMk cId="2513536511" sldId="260"/>
            <ac:spMk id="3" creationId="{4F7C4498-D4D3-F9B8-5E33-0E1E7C12C02A}"/>
          </ac:spMkLst>
        </pc:spChg>
        <pc:picChg chg="add mod">
          <ac:chgData name="Настя Маслова" userId="fc6975d9708a1561" providerId="LiveId" clId="{A82F6993-B4FE-423B-A473-08DC4108D7FA}" dt="2024-05-18T17:34:16.939" v="93" actId="1076"/>
          <ac:picMkLst>
            <pc:docMk/>
            <pc:sldMk cId="2513536511" sldId="260"/>
            <ac:picMk id="3073" creationId="{63ADEDC7-6BA8-04EC-6444-1672549DBCFB}"/>
          </ac:picMkLst>
        </pc:picChg>
      </pc:sldChg>
      <pc:sldChg chg="del">
        <pc:chgData name="Настя Маслова" userId="fc6975d9708a1561" providerId="LiveId" clId="{A82F6993-B4FE-423B-A473-08DC4108D7FA}" dt="2024-05-18T17:29:30.389" v="14" actId="47"/>
        <pc:sldMkLst>
          <pc:docMk/>
          <pc:sldMk cId="2896420328" sldId="260"/>
        </pc:sldMkLst>
      </pc:sldChg>
      <pc:sldChg chg="del">
        <pc:chgData name="Настя Маслова" userId="fc6975d9708a1561" providerId="LiveId" clId="{A82F6993-B4FE-423B-A473-08DC4108D7FA}" dt="2024-05-18T17:29:30.901" v="15" actId="47"/>
        <pc:sldMkLst>
          <pc:docMk/>
          <pc:sldMk cId="1787220007" sldId="261"/>
        </pc:sldMkLst>
      </pc:sldChg>
      <pc:sldChg chg="addSp modSp new mod">
        <pc:chgData name="Настя Маслова" userId="fc6975d9708a1561" providerId="LiveId" clId="{A82F6993-B4FE-423B-A473-08DC4108D7FA}" dt="2024-05-18T17:36:16.362" v="137" actId="1076"/>
        <pc:sldMkLst>
          <pc:docMk/>
          <pc:sldMk cId="3927961678" sldId="261"/>
        </pc:sldMkLst>
        <pc:spChg chg="add">
          <ac:chgData name="Настя Маслова" userId="fc6975d9708a1561" providerId="LiveId" clId="{A82F6993-B4FE-423B-A473-08DC4108D7FA}" dt="2024-05-18T17:34:30.631" v="95"/>
          <ac:spMkLst>
            <pc:docMk/>
            <pc:sldMk cId="3927961678" sldId="261"/>
            <ac:spMk id="2" creationId="{D4DC7B5E-BE5B-CC0C-B823-9FDFDF6CCF1A}"/>
          </ac:spMkLst>
        </pc:spChg>
        <pc:spChg chg="add mod">
          <ac:chgData name="Настя Маслова" userId="fc6975d9708a1561" providerId="LiveId" clId="{A82F6993-B4FE-423B-A473-08DC4108D7FA}" dt="2024-05-18T17:36:09.699" v="134" actId="1076"/>
          <ac:spMkLst>
            <pc:docMk/>
            <pc:sldMk cId="3927961678" sldId="261"/>
            <ac:spMk id="3" creationId="{9E23311A-FC55-2801-4E6D-FDCE52BDB36C}"/>
          </ac:spMkLst>
        </pc:spChg>
        <pc:picChg chg="add mod">
          <ac:chgData name="Настя Маслова" userId="fc6975d9708a1561" providerId="LiveId" clId="{A82F6993-B4FE-423B-A473-08DC4108D7FA}" dt="2024-05-18T17:36:16.362" v="137" actId="1076"/>
          <ac:picMkLst>
            <pc:docMk/>
            <pc:sldMk cId="3927961678" sldId="261"/>
            <ac:picMk id="4097" creationId="{4C97F538-6028-3ED4-1CB6-212D07103E0F}"/>
          </ac:picMkLst>
        </pc:picChg>
      </pc:sldChg>
      <pc:sldChg chg="addSp delSp modSp new mod modClrScheme chgLayout">
        <pc:chgData name="Настя Маслова" userId="fc6975d9708a1561" providerId="LiveId" clId="{A82F6993-B4FE-423B-A473-08DC4108D7FA}" dt="2024-05-18T17:57:05.924" v="149" actId="1076"/>
        <pc:sldMkLst>
          <pc:docMk/>
          <pc:sldMk cId="445218552" sldId="262"/>
        </pc:sldMkLst>
        <pc:spChg chg="del">
          <ac:chgData name="Настя Маслова" userId="fc6975d9708a1561" providerId="LiveId" clId="{A82F6993-B4FE-423B-A473-08DC4108D7FA}" dt="2024-05-18T17:56:32.547" v="139" actId="700"/>
          <ac:spMkLst>
            <pc:docMk/>
            <pc:sldMk cId="445218552" sldId="262"/>
            <ac:spMk id="2" creationId="{09FD62EA-12FD-4F1B-B2E9-5FB817A19C86}"/>
          </ac:spMkLst>
        </pc:spChg>
        <pc:spChg chg="del">
          <ac:chgData name="Настя Маслова" userId="fc6975d9708a1561" providerId="LiveId" clId="{A82F6993-B4FE-423B-A473-08DC4108D7FA}" dt="2024-05-18T17:56:32.547" v="139" actId="700"/>
          <ac:spMkLst>
            <pc:docMk/>
            <pc:sldMk cId="445218552" sldId="262"/>
            <ac:spMk id="3" creationId="{4059B836-2BEF-4EAF-3102-4FB05ED752EE}"/>
          </ac:spMkLst>
        </pc:spChg>
        <pc:spChg chg="del">
          <ac:chgData name="Настя Маслова" userId="fc6975d9708a1561" providerId="LiveId" clId="{A82F6993-B4FE-423B-A473-08DC4108D7FA}" dt="2024-05-18T17:56:32.547" v="139" actId="700"/>
          <ac:spMkLst>
            <pc:docMk/>
            <pc:sldMk cId="445218552" sldId="262"/>
            <ac:spMk id="4" creationId="{6913D7E1-DEAE-B4DF-FCD8-C3030E00A689}"/>
          </ac:spMkLst>
        </pc:spChg>
        <pc:spChg chg="add mod">
          <ac:chgData name="Настя Маслова" userId="fc6975d9708a1561" providerId="LiveId" clId="{A82F6993-B4FE-423B-A473-08DC4108D7FA}" dt="2024-05-18T17:57:05.924" v="149" actId="1076"/>
          <ac:spMkLst>
            <pc:docMk/>
            <pc:sldMk cId="445218552" sldId="262"/>
            <ac:spMk id="6" creationId="{7EE7ADFE-5DED-708C-0789-F9FE231FE874}"/>
          </ac:spMkLst>
        </pc:spChg>
      </pc:sldChg>
      <pc:sldChg chg="del">
        <pc:chgData name="Настя Маслова" userId="fc6975d9708a1561" providerId="LiveId" clId="{A82F6993-B4FE-423B-A473-08DC4108D7FA}" dt="2024-05-18T17:29:31.354" v="16" actId="47"/>
        <pc:sldMkLst>
          <pc:docMk/>
          <pc:sldMk cId="3428394623" sldId="262"/>
        </pc:sldMkLst>
      </pc:sldChg>
      <pc:sldChg chg="del">
        <pc:chgData name="Настя Маслова" userId="fc6975d9708a1561" providerId="LiveId" clId="{A82F6993-B4FE-423B-A473-08DC4108D7FA}" dt="2024-05-18T17:29:31.797" v="17" actId="47"/>
        <pc:sldMkLst>
          <pc:docMk/>
          <pc:sldMk cId="837418536" sldId="263"/>
        </pc:sldMkLst>
      </pc:sldChg>
      <pc:sldChg chg="del">
        <pc:chgData name="Настя Маслова" userId="fc6975d9708a1561" providerId="LiveId" clId="{A82F6993-B4FE-423B-A473-08DC4108D7FA}" dt="2024-05-18T17:29:32.236" v="18" actId="47"/>
        <pc:sldMkLst>
          <pc:docMk/>
          <pc:sldMk cId="1454269400" sldId="264"/>
        </pc:sldMkLst>
      </pc:sldChg>
      <pc:sldChg chg="del">
        <pc:chgData name="Настя Маслова" userId="fc6975d9708a1561" providerId="LiveId" clId="{A82F6993-B4FE-423B-A473-08DC4108D7FA}" dt="2024-05-18T17:29:32.711" v="19" actId="47"/>
        <pc:sldMkLst>
          <pc:docMk/>
          <pc:sldMk cId="1008445886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0CDBE-7FA0-0CCE-C104-FFE1ACE8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961D2F-7B9D-238A-0A96-2232C4C82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8AF1D4-E353-D4F5-37D8-230FE757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364725-0301-BE50-0A53-C1B6BB2D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F0F99-8FCB-13B8-255A-8E4F683E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25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12035-A4F8-63DA-41BB-CF5E0D41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2BD839-2280-5E6C-795F-AAA2728A5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D08780-C091-48F4-8043-12E14951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7B8500-54AC-4711-5C49-4F7E6402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7F6233-F24C-405F-2681-739BF0B9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93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3BDB7B-EA9B-F351-06B6-0D8288ABD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47C686-1079-3C40-C0F3-E8CFE75C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3E507F-A5BE-4D1D-97CE-07191F7F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1BC3ED-A623-05A0-BC43-E29842C4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41288-8F2E-6189-F25E-288F36F3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421FE-FC5B-E7F8-1CCB-863B01E6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5391E-CB60-CE8D-3DB2-00D1C0016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C9450F-7F02-2FDA-D7EE-9ED8D25B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5E3118-4053-C7A8-AB74-2928B458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E66BC2-3AE4-185F-7AF4-7F9B3D82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16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14E88-8FEA-0963-75B5-434D9107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6BB6FA-0C12-1003-737A-EB09EE456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DD40F6-79D2-E40D-8C5F-D8C7E9D4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CC1B5C-6613-3FB7-BD15-655C3008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75457A-5A70-3FFB-48E1-CF25ECA0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96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E5EDD-3FC6-55E1-B5A1-5DBC3C2C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1B6D44-8D43-1568-AC40-38AA5E95C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049CD4-0D5E-28D2-4928-93E42BA3E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A970BE-F57A-E2B9-5FE2-21CDB40F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014399-E6F9-BD42-0E68-B3EE4915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6C0D61-6FC4-C492-555D-65F5158C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04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6E544-E4F6-B80F-D8C0-DD340B66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74AF4F-E934-BF65-F36D-81D1B45C5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A8032A-CDA1-D665-BF9D-B14845E58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2C88E8-441B-D08D-F266-49DFB2DCC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3AD97F-27D9-2875-8950-A3B2CD434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6C557A6-9221-2B7D-5F65-074DBB6A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B5CC69-4E50-C8EC-1456-FE521E1F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A7FD4D-BC67-1E6E-C5E3-C94484D7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64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07871-02FE-AF03-62D3-A4210E0E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76C4E2E-015F-A505-36A1-38353631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F06D938-F27D-B044-E94B-C9E92F86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1B5E37-A205-1C13-ABA9-99BB3ADB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40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6EC8880-21A6-10A8-5986-B3942E04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9EE8A35-E982-F931-0686-2260544F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E90043-24C4-0AC2-1281-A0F7C92F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90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B5DDF-6C83-8686-5838-712BCCB4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B303AC-28C4-152D-02D6-69FEB0050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6CEFA7-D0D2-518B-2994-A5460EDC4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45DAA2-F0AB-3587-6D75-3043FA10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7537C1-9F4C-21F7-244D-A6CE6274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F88E07-7D39-799E-4E36-4D8E5101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28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2AC26-210C-4094-B8AD-A2C91972D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2F38B0-FEE5-7032-1E19-58289E61D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6FBD1F-D95F-812A-A7D0-F3B1C2F9B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CA22E2-6F15-7E9A-28A7-5E1E02F8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54BA-3A51-40D3-B96C-20B302E8F6BA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7B9063-6849-15B6-F507-87A57781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E19CEE-F0A6-5A01-F725-DA4665EA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96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27DB2-5068-2DF6-6F35-94C68A21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1719E1-FD91-4445-A98B-FA66168B8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4CC736-3826-EF08-BC31-D381894FE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E54BA-3A51-40D3-B96C-20B302E8F6BA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55DAE2-3249-F268-FF82-457123AE4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D4D3DF-C217-B269-6382-081F0472C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7AF83-DAD5-4C2E-AE4D-32CCA3F8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14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42296-9DD3-1A91-394C-FFCE1928A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98425" marR="495300">
              <a:spcBef>
                <a:spcPts val="920"/>
              </a:spcBef>
              <a:spcAft>
                <a:spcPts val="0"/>
              </a:spcAft>
            </a:pPr>
            <a:r>
              <a:rPr lang="ru-RU" sz="4000" b="1" spc="-5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ВЫПОЛНЕНИЕ </a:t>
            </a:r>
            <a:br>
              <a:rPr lang="ru-RU" sz="4000" b="1" spc="-5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</a:br>
            <a:r>
              <a:rPr lang="ru-RU" sz="4000" b="1" spc="-5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ЛАБОРАТОРНОЙ РАБОТЫ №8</a:t>
            </a:r>
            <a:b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по дисциплине «Моделирование</a:t>
            </a:r>
            <a:br>
              <a:rPr lang="ru-RU" sz="4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000" i="1" kern="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информационных</a:t>
            </a:r>
            <a:r>
              <a:rPr lang="ru-RU" sz="4000" i="1" kern="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процессов»</a:t>
            </a:r>
            <a:endParaRPr lang="ru-RU" sz="115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EE1A02-4308-60BB-A616-96537D6BE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1938"/>
            <a:ext cx="9144000" cy="1185862"/>
          </a:xfrm>
        </p:spPr>
        <p:txBody>
          <a:bodyPr>
            <a:normAutofit/>
          </a:bodyPr>
          <a:lstStyle/>
          <a:p>
            <a:pPr marL="3485515" marR="70485" indent="-169545" algn="r">
              <a:lnSpc>
                <a:spcPct val="110000"/>
              </a:lnSpc>
              <a:spcAft>
                <a:spcPts val="0"/>
              </a:spcAft>
            </a:pPr>
            <a:r>
              <a:rPr lang="ru-RU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Студент:</a:t>
            </a:r>
            <a:r>
              <a:rPr lang="ru-RU" sz="2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Маслова Анастасия</a:t>
            </a:r>
          </a:p>
          <a:p>
            <a:pPr marL="3485515" marR="70485" indent="-169545" algn="r">
              <a:lnSpc>
                <a:spcPct val="110000"/>
              </a:lnSpc>
              <a:spcAft>
                <a:spcPts val="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Группа: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НКНбд-01-21</a:t>
            </a:r>
          </a:p>
          <a:p>
            <a:pPr>
              <a:lnSpc>
                <a:spcPct val="110000"/>
              </a:lnSpc>
            </a:pP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75408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C3882F3-5F3B-CA94-AE03-1A85BEADA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1525"/>
            <a:ext cx="10515600" cy="5405438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Постановка задачи для лабораторной работы №8: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Реализуйте модель TCP/AQM с использованием языка </a:t>
            </a:r>
            <a:r>
              <a:rPr lang="ru-RU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Modelica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среде </a:t>
            </a:r>
            <a:r>
              <a:rPr lang="ru-RU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OpenModelica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Для реализации задержки используйте оператор </a:t>
            </a:r>
            <a:r>
              <a:rPr lang="ru-RU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delay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(). Постройте график динамики изменения размера TCP окна W(t) и размера очереди Q(t) и фазовый портрет (W, Q).</a:t>
            </a:r>
          </a:p>
        </p:txBody>
      </p:sp>
    </p:spTree>
    <p:extLst>
      <p:ext uri="{BB962C8B-B14F-4D97-AF65-F5344CB8AC3E}">
        <p14:creationId xmlns:p14="http://schemas.microsoft.com/office/powerpoint/2010/main" val="41958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B5B30A5-3173-23DA-E9B6-C2629A076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35">
            <a:extLst>
              <a:ext uri="{FF2B5EF4-FFF2-40B4-BE49-F238E27FC236}">
                <a16:creationId xmlns:a16="http://schemas.microsoft.com/office/drawing/2014/main" id="{9D8B3343-908D-756A-F93A-B8C9C1DE10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1" t="2368" r="5982" b="16038"/>
          <a:stretch/>
        </p:blipFill>
        <p:spPr bwMode="auto">
          <a:xfrm>
            <a:off x="1953950" y="226368"/>
            <a:ext cx="7979297" cy="597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265067AB-819C-2498-47D5-D92D8A1E8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547" y="6266920"/>
            <a:ext cx="23089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 1 Схема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42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6221145-9D8C-4E7F-51B8-A6E0C834C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Рисунок 36">
            <a:extLst>
              <a:ext uri="{FF2B5EF4-FFF2-40B4-BE49-F238E27FC236}">
                <a16:creationId xmlns:a16="http://schemas.microsoft.com/office/drawing/2014/main" id="{C6789956-8A32-E2A7-E138-4EBED5141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012" y="271462"/>
            <a:ext cx="9639975" cy="601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04750F50-4883-3610-3899-AAD7B3731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27" y="6460125"/>
            <a:ext cx="1146115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 2 График динамики изменения размера TCP окна W(t) и размера очереди Q(t) и фазовый портрет (W, Q) в </a:t>
            </a:r>
            <a:r>
              <a:rPr kumimoji="0" lang="en-US" altLang="ru-RU" sz="1600" b="0" i="1" u="none" strike="noStrike" cap="none" normalizeH="0" baseline="0" dirty="0" err="1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xcos</a:t>
            </a:r>
            <a:endParaRPr kumimoji="0" lang="en-US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13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E7ADFE-5DED-708C-0789-F9FE231FE874}"/>
              </a:ext>
            </a:extLst>
          </p:cNvPr>
          <p:cNvSpPr txBox="1"/>
          <p:nvPr/>
        </p:nvSpPr>
        <p:spPr>
          <a:xfrm>
            <a:off x="1781175" y="982176"/>
            <a:ext cx="862965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model lab8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Real N=1, R=1, K=5.3, C=0.9;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Real W(start=0.1), Q(start=1);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equation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der(W) = 1/R - (W*delay(W,R,2)*K*delay(Q,R,2))/2/R;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der(Q) = if Q&gt;0 then (N*W/R - C) else max(N*W/R-C,0);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end</a:t>
            </a:r>
            <a:r>
              <a:rPr lang="ru-RU" sz="2400" dirty="0">
                <a:effectLst/>
                <a:latin typeface="Courier New" panose="02070309020205020404" pitchFamily="49" charset="0"/>
                <a:ea typeface="DengXian" panose="02010600030101010101" pitchFamily="2" charset="-122"/>
              </a:rPr>
              <a:t> lab8;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21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84A31FF-5BCD-9804-CDCB-66C278538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Рисунок 37">
            <a:extLst>
              <a:ext uri="{FF2B5EF4-FFF2-40B4-BE49-F238E27FC236}">
                <a16:creationId xmlns:a16="http://schemas.microsoft.com/office/drawing/2014/main" id="{63ADEDC7-6BA8-04EC-6444-1672549DB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93" y="314324"/>
            <a:ext cx="9472613" cy="591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4F7C4498-D4D3-F9B8-5E33-0E1E7C12C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430" y="6433137"/>
            <a:ext cx="48191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 3 Фазовый портрет (</a:t>
            </a:r>
            <a:r>
              <a:rPr kumimoji="0" lang="en-US" altLang="ru-RU" sz="1600" b="0" i="1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en-US" altLang="ru-RU" sz="1600" b="0" i="1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в </a:t>
            </a:r>
            <a:r>
              <a:rPr kumimoji="0" lang="en-US" altLang="ru-RU" sz="1600" b="0" i="1" u="none" strike="noStrike" cap="none" normalizeH="0" baseline="0" dirty="0" err="1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OpenModelica</a:t>
            </a:r>
            <a:endParaRPr kumimoji="0" lang="en-US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53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DC7B5E-BE5B-CC0C-B823-9FDFDF6CC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7" name="Рисунок 38">
            <a:extLst>
              <a:ext uri="{FF2B5EF4-FFF2-40B4-BE49-F238E27FC236}">
                <a16:creationId xmlns:a16="http://schemas.microsoft.com/office/drawing/2014/main" id="{4C97F538-6028-3ED4-1CB6-212D07103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144" y="287923"/>
            <a:ext cx="9129712" cy="570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9E23311A-FC55-2801-4E6D-FDCE52BDB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067" y="6231523"/>
            <a:ext cx="96495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рис. 4 График динамики изменения размера TCP окна W(t) и размера очереди Q(t) в </a:t>
            </a:r>
            <a:r>
              <a:rPr kumimoji="0" lang="en-US" altLang="ru-RU" sz="1600" b="0" i="1" u="none" strike="noStrike" cap="none" normalizeH="0" baseline="0" dirty="0" err="1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OpenModelica</a:t>
            </a:r>
            <a:endParaRPr kumimoji="0" lang="en-US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9616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250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Times New Roman</vt:lpstr>
      <vt:lpstr>Тема Office</vt:lpstr>
      <vt:lpstr>ВЫПОЛНЕНИЕ  ЛАБОРАТОРНОЙ РАБОТЫ №8       по дисциплине «Моделирование  информационных процессов»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ВЫПОЛНЕНИЕ УПРАЖНЕНИЯ       по дисциплине «Моделирование  информационных процессов»</dc:title>
  <dc:creator>Анастасия Маслова</dc:creator>
  <cp:lastModifiedBy>Анастасия Маслова</cp:lastModifiedBy>
  <cp:revision>1</cp:revision>
  <dcterms:created xsi:type="dcterms:W3CDTF">2024-05-11T13:58:00Z</dcterms:created>
  <dcterms:modified xsi:type="dcterms:W3CDTF">2024-05-18T17:57:06Z</dcterms:modified>
</cp:coreProperties>
</file>