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5" r:id="rId12"/>
    <p:sldId id="27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D7D8-4DA1-43D5-B502-9017D3A3C78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3634-93DB-46D4-93A3-25B41C45B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025" y="1122362"/>
            <a:ext cx="10329950" cy="2884373"/>
          </a:xfrm>
        </p:spPr>
        <p:txBody>
          <a:bodyPr>
            <a:noAutofit/>
          </a:bodyPr>
          <a:lstStyle/>
          <a:p>
            <a:r>
              <a:rPr lang="ru-RU" sz="3200" b="1" dirty="0"/>
              <a:t>РОССИЙСКИЙ УНИВЕРСИТЕТ ДРУЖБЫ НАРОДОВ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/>
              <a:t>Факультет физико-математических и естественных наук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/>
              <a:t>Кафедра прикладной информатики и теории вероятностей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 </a:t>
            </a:r>
            <a:r>
              <a:rPr lang="ru-RU" sz="3200" b="1" cap="all" dirty="0" smtClean="0"/>
              <a:t>Презентация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cap="all" dirty="0"/>
              <a:t>по лабораторной работе № 1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i="1" u="sng" dirty="0"/>
              <a:t>дисциплина:	Операционные системы	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1619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Студент: Маслова Анастасия Сергеевна                                     </a:t>
            </a:r>
          </a:p>
          <a:p>
            <a:r>
              <a:rPr lang="ru-RU" dirty="0" smtClean="0"/>
              <a:t>Группа: НКНбд-01-21  </a:t>
            </a:r>
            <a:r>
              <a:rPr lang="ru-RU" u="sng" dirty="0" smtClean="0"/>
              <a:t>                                     </a:t>
            </a:r>
          </a:p>
          <a:p>
            <a:r>
              <a:rPr lang="ru-RU" b="1" dirty="0" smtClean="0"/>
              <a:t>МОСКВА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2022г.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00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73542" cy="68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2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0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ru-RU" dirty="0" smtClean="0"/>
              <a:t>Затем я создала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основе шаблона и настроила </a:t>
            </a:r>
          </a:p>
          <a:p>
            <a:pPr marL="0" indent="0" latinLnBrk="1">
              <a:buNone/>
            </a:pPr>
            <a:r>
              <a:rPr lang="ru-RU" dirty="0" smtClean="0"/>
              <a:t>каталог курса.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55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0553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77" y="1156473"/>
            <a:ext cx="12194279" cy="46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677"/>
            <a:ext cx="12165925" cy="17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17" y="-1"/>
            <a:ext cx="5908556" cy="68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6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ru-RU" dirty="0" smtClean="0"/>
              <a:t>В ходе лабораторной работы я получила практические навыки </a:t>
            </a:r>
          </a:p>
          <a:p>
            <a:pPr marL="0" indent="0" latinLnBrk="1">
              <a:buNone/>
            </a:pPr>
            <a:r>
              <a:rPr lang="ru-RU" dirty="0" smtClean="0"/>
              <a:t>в работе с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0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</a:t>
            </a:r>
            <a:r>
              <a:rPr lang="ru-RU" dirty="0" err="1"/>
              <a:t>идеалогию</a:t>
            </a:r>
            <a:r>
              <a:rPr lang="ru-RU" dirty="0"/>
              <a:t> и применение средств контроля версий, освоить навыки работы с </a:t>
            </a:r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5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ru-RU" dirty="0"/>
              <a:t>Ход работы: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создала </a:t>
            </a:r>
            <a:r>
              <a:rPr lang="ru-RU" dirty="0"/>
              <a:t>аккаунт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, заполнила основные данные, после чего приступила к установке программного обеспечения. В первую очередь я занялась установкой </a:t>
            </a:r>
            <a:r>
              <a:rPr lang="en-US" dirty="0" err="1"/>
              <a:t>git</a:t>
            </a:r>
            <a:r>
              <a:rPr lang="ru-RU" dirty="0"/>
              <a:t>-</a:t>
            </a:r>
            <a:r>
              <a:rPr lang="en-US" dirty="0" smtClean="0"/>
              <a:t>flow</a:t>
            </a:r>
            <a:r>
              <a:rPr lang="ru-RU" dirty="0" smtClean="0"/>
              <a:t>, </a:t>
            </a:r>
            <a:r>
              <a:rPr lang="ru-RU" dirty="0"/>
              <a:t>потом </a:t>
            </a:r>
            <a:r>
              <a:rPr lang="en-US" dirty="0" err="1"/>
              <a:t>gh</a:t>
            </a:r>
            <a:r>
              <a:rPr lang="ru-RU" dirty="0"/>
              <a:t>, затем приступила к настройке </a:t>
            </a:r>
            <a:r>
              <a:rPr lang="en-US" dirty="0" err="1" smtClean="0"/>
              <a:t>git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1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94371" cy="68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7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я создала ключи </a:t>
            </a:r>
            <a:r>
              <a:rPr lang="en-US" dirty="0" err="1" smtClean="0"/>
              <a:t>ssh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err="1" smtClean="0"/>
              <a:t>pgp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14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3314"/>
            <a:ext cx="5227984" cy="690131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687406" y="-1"/>
            <a:ext cx="5767531" cy="68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ru-RU" dirty="0"/>
              <a:t>После этого я добавила PGP ключ в </a:t>
            </a:r>
            <a:r>
              <a:rPr lang="ru-RU" dirty="0" err="1" smtClean="0"/>
              <a:t>GitHub</a:t>
            </a:r>
            <a:r>
              <a:rPr lang="ru-RU" dirty="0" smtClean="0"/>
              <a:t>, </a:t>
            </a:r>
            <a:r>
              <a:rPr lang="ru-RU" dirty="0"/>
              <a:t>разобралась с </a:t>
            </a:r>
            <a:endParaRPr lang="ru-RU" dirty="0" smtClean="0"/>
          </a:p>
          <a:p>
            <a:pPr marL="0" indent="0" latinLnBrk="1">
              <a:buNone/>
            </a:pPr>
            <a:r>
              <a:rPr lang="ru-RU" dirty="0" smtClean="0"/>
              <a:t>настройкой </a:t>
            </a:r>
            <a:r>
              <a:rPr lang="ru-RU" dirty="0"/>
              <a:t>автоматических подписей </a:t>
            </a:r>
            <a:r>
              <a:rPr lang="ru-RU" dirty="0" err="1"/>
              <a:t>коммитов</a:t>
            </a:r>
            <a:r>
              <a:rPr lang="ru-RU" dirty="0"/>
              <a:t>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и настройкой </a:t>
            </a:r>
            <a:endParaRPr lang="ru-RU" dirty="0" smtClean="0"/>
          </a:p>
          <a:p>
            <a:pPr marL="0" indent="0" latinLnBrk="1">
              <a:buNone/>
            </a:pPr>
            <a:r>
              <a:rPr lang="ru-RU" dirty="0" err="1" smtClean="0"/>
              <a:t>gh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34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32203" cy="26933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9970"/>
            <a:ext cx="12180054" cy="4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168</Words>
  <Application>Microsoft Office PowerPoint</Application>
  <PresentationFormat>Широкоэкранный</PresentationFormat>
  <Paragraphs>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 Презентация по лабораторной работе № 1 дисциплина: Операционные системы </vt:lpstr>
      <vt:lpstr>Цель работы:</vt:lpstr>
      <vt:lpstr>Ход работы:</vt:lpstr>
      <vt:lpstr>Презентация PowerPoint</vt:lpstr>
      <vt:lpstr>Презентация PowerPoint</vt:lpstr>
      <vt:lpstr>Ход работы:</vt:lpstr>
      <vt:lpstr>Презентация PowerPoint</vt:lpstr>
      <vt:lpstr>Ход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Ход работы:</vt:lpstr>
      <vt:lpstr>Презентация PowerPoint</vt:lpstr>
      <vt:lpstr>Презентация PowerPoint</vt:lpstr>
      <vt:lpstr>Презентация PowerPoint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 Презентация по лабораторной работе № 1 дисциплина: Операционные системы </dc:title>
  <dc:creator>Настя Маслова</dc:creator>
  <cp:lastModifiedBy>Настя Маслова</cp:lastModifiedBy>
  <cp:revision>3</cp:revision>
  <dcterms:created xsi:type="dcterms:W3CDTF">2022-04-22T21:25:08Z</dcterms:created>
  <dcterms:modified xsi:type="dcterms:W3CDTF">2022-04-23T00:20:14Z</dcterms:modified>
</cp:coreProperties>
</file>