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78" r:id="rId3"/>
    <p:sldId id="276" r:id="rId4"/>
    <p:sldId id="275" r:id="rId5"/>
    <p:sldId id="282" r:id="rId6"/>
    <p:sldId id="283" r:id="rId7"/>
    <p:sldId id="284" r:id="rId8"/>
    <p:sldId id="286" r:id="rId9"/>
    <p:sldId id="287" r:id="rId10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2"/>
    </p:embeddedFont>
    <p:embeddedFont>
      <p:font typeface="Inter" panose="020B0604020202020204" charset="0"/>
      <p:regular r:id="rId13"/>
      <p:bold r:id="rId14"/>
    </p:embeddedFont>
    <p:embeddedFont>
      <p:font typeface="Montserrat" panose="00000500000000000000" pitchFamily="2" charset="-52"/>
      <p:regular r:id="rId15"/>
      <p:bold r:id="rId16"/>
      <p:italic r:id="rId17"/>
      <p:boldItalic r:id="rId18"/>
    </p:embeddedFont>
    <p:embeddedFont>
      <p:font typeface="Montserrat SemiBold" panose="00000700000000000000" pitchFamily="2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87A6D-7D8B-4F5E-B254-A8F38E912007}">
  <a:tblStyle styleId="{AAF87A6D-7D8B-4F5E-B254-A8F38E9120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9fa94098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9fa94098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9fa940987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9fa940987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https://vk.com/wall-62258607_2178</a:t>
            </a:r>
            <a:r>
              <a:rPr lang="ru-RU" dirty="0"/>
              <a:t>  источник на случай, если захотите подредактировать этот слайд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9fa94098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9fa94098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9fa94098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9fa94098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9fa940987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9fa940987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9fa940987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9fa940987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  <p:sldLayoutId id="2147483659" r:id="rId5"/>
    <p:sldLayoutId id="2147483661" r:id="rId6"/>
    <p:sldLayoutId id="2147483665" r:id="rId7"/>
    <p:sldLayoutId id="2147483667" r:id="rId8"/>
    <p:sldLayoutId id="2147483669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QUoRVluGJPsbSCftx2pxaPDOabO5VjdKvUXbxLE4KI/copy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docs.google.com/spreadsheets/d/1oQUoRVluGJPsbSCftx2pxaPDOabO5VjdKvUXbxLE4KI/copy#gid=82200580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985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Дендриты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Над проектом работают: Артамонов Тимофей,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Коротун Илья,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Маслова Анастасия,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Морозов Михаил,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Федорина Эрнест</a:t>
            </a:r>
            <a:endParaRPr dirty="0"/>
          </a:p>
        </p:txBody>
      </p:sp>
      <p:sp>
        <p:nvSpPr>
          <p:cNvPr id="2" name="Google Shape;186;p30">
            <a:extLst>
              <a:ext uri="{FF2B5EF4-FFF2-40B4-BE49-F238E27FC236}">
                <a16:creationId xmlns:a16="http://schemas.microsoft.com/office/drawing/2014/main" id="{24DCC92A-A7D3-B492-EB13-B068EB7DEA4D}"/>
              </a:ext>
            </a:extLst>
          </p:cNvPr>
          <p:cNvSpPr txBox="1">
            <a:spLocks/>
          </p:cNvSpPr>
          <p:nvPr/>
        </p:nvSpPr>
        <p:spPr>
          <a:xfrm>
            <a:off x="1643852" y="2431329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ru-RU" dirty="0"/>
              <a:t>Проект /я не уверена как тут оформить правильнее/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"/>
          <p:cNvSpPr txBox="1">
            <a:spLocks noGrp="1"/>
          </p:cNvSpPr>
          <p:nvPr>
            <p:ph type="title"/>
          </p:nvPr>
        </p:nvSpPr>
        <p:spPr>
          <a:xfrm>
            <a:off x="3745751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Что такое дендриты?</a:t>
            </a:r>
            <a:endParaRPr dirty="0"/>
          </a:p>
        </p:txBody>
      </p:sp>
      <p:sp>
        <p:nvSpPr>
          <p:cNvPr id="491" name="Google Shape;491;p52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Вставьте сюда ОЧЕНЬ ЧУТЬ-ЧУТЬ текста. Большую часть информации нужно доступно проговаривать или представлять в виде картинок, а не текста</a:t>
            </a:r>
            <a:endParaRPr dirty="0"/>
          </a:p>
        </p:txBody>
      </p:sp>
      <p:pic>
        <p:nvPicPr>
          <p:cNvPr id="492" name="Google Shape;492;p52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7052" b="7052"/>
          <a:stretch/>
        </p:blipFill>
        <p:spPr>
          <a:xfrm>
            <a:off x="0" y="1075473"/>
            <a:ext cx="3327121" cy="29925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458900" cy="175080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Как образуются дендриты?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0" y="3798300"/>
            <a:ext cx="2501900" cy="13452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79" name="Google Shape;479;p50"/>
          <p:cNvSpPr/>
          <p:nvPr/>
        </p:nvSpPr>
        <p:spPr>
          <a:xfrm>
            <a:off x="2501900" y="2453100"/>
            <a:ext cx="1346199" cy="1345200"/>
          </a:xfrm>
          <a:prstGeom prst="rect">
            <a:avLst/>
          </a:prstGeom>
          <a:solidFill>
            <a:schemeClr val="dk2">
              <a:alpha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EEDBA-32BB-749D-FF79-7E92DCD85CCC}"/>
              </a:ext>
            </a:extLst>
          </p:cNvPr>
          <p:cNvSpPr txBox="1"/>
          <p:nvPr/>
        </p:nvSpPr>
        <p:spPr>
          <a:xfrm>
            <a:off x="43107" y="3886124"/>
            <a:ext cx="2415686" cy="1169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1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Gost"/>
              </a:rPr>
              <a:t>На фотографии изображены дендриты в усадочной раковине сплава цинка и алюминия (Zn-15% Al). Изображение получено при помощи электронного сканирующего микроскопа TESCAN VEGA 3 SBH. </a:t>
            </a:r>
          </a:p>
          <a:p>
            <a:pPr algn="r"/>
            <a:r>
              <a:rPr lang="ru-RU" sz="1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Gost"/>
              </a:rPr>
              <a:t>Увеличение: 1200х.</a:t>
            </a:r>
            <a:endParaRPr lang="ru-RU" sz="1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 крутое место, чтобы подписать значения букв в формуле</a:t>
            </a:r>
            <a:endParaRPr dirty="0"/>
          </a:p>
        </p:txBody>
      </p:sp>
      <p:sp>
        <p:nvSpPr>
          <p:cNvPr id="472" name="Google Shape;472;p49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Крутое место, чтобы вставить крутую формулу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БУКВАЛЬНО СЛАЙД ЧТОБЫ МЫ ВСЕ СВОИ ФОТКИ ВСТАВИЛИ</a:t>
            </a:r>
            <a:endParaRPr dirty="0"/>
          </a:p>
        </p:txBody>
      </p:sp>
      <p:sp>
        <p:nvSpPr>
          <p:cNvPr id="561" name="Google Shape;561;p56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John Doe</a:t>
            </a:r>
            <a:endParaRPr/>
          </a:p>
        </p:txBody>
      </p:sp>
      <p:sp>
        <p:nvSpPr>
          <p:cNvPr id="562" name="Google Shape;562;p56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</a:t>
            </a:r>
            <a:endParaRPr/>
          </a:p>
        </p:txBody>
      </p:sp>
      <p:sp>
        <p:nvSpPr>
          <p:cNvPr id="563" name="Google Shape;563;p56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Helena James</a:t>
            </a:r>
            <a:endParaRPr/>
          </a:p>
        </p:txBody>
      </p:sp>
      <p:sp>
        <p:nvSpPr>
          <p:cNvPr id="564" name="Google Shape;564;p56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</a:t>
            </a:r>
            <a:endParaRPr/>
          </a:p>
        </p:txBody>
      </p:sp>
      <p:pic>
        <p:nvPicPr>
          <p:cNvPr id="565" name="Google Shape;565;p56"/>
          <p:cNvPicPr preferRelativeResize="0"/>
          <p:nvPr/>
        </p:nvPicPr>
        <p:blipFill rotWithShape="1">
          <a:blip r:embed="rId3">
            <a:alphaModFix/>
          </a:blip>
          <a:srcRect r="43081"/>
          <a:stretch/>
        </p:blipFill>
        <p:spPr>
          <a:xfrm>
            <a:off x="5635025" y="1392475"/>
            <a:ext cx="1847400" cy="1825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66" name="Google Shape;566;p56"/>
          <p:cNvPicPr preferRelativeResize="0"/>
          <p:nvPr/>
        </p:nvPicPr>
        <p:blipFill rotWithShape="1">
          <a:blip r:embed="rId4">
            <a:alphaModFix/>
          </a:blip>
          <a:srcRect l="28174" r="3007"/>
          <a:stretch/>
        </p:blipFill>
        <p:spPr>
          <a:xfrm>
            <a:off x="1595225" y="1392475"/>
            <a:ext cx="1884600" cy="182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7" name="Google Shape;567;p56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Шаблон на случай, если нужен подобный слайд (хотя я и сомневаюсь в этом)</a:t>
            </a:r>
            <a:endParaRPr dirty="0"/>
          </a:p>
        </p:txBody>
      </p:sp>
      <p:sp>
        <p:nvSpPr>
          <p:cNvPr id="573" name="Google Shape;573;p57"/>
          <p:cNvSpPr txBox="1"/>
          <p:nvPr/>
        </p:nvSpPr>
        <p:spPr>
          <a:xfrm>
            <a:off x="766350" y="3871700"/>
            <a:ext cx="373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modify these graphs, click on them, follow the link, change the data and paste the new graphs here, replacing these ones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57"/>
          <p:cNvSpPr/>
          <p:nvPr/>
        </p:nvSpPr>
        <p:spPr>
          <a:xfrm>
            <a:off x="8291713" y="1953975"/>
            <a:ext cx="134100" cy="13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8291713" y="2404225"/>
            <a:ext cx="134100" cy="134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7"/>
          <p:cNvSpPr/>
          <p:nvPr/>
        </p:nvSpPr>
        <p:spPr>
          <a:xfrm>
            <a:off x="8291713" y="2854475"/>
            <a:ext cx="134100" cy="13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7"/>
          <p:cNvSpPr txBox="1">
            <a:spLocks noGrp="1"/>
          </p:cNvSpPr>
          <p:nvPr>
            <p:ph type="subTitle" idx="4294967295"/>
          </p:nvPr>
        </p:nvSpPr>
        <p:spPr>
          <a:xfrm>
            <a:off x="6230950" y="1816725"/>
            <a:ext cx="2060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Mars (23%)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78" name="Google Shape;578;p57"/>
          <p:cNvSpPr txBox="1">
            <a:spLocks noGrp="1"/>
          </p:cNvSpPr>
          <p:nvPr>
            <p:ph type="subTitle" idx="4294967295"/>
          </p:nvPr>
        </p:nvSpPr>
        <p:spPr>
          <a:xfrm>
            <a:off x="6231025" y="2266975"/>
            <a:ext cx="2060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Venus (43%)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79" name="Google Shape;579;p57"/>
          <p:cNvSpPr txBox="1">
            <a:spLocks noGrp="1"/>
          </p:cNvSpPr>
          <p:nvPr>
            <p:ph type="subTitle" idx="4294967295"/>
          </p:nvPr>
        </p:nvSpPr>
        <p:spPr>
          <a:xfrm>
            <a:off x="6230950" y="2717225"/>
            <a:ext cx="2060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Mercury (34%)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80" name="Google Shape;580;p57"/>
          <p:cNvSpPr txBox="1"/>
          <p:nvPr/>
        </p:nvSpPr>
        <p:spPr>
          <a:xfrm>
            <a:off x="5029450" y="3845300"/>
            <a:ext cx="3062100" cy="6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$450,000,000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Revenue in the Sector</a:t>
            </a:r>
            <a:endParaRPr sz="1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1" name="Google Shape;581;p5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13" y="1406575"/>
            <a:ext cx="3275829" cy="202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7" title="Gráfic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6950" y="1330000"/>
            <a:ext cx="2409650" cy="23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8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88" name="Google Shape;588;p58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589" name="Google Shape;589;p58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590" name="Google Shape;590;p58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a cold place</a:t>
            </a:r>
            <a:endParaRPr/>
          </a:p>
        </p:txBody>
      </p:sp>
      <p:sp>
        <p:nvSpPr>
          <p:cNvPr id="591" name="Google Shape;591;p58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92" name="Google Shape;592;p58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593" name="Google Shape;593;p58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594" name="Google Shape;594;p58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595" name="Google Shape;595;p5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Шаблон на случай, если нужен подобный слайд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Шаблон на случай, если нужен подобный слайд</a:t>
            </a:r>
            <a:endParaRPr dirty="0"/>
          </a:p>
        </p:txBody>
      </p:sp>
      <p:cxnSp>
        <p:nvCxnSpPr>
          <p:cNvPr id="612" name="Google Shape;612;p60"/>
          <p:cNvCxnSpPr>
            <a:stCxn id="613" idx="2"/>
            <a:endCxn id="614" idx="0"/>
          </p:cNvCxnSpPr>
          <p:nvPr/>
        </p:nvCxnSpPr>
        <p:spPr>
          <a:xfrm rot="-5400000" flipH="1">
            <a:off x="4711625" y="1331175"/>
            <a:ext cx="954000" cy="1575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15" name="Google Shape;615;p60"/>
          <p:cNvCxnSpPr>
            <a:stCxn id="616" idx="0"/>
            <a:endCxn id="613" idx="2"/>
          </p:cNvCxnSpPr>
          <p:nvPr/>
        </p:nvCxnSpPr>
        <p:spPr>
          <a:xfrm rot="-5400000">
            <a:off x="3127663" y="1322835"/>
            <a:ext cx="954000" cy="15921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17" name="Google Shape;617;p60"/>
          <p:cNvCxnSpPr>
            <a:stCxn id="616" idx="2"/>
            <a:endCxn id="618" idx="0"/>
          </p:cNvCxnSpPr>
          <p:nvPr/>
        </p:nvCxnSpPr>
        <p:spPr>
          <a:xfrm rot="-5400000" flipH="1">
            <a:off x="2776213" y="3026985"/>
            <a:ext cx="746400" cy="681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19" name="Google Shape;619;p60"/>
          <p:cNvCxnSpPr>
            <a:stCxn id="620" idx="0"/>
            <a:endCxn id="616" idx="2"/>
          </p:cNvCxnSpPr>
          <p:nvPr/>
        </p:nvCxnSpPr>
        <p:spPr>
          <a:xfrm rot="-5400000">
            <a:off x="2115000" y="3047328"/>
            <a:ext cx="746400" cy="64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21" name="Google Shape;621;p60"/>
          <p:cNvCxnSpPr>
            <a:stCxn id="614" idx="2"/>
            <a:endCxn id="622" idx="0"/>
          </p:cNvCxnSpPr>
          <p:nvPr/>
        </p:nvCxnSpPr>
        <p:spPr>
          <a:xfrm rot="-5400000" flipH="1">
            <a:off x="6116750" y="2854335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23" name="Google Shape;623;p60"/>
          <p:cNvCxnSpPr>
            <a:stCxn id="624" idx="0"/>
            <a:endCxn id="614" idx="2"/>
          </p:cNvCxnSpPr>
          <p:nvPr/>
        </p:nvCxnSpPr>
        <p:spPr>
          <a:xfrm rot="-5400000">
            <a:off x="5089900" y="2854278"/>
            <a:ext cx="746400" cy="102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13" name="Google Shape;613;p60"/>
          <p:cNvSpPr txBox="1"/>
          <p:nvPr/>
        </p:nvSpPr>
        <p:spPr>
          <a:xfrm>
            <a:off x="3630575" y="1243275"/>
            <a:ext cx="1540500" cy="398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 Goal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60"/>
          <p:cNvSpPr txBox="1"/>
          <p:nvPr/>
        </p:nvSpPr>
        <p:spPr>
          <a:xfrm>
            <a:off x="2039563" y="2595885"/>
            <a:ext cx="1538100" cy="39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Subgoal 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60"/>
          <p:cNvSpPr txBox="1"/>
          <p:nvPr/>
        </p:nvSpPr>
        <p:spPr>
          <a:xfrm>
            <a:off x="5207450" y="2595885"/>
            <a:ext cx="1538100" cy="39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Subgoal 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60"/>
          <p:cNvSpPr txBox="1"/>
          <p:nvPr/>
        </p:nvSpPr>
        <p:spPr>
          <a:xfrm>
            <a:off x="6570725" y="3740928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60"/>
          <p:cNvSpPr txBox="1"/>
          <p:nvPr/>
        </p:nvSpPr>
        <p:spPr>
          <a:xfrm>
            <a:off x="4517050" y="3740928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60"/>
          <p:cNvSpPr txBox="1"/>
          <p:nvPr/>
        </p:nvSpPr>
        <p:spPr>
          <a:xfrm>
            <a:off x="3057600" y="3740928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Venus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60"/>
          <p:cNvSpPr txBox="1"/>
          <p:nvPr/>
        </p:nvSpPr>
        <p:spPr>
          <a:xfrm>
            <a:off x="1735200" y="3740928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0"/>
          <p:cNvSpPr txBox="1"/>
          <p:nvPr/>
        </p:nvSpPr>
        <p:spPr>
          <a:xfrm>
            <a:off x="5543888" y="3740928"/>
            <a:ext cx="865200" cy="39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Google Shape;626;p60"/>
          <p:cNvCxnSpPr>
            <a:stCxn id="614" idx="2"/>
            <a:endCxn id="625" idx="0"/>
          </p:cNvCxnSpPr>
          <p:nvPr/>
        </p:nvCxnSpPr>
        <p:spPr>
          <a:xfrm>
            <a:off x="5976500" y="2994585"/>
            <a:ext cx="0" cy="7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32" name="Google Shape;632;p61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633" name="Google Shape;633;p61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34" name="Google Shape;634;p61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terribly hot</a:t>
            </a:r>
            <a:endParaRPr/>
          </a:p>
        </p:txBody>
      </p:sp>
      <p:sp>
        <p:nvSpPr>
          <p:cNvPr id="635" name="Google Shape;635;p61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36" name="Google Shape;636;p61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cold place </a:t>
            </a:r>
            <a:endParaRPr/>
          </a:p>
        </p:txBody>
      </p:sp>
      <p:sp>
        <p:nvSpPr>
          <p:cNvPr id="637" name="Google Shape;637;p61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638" name="Google Shape;638;p61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planet 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Solar System</a:t>
            </a:r>
            <a:endParaRPr/>
          </a:p>
        </p:txBody>
      </p:sp>
      <p:sp>
        <p:nvSpPr>
          <p:cNvPr id="639" name="Google Shape;639;p61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640" name="Google Shape;640;p61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ringed one and 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gas giant</a:t>
            </a:r>
            <a:endParaRPr/>
          </a:p>
        </p:txBody>
      </p:sp>
      <p:sp>
        <p:nvSpPr>
          <p:cNvPr id="641" name="Google Shape;641;p61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642" name="Google Shape;642;p61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farthest planet from the Sun</a:t>
            </a: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Шаблон на случай, если нужен подобный слайд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Экран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Montserrat SemiBold</vt:lpstr>
      <vt:lpstr>Arial</vt:lpstr>
      <vt:lpstr>Gost</vt:lpstr>
      <vt:lpstr>Montserrat</vt:lpstr>
      <vt:lpstr>Didact Gothic</vt:lpstr>
      <vt:lpstr>Inter</vt:lpstr>
      <vt:lpstr>Management Consulting Toolkit by Slidesgo</vt:lpstr>
      <vt:lpstr>Дендриты</vt:lpstr>
      <vt:lpstr>Что такое дендриты?</vt:lpstr>
      <vt:lpstr>Презентация PowerPoint</vt:lpstr>
      <vt:lpstr>И крутое место, чтобы подписать значения букв в формуле</vt:lpstr>
      <vt:lpstr>БУКВАЛЬНО СЛАЙД ЧТОБЫ МЫ ВСЕ СВОИ ФОТКИ ВСТАВИЛИ</vt:lpstr>
      <vt:lpstr>Шаблон на случай, если нужен подобный слайд (хотя я и сомневаюсь в этом)</vt:lpstr>
      <vt:lpstr>Шаблон на случай, если нужен подобный слайд</vt:lpstr>
      <vt:lpstr>Шаблон на случай, если нужен подобный слайд</vt:lpstr>
      <vt:lpstr>Шаблон на случай, если нужен подобный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Дендриты</dc:title>
  <dc:creator>Настя Маслова</dc:creator>
  <cp:lastModifiedBy>Анастасия Маслова</cp:lastModifiedBy>
  <cp:revision>1</cp:revision>
  <dcterms:modified xsi:type="dcterms:W3CDTF">2024-02-21T21:46:08Z</dcterms:modified>
</cp:coreProperties>
</file>