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57" r:id="rId5"/>
    <p:sldId id="260" r:id="rId6"/>
    <p:sldId id="264" r:id="rId7"/>
    <p:sldId id="265" r:id="rId8"/>
    <p:sldId id="262" r:id="rId9"/>
    <p:sldId id="258" r:id="rId10"/>
    <p:sldId id="25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7A7"/>
    <a:srgbClr val="BAE300"/>
    <a:srgbClr val="404040"/>
    <a:srgbClr val="EBF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46" autoAdjust="0"/>
  </p:normalViewPr>
  <p:slideViewPr>
    <p:cSldViewPr snapToGrid="0">
      <p:cViewPr>
        <p:scale>
          <a:sx n="91" d="100"/>
          <a:sy n="91" d="100"/>
        </p:scale>
        <p:origin x="136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астя Маслова" userId="fc6975d9708a1561" providerId="LiveId" clId="{E3D29732-2DB0-4478-BF5A-3267A6671516}"/>
    <pc:docChg chg="modSld">
      <pc:chgData name="Настя Маслова" userId="fc6975d9708a1561" providerId="LiveId" clId="{E3D29732-2DB0-4478-BF5A-3267A6671516}" dt="2024-05-14T09:29:36.723" v="1" actId="2711"/>
      <pc:docMkLst>
        <pc:docMk/>
      </pc:docMkLst>
      <pc:sldChg chg="modSp mod">
        <pc:chgData name="Настя Маслова" userId="fc6975d9708a1561" providerId="LiveId" clId="{E3D29732-2DB0-4478-BF5A-3267A6671516}" dt="2024-05-14T09:29:36.723" v="1" actId="2711"/>
        <pc:sldMkLst>
          <pc:docMk/>
          <pc:sldMk cId="4096978055" sldId="256"/>
        </pc:sldMkLst>
        <pc:spChg chg="mod">
          <ac:chgData name="Настя Маслова" userId="fc6975d9708a1561" providerId="LiveId" clId="{E3D29732-2DB0-4478-BF5A-3267A6671516}" dt="2024-05-14T09:29:36.723" v="1" actId="2711"/>
          <ac:spMkLst>
            <pc:docMk/>
            <pc:sldMk cId="4096978055" sldId="256"/>
            <ac:spMk id="6" creationId="{2F5D41DD-DCEF-479F-AB6B-FE7AEB504653}"/>
          </ac:spMkLst>
        </pc:spChg>
        <pc:spChg chg="mod">
          <ac:chgData name="Настя Маслова" userId="fc6975d9708a1561" providerId="LiveId" clId="{E3D29732-2DB0-4478-BF5A-3267A6671516}" dt="2024-05-14T09:29:19.372" v="0" actId="1076"/>
          <ac:spMkLst>
            <pc:docMk/>
            <pc:sldMk cId="4096978055" sldId="256"/>
            <ac:spMk id="14" creationId="{239E3BB9-56F8-4D24-AEEF-2615B6D0405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5C1653-AFC8-4BAD-9683-9090F0AB1D3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43BD2500-BFB2-4D92-BD92-B971B52ACA24}">
      <dgm:prSet phldrT="[Текст]"/>
      <dgm:spPr/>
      <dgm:t>
        <a:bodyPr/>
        <a:lstStyle/>
        <a:p>
          <a:r>
            <a:rPr lang="ru-RU" dirty="0"/>
            <a:t>Роли</a:t>
          </a:r>
        </a:p>
      </dgm:t>
    </dgm:pt>
    <dgm:pt modelId="{2A46BF92-7C66-4741-AA6A-93AFB3D8F317}" type="parTrans" cxnId="{6471FE02-430D-4891-B4E1-7DF83D08F824}">
      <dgm:prSet/>
      <dgm:spPr/>
      <dgm:t>
        <a:bodyPr/>
        <a:lstStyle/>
        <a:p>
          <a:endParaRPr lang="ru-RU"/>
        </a:p>
      </dgm:t>
    </dgm:pt>
    <dgm:pt modelId="{46BC95B6-EEDB-4613-934A-467A17705D3E}" type="sibTrans" cxnId="{6471FE02-430D-4891-B4E1-7DF83D08F824}">
      <dgm:prSet/>
      <dgm:spPr/>
      <dgm:t>
        <a:bodyPr/>
        <a:lstStyle/>
        <a:p>
          <a:endParaRPr lang="ru-RU"/>
        </a:p>
      </dgm:t>
    </dgm:pt>
    <dgm:pt modelId="{4EE7DF71-0679-4F00-81F1-219E07B3428B}">
      <dgm:prSet phldrT="[Текст]"/>
      <dgm:spPr/>
      <dgm:t>
        <a:bodyPr/>
        <a:lstStyle/>
        <a:p>
          <a:r>
            <a:rPr lang="ru-RU" dirty="0"/>
            <a:t>События</a:t>
          </a:r>
        </a:p>
      </dgm:t>
    </dgm:pt>
    <dgm:pt modelId="{3E692192-C84E-4AC3-A4D0-855386A46669}" type="parTrans" cxnId="{64595FCA-11C8-45B1-8D64-665747FCD8C5}">
      <dgm:prSet/>
      <dgm:spPr/>
      <dgm:t>
        <a:bodyPr/>
        <a:lstStyle/>
        <a:p>
          <a:endParaRPr lang="ru-RU"/>
        </a:p>
      </dgm:t>
    </dgm:pt>
    <dgm:pt modelId="{C240EE5E-A457-4C03-8EFD-560FFC4DCF88}" type="sibTrans" cxnId="{64595FCA-11C8-45B1-8D64-665747FCD8C5}">
      <dgm:prSet/>
      <dgm:spPr/>
      <dgm:t>
        <a:bodyPr/>
        <a:lstStyle/>
        <a:p>
          <a:endParaRPr lang="ru-RU"/>
        </a:p>
      </dgm:t>
    </dgm:pt>
    <dgm:pt modelId="{921C36BB-29F4-4EE2-B85B-FEDF23BA6ACB}">
      <dgm:prSet phldrT="[Текст]"/>
      <dgm:spPr/>
      <dgm:t>
        <a:bodyPr/>
        <a:lstStyle/>
        <a:p>
          <a:r>
            <a:rPr lang="ru-RU" dirty="0"/>
            <a:t>Артефакты</a:t>
          </a:r>
        </a:p>
      </dgm:t>
    </dgm:pt>
    <dgm:pt modelId="{CEA0BBD9-A665-4E7E-8EB3-EBDD01526B5D}" type="parTrans" cxnId="{3EF8F4F4-0F3B-4FBF-9FDF-873BCEB87F76}">
      <dgm:prSet/>
      <dgm:spPr/>
      <dgm:t>
        <a:bodyPr/>
        <a:lstStyle/>
        <a:p>
          <a:endParaRPr lang="ru-RU"/>
        </a:p>
      </dgm:t>
    </dgm:pt>
    <dgm:pt modelId="{E30C65AE-1115-41D4-A8A2-F6CF007AD414}" type="sibTrans" cxnId="{3EF8F4F4-0F3B-4FBF-9FDF-873BCEB87F76}">
      <dgm:prSet/>
      <dgm:spPr/>
      <dgm:t>
        <a:bodyPr/>
        <a:lstStyle/>
        <a:p>
          <a:endParaRPr lang="ru-RU"/>
        </a:p>
      </dgm:t>
    </dgm:pt>
    <dgm:pt modelId="{6CAFB4A2-F95F-4C14-B976-0F8BE9D8CC17}" type="pres">
      <dgm:prSet presAssocID="{965C1653-AFC8-4BAD-9683-9090F0AB1D32}" presName="Name0" presStyleCnt="0">
        <dgm:presLayoutVars>
          <dgm:dir/>
          <dgm:resizeHandles val="exact"/>
        </dgm:presLayoutVars>
      </dgm:prSet>
      <dgm:spPr/>
    </dgm:pt>
    <dgm:pt modelId="{A0E14061-8B50-41B4-9288-1E83D8388227}" type="pres">
      <dgm:prSet presAssocID="{965C1653-AFC8-4BAD-9683-9090F0AB1D32}" presName="arrow" presStyleLbl="bgShp" presStyleIdx="0" presStyleCnt="1"/>
      <dgm:spPr>
        <a:solidFill>
          <a:srgbClr val="E8F7A7"/>
        </a:solidFill>
        <a:ln>
          <a:solidFill>
            <a:srgbClr val="BAE300"/>
          </a:solidFill>
        </a:ln>
      </dgm:spPr>
    </dgm:pt>
    <dgm:pt modelId="{0F0517F4-A9C4-4829-AA30-F1B444A25634}" type="pres">
      <dgm:prSet presAssocID="{965C1653-AFC8-4BAD-9683-9090F0AB1D32}" presName="points" presStyleCnt="0"/>
      <dgm:spPr/>
    </dgm:pt>
    <dgm:pt modelId="{67F68379-E79C-4F70-B592-993AA8FE8FC9}" type="pres">
      <dgm:prSet presAssocID="{43BD2500-BFB2-4D92-BD92-B971B52ACA24}" presName="compositeA" presStyleCnt="0"/>
      <dgm:spPr/>
    </dgm:pt>
    <dgm:pt modelId="{8C498337-0514-4675-B9F7-3C0D2EA3F66D}" type="pres">
      <dgm:prSet presAssocID="{43BD2500-BFB2-4D92-BD92-B971B52ACA24}" presName="textA" presStyleLbl="revTx" presStyleIdx="0" presStyleCnt="3">
        <dgm:presLayoutVars>
          <dgm:bulletEnabled val="1"/>
        </dgm:presLayoutVars>
      </dgm:prSet>
      <dgm:spPr/>
    </dgm:pt>
    <dgm:pt modelId="{3A0679E1-B0C3-4F98-893A-3C33F3B31FA5}" type="pres">
      <dgm:prSet presAssocID="{43BD2500-BFB2-4D92-BD92-B971B52ACA24}" presName="circleA" presStyleLbl="node1" presStyleIdx="0" presStyleCnt="3"/>
      <dgm:spPr>
        <a:solidFill>
          <a:srgbClr val="BAE300"/>
        </a:solidFill>
        <a:ln>
          <a:solidFill>
            <a:srgbClr val="BAE300"/>
          </a:solidFill>
        </a:ln>
      </dgm:spPr>
    </dgm:pt>
    <dgm:pt modelId="{28F1DFB4-60AE-4CD1-83B9-E7A9148F221E}" type="pres">
      <dgm:prSet presAssocID="{43BD2500-BFB2-4D92-BD92-B971B52ACA24}" presName="spaceA" presStyleCnt="0"/>
      <dgm:spPr/>
    </dgm:pt>
    <dgm:pt modelId="{6834E469-365A-40A7-82D8-C3A36D72E12E}" type="pres">
      <dgm:prSet presAssocID="{46BC95B6-EEDB-4613-934A-467A17705D3E}" presName="space" presStyleCnt="0"/>
      <dgm:spPr/>
    </dgm:pt>
    <dgm:pt modelId="{08203001-DDC3-4BC0-ACF7-E1277A494A9A}" type="pres">
      <dgm:prSet presAssocID="{4EE7DF71-0679-4F00-81F1-219E07B3428B}" presName="compositeB" presStyleCnt="0"/>
      <dgm:spPr/>
    </dgm:pt>
    <dgm:pt modelId="{5B73F0A5-E973-4194-8128-B545969CB93A}" type="pres">
      <dgm:prSet presAssocID="{4EE7DF71-0679-4F00-81F1-219E07B3428B}" presName="textB" presStyleLbl="revTx" presStyleIdx="1" presStyleCnt="3">
        <dgm:presLayoutVars>
          <dgm:bulletEnabled val="1"/>
        </dgm:presLayoutVars>
      </dgm:prSet>
      <dgm:spPr/>
    </dgm:pt>
    <dgm:pt modelId="{4BFDD952-4FFD-4ABC-8FEE-371BED07A1CF}" type="pres">
      <dgm:prSet presAssocID="{4EE7DF71-0679-4F00-81F1-219E07B3428B}" presName="circleB" presStyleLbl="node1" presStyleIdx="1" presStyleCnt="3"/>
      <dgm:spPr>
        <a:solidFill>
          <a:srgbClr val="BAE300"/>
        </a:solidFill>
        <a:ln>
          <a:solidFill>
            <a:srgbClr val="BAE300"/>
          </a:solidFill>
        </a:ln>
      </dgm:spPr>
    </dgm:pt>
    <dgm:pt modelId="{B5FB7413-7108-41EA-AA26-4C0D6E772D38}" type="pres">
      <dgm:prSet presAssocID="{4EE7DF71-0679-4F00-81F1-219E07B3428B}" presName="spaceB" presStyleCnt="0"/>
      <dgm:spPr/>
    </dgm:pt>
    <dgm:pt modelId="{45A2E5BF-F704-48C5-9609-B614CC6A8791}" type="pres">
      <dgm:prSet presAssocID="{C240EE5E-A457-4C03-8EFD-560FFC4DCF88}" presName="space" presStyleCnt="0"/>
      <dgm:spPr/>
    </dgm:pt>
    <dgm:pt modelId="{BD23C60D-8A37-4869-A4D6-48B97165EA04}" type="pres">
      <dgm:prSet presAssocID="{921C36BB-29F4-4EE2-B85B-FEDF23BA6ACB}" presName="compositeA" presStyleCnt="0"/>
      <dgm:spPr/>
    </dgm:pt>
    <dgm:pt modelId="{A0A105F4-546B-4BB3-80B3-58FFFE074743}" type="pres">
      <dgm:prSet presAssocID="{921C36BB-29F4-4EE2-B85B-FEDF23BA6ACB}" presName="textA" presStyleLbl="revTx" presStyleIdx="2" presStyleCnt="3">
        <dgm:presLayoutVars>
          <dgm:bulletEnabled val="1"/>
        </dgm:presLayoutVars>
      </dgm:prSet>
      <dgm:spPr/>
    </dgm:pt>
    <dgm:pt modelId="{DAE14F8B-4ADF-483F-B8AF-37D8DD079F42}" type="pres">
      <dgm:prSet presAssocID="{921C36BB-29F4-4EE2-B85B-FEDF23BA6ACB}" presName="circleA" presStyleLbl="node1" presStyleIdx="2" presStyleCnt="3"/>
      <dgm:spPr>
        <a:solidFill>
          <a:srgbClr val="BAE300"/>
        </a:solidFill>
        <a:ln>
          <a:solidFill>
            <a:srgbClr val="BAE300"/>
          </a:solidFill>
        </a:ln>
      </dgm:spPr>
    </dgm:pt>
    <dgm:pt modelId="{FDF9BCF9-BE52-40FE-ABCA-8A1AE804C636}" type="pres">
      <dgm:prSet presAssocID="{921C36BB-29F4-4EE2-B85B-FEDF23BA6ACB}" presName="spaceA" presStyleCnt="0"/>
      <dgm:spPr/>
    </dgm:pt>
  </dgm:ptLst>
  <dgm:cxnLst>
    <dgm:cxn modelId="{6471FE02-430D-4891-B4E1-7DF83D08F824}" srcId="{965C1653-AFC8-4BAD-9683-9090F0AB1D32}" destId="{43BD2500-BFB2-4D92-BD92-B971B52ACA24}" srcOrd="0" destOrd="0" parTransId="{2A46BF92-7C66-4741-AA6A-93AFB3D8F317}" sibTransId="{46BC95B6-EEDB-4613-934A-467A17705D3E}"/>
    <dgm:cxn modelId="{C7B5B930-366A-4B81-A6D7-490E330BBD95}" type="presOf" srcId="{921C36BB-29F4-4EE2-B85B-FEDF23BA6ACB}" destId="{A0A105F4-546B-4BB3-80B3-58FFFE074743}" srcOrd="0" destOrd="0" presId="urn:microsoft.com/office/officeart/2005/8/layout/hProcess11"/>
    <dgm:cxn modelId="{4A824A3E-03CF-45E6-A8D1-9BE57E817C86}" type="presOf" srcId="{965C1653-AFC8-4BAD-9683-9090F0AB1D32}" destId="{6CAFB4A2-F95F-4C14-B976-0F8BE9D8CC17}" srcOrd="0" destOrd="0" presId="urn:microsoft.com/office/officeart/2005/8/layout/hProcess11"/>
    <dgm:cxn modelId="{0D74DB53-964B-4C4A-AA62-1F14298EE9A8}" type="presOf" srcId="{43BD2500-BFB2-4D92-BD92-B971B52ACA24}" destId="{8C498337-0514-4675-B9F7-3C0D2EA3F66D}" srcOrd="0" destOrd="0" presId="urn:microsoft.com/office/officeart/2005/8/layout/hProcess11"/>
    <dgm:cxn modelId="{64595FCA-11C8-45B1-8D64-665747FCD8C5}" srcId="{965C1653-AFC8-4BAD-9683-9090F0AB1D32}" destId="{4EE7DF71-0679-4F00-81F1-219E07B3428B}" srcOrd="1" destOrd="0" parTransId="{3E692192-C84E-4AC3-A4D0-855386A46669}" sibTransId="{C240EE5E-A457-4C03-8EFD-560FFC4DCF88}"/>
    <dgm:cxn modelId="{3EF8F4F4-0F3B-4FBF-9FDF-873BCEB87F76}" srcId="{965C1653-AFC8-4BAD-9683-9090F0AB1D32}" destId="{921C36BB-29F4-4EE2-B85B-FEDF23BA6ACB}" srcOrd="2" destOrd="0" parTransId="{CEA0BBD9-A665-4E7E-8EB3-EBDD01526B5D}" sibTransId="{E30C65AE-1115-41D4-A8A2-F6CF007AD414}"/>
    <dgm:cxn modelId="{AA57F1F6-B69B-4CCF-AC67-20255A248DAB}" type="presOf" srcId="{4EE7DF71-0679-4F00-81F1-219E07B3428B}" destId="{5B73F0A5-E973-4194-8128-B545969CB93A}" srcOrd="0" destOrd="0" presId="urn:microsoft.com/office/officeart/2005/8/layout/hProcess11"/>
    <dgm:cxn modelId="{EEC57B71-4203-4183-A2A6-59E2CBEBE7BC}" type="presParOf" srcId="{6CAFB4A2-F95F-4C14-B976-0F8BE9D8CC17}" destId="{A0E14061-8B50-41B4-9288-1E83D8388227}" srcOrd="0" destOrd="0" presId="urn:microsoft.com/office/officeart/2005/8/layout/hProcess11"/>
    <dgm:cxn modelId="{1DF200DF-594A-44DF-9FA0-1D4F2E7DE676}" type="presParOf" srcId="{6CAFB4A2-F95F-4C14-B976-0F8BE9D8CC17}" destId="{0F0517F4-A9C4-4829-AA30-F1B444A25634}" srcOrd="1" destOrd="0" presId="urn:microsoft.com/office/officeart/2005/8/layout/hProcess11"/>
    <dgm:cxn modelId="{B82F6747-E5E5-423C-992E-312D053EDCAB}" type="presParOf" srcId="{0F0517F4-A9C4-4829-AA30-F1B444A25634}" destId="{67F68379-E79C-4F70-B592-993AA8FE8FC9}" srcOrd="0" destOrd="0" presId="urn:microsoft.com/office/officeart/2005/8/layout/hProcess11"/>
    <dgm:cxn modelId="{68F01605-F027-479D-931F-E77447E4C5FB}" type="presParOf" srcId="{67F68379-E79C-4F70-B592-993AA8FE8FC9}" destId="{8C498337-0514-4675-B9F7-3C0D2EA3F66D}" srcOrd="0" destOrd="0" presId="urn:microsoft.com/office/officeart/2005/8/layout/hProcess11"/>
    <dgm:cxn modelId="{5D0DE229-F0D9-4A1F-9336-92FD8D6F9880}" type="presParOf" srcId="{67F68379-E79C-4F70-B592-993AA8FE8FC9}" destId="{3A0679E1-B0C3-4F98-893A-3C33F3B31FA5}" srcOrd="1" destOrd="0" presId="urn:microsoft.com/office/officeart/2005/8/layout/hProcess11"/>
    <dgm:cxn modelId="{6E9326DC-97C7-4EAD-A725-283FE36BA3CE}" type="presParOf" srcId="{67F68379-E79C-4F70-B592-993AA8FE8FC9}" destId="{28F1DFB4-60AE-4CD1-83B9-E7A9148F221E}" srcOrd="2" destOrd="0" presId="urn:microsoft.com/office/officeart/2005/8/layout/hProcess11"/>
    <dgm:cxn modelId="{4CD7B300-D67D-4DB1-97AA-FCBADE4D5FA9}" type="presParOf" srcId="{0F0517F4-A9C4-4829-AA30-F1B444A25634}" destId="{6834E469-365A-40A7-82D8-C3A36D72E12E}" srcOrd="1" destOrd="0" presId="urn:microsoft.com/office/officeart/2005/8/layout/hProcess11"/>
    <dgm:cxn modelId="{10BBD857-A326-4684-B795-F59773F8F4DF}" type="presParOf" srcId="{0F0517F4-A9C4-4829-AA30-F1B444A25634}" destId="{08203001-DDC3-4BC0-ACF7-E1277A494A9A}" srcOrd="2" destOrd="0" presId="urn:microsoft.com/office/officeart/2005/8/layout/hProcess11"/>
    <dgm:cxn modelId="{FAF045F9-905F-4CD0-A8E8-5B226A0FBE6F}" type="presParOf" srcId="{08203001-DDC3-4BC0-ACF7-E1277A494A9A}" destId="{5B73F0A5-E973-4194-8128-B545969CB93A}" srcOrd="0" destOrd="0" presId="urn:microsoft.com/office/officeart/2005/8/layout/hProcess11"/>
    <dgm:cxn modelId="{4390FF5F-1D45-4612-ABB0-8A00D12218E6}" type="presParOf" srcId="{08203001-DDC3-4BC0-ACF7-E1277A494A9A}" destId="{4BFDD952-4FFD-4ABC-8FEE-371BED07A1CF}" srcOrd="1" destOrd="0" presId="urn:microsoft.com/office/officeart/2005/8/layout/hProcess11"/>
    <dgm:cxn modelId="{55AA2B63-4EF9-4B94-80EB-C50456C06CA3}" type="presParOf" srcId="{08203001-DDC3-4BC0-ACF7-E1277A494A9A}" destId="{B5FB7413-7108-41EA-AA26-4C0D6E772D38}" srcOrd="2" destOrd="0" presId="urn:microsoft.com/office/officeart/2005/8/layout/hProcess11"/>
    <dgm:cxn modelId="{B4F30D7A-8C49-4392-B629-FA2D4B478CC7}" type="presParOf" srcId="{0F0517F4-A9C4-4829-AA30-F1B444A25634}" destId="{45A2E5BF-F704-48C5-9609-B614CC6A8791}" srcOrd="3" destOrd="0" presId="urn:microsoft.com/office/officeart/2005/8/layout/hProcess11"/>
    <dgm:cxn modelId="{FDFA8D65-1B4B-482D-8D29-86D41BBB978C}" type="presParOf" srcId="{0F0517F4-A9C4-4829-AA30-F1B444A25634}" destId="{BD23C60D-8A37-4869-A4D6-48B97165EA04}" srcOrd="4" destOrd="0" presId="urn:microsoft.com/office/officeart/2005/8/layout/hProcess11"/>
    <dgm:cxn modelId="{E36BE169-2D68-4D8A-95C5-9340AF4E90EF}" type="presParOf" srcId="{BD23C60D-8A37-4869-A4D6-48B97165EA04}" destId="{A0A105F4-546B-4BB3-80B3-58FFFE074743}" srcOrd="0" destOrd="0" presId="urn:microsoft.com/office/officeart/2005/8/layout/hProcess11"/>
    <dgm:cxn modelId="{757C104E-AC04-41D9-A0F0-0E910113BE9A}" type="presParOf" srcId="{BD23C60D-8A37-4869-A4D6-48B97165EA04}" destId="{DAE14F8B-4ADF-483F-B8AF-37D8DD079F42}" srcOrd="1" destOrd="0" presId="urn:microsoft.com/office/officeart/2005/8/layout/hProcess11"/>
    <dgm:cxn modelId="{2505FDFF-2061-4952-A5FA-3CE6B8A7A505}" type="presParOf" srcId="{BD23C60D-8A37-4869-A4D6-48B97165EA04}" destId="{FDF9BCF9-BE52-40FE-ABCA-8A1AE804C63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14061-8B50-41B4-9288-1E83D8388227}">
      <dsp:nvSpPr>
        <dsp:cNvPr id="0" name=""/>
        <dsp:cNvSpPr/>
      </dsp:nvSpPr>
      <dsp:spPr>
        <a:xfrm>
          <a:off x="0" y="390144"/>
          <a:ext cx="11196319" cy="520192"/>
        </a:xfrm>
        <a:prstGeom prst="notchedRightArrow">
          <a:avLst/>
        </a:prstGeom>
        <a:solidFill>
          <a:srgbClr val="E8F7A7"/>
        </a:solidFill>
        <a:ln>
          <a:solidFill>
            <a:srgbClr val="BAE3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98337-0514-4675-B9F7-3C0D2EA3F66D}">
      <dsp:nvSpPr>
        <dsp:cNvPr id="0" name=""/>
        <dsp:cNvSpPr/>
      </dsp:nvSpPr>
      <dsp:spPr>
        <a:xfrm>
          <a:off x="4920" y="0"/>
          <a:ext cx="3247370" cy="520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Роли</a:t>
          </a:r>
        </a:p>
      </dsp:txBody>
      <dsp:txXfrm>
        <a:off x="4920" y="0"/>
        <a:ext cx="3247370" cy="520192"/>
      </dsp:txXfrm>
    </dsp:sp>
    <dsp:sp modelId="{3A0679E1-B0C3-4F98-893A-3C33F3B31FA5}">
      <dsp:nvSpPr>
        <dsp:cNvPr id="0" name=""/>
        <dsp:cNvSpPr/>
      </dsp:nvSpPr>
      <dsp:spPr>
        <a:xfrm>
          <a:off x="1563581" y="585216"/>
          <a:ext cx="130048" cy="130048"/>
        </a:xfrm>
        <a:prstGeom prst="ellipse">
          <a:avLst/>
        </a:prstGeom>
        <a:solidFill>
          <a:srgbClr val="BAE300"/>
        </a:solidFill>
        <a:ln w="12700" cap="flat" cmpd="sng" algn="ctr">
          <a:solidFill>
            <a:srgbClr val="BAE3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3F0A5-E973-4194-8128-B545969CB93A}">
      <dsp:nvSpPr>
        <dsp:cNvPr id="0" name=""/>
        <dsp:cNvSpPr/>
      </dsp:nvSpPr>
      <dsp:spPr>
        <a:xfrm>
          <a:off x="3414658" y="780288"/>
          <a:ext cx="3247370" cy="520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События</a:t>
          </a:r>
        </a:p>
      </dsp:txBody>
      <dsp:txXfrm>
        <a:off x="3414658" y="780288"/>
        <a:ext cx="3247370" cy="520192"/>
      </dsp:txXfrm>
    </dsp:sp>
    <dsp:sp modelId="{4BFDD952-4FFD-4ABC-8FEE-371BED07A1CF}">
      <dsp:nvSpPr>
        <dsp:cNvPr id="0" name=""/>
        <dsp:cNvSpPr/>
      </dsp:nvSpPr>
      <dsp:spPr>
        <a:xfrm>
          <a:off x="4973319" y="585216"/>
          <a:ext cx="130048" cy="130048"/>
        </a:xfrm>
        <a:prstGeom prst="ellipse">
          <a:avLst/>
        </a:prstGeom>
        <a:solidFill>
          <a:srgbClr val="BAE300"/>
        </a:solidFill>
        <a:ln w="12700" cap="flat" cmpd="sng" algn="ctr">
          <a:solidFill>
            <a:srgbClr val="BAE3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105F4-546B-4BB3-80B3-58FFFE074743}">
      <dsp:nvSpPr>
        <dsp:cNvPr id="0" name=""/>
        <dsp:cNvSpPr/>
      </dsp:nvSpPr>
      <dsp:spPr>
        <a:xfrm>
          <a:off x="6824397" y="0"/>
          <a:ext cx="3247370" cy="520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Артефакты</a:t>
          </a:r>
        </a:p>
      </dsp:txBody>
      <dsp:txXfrm>
        <a:off x="6824397" y="0"/>
        <a:ext cx="3247370" cy="520192"/>
      </dsp:txXfrm>
    </dsp:sp>
    <dsp:sp modelId="{DAE14F8B-4ADF-483F-B8AF-37D8DD079F42}">
      <dsp:nvSpPr>
        <dsp:cNvPr id="0" name=""/>
        <dsp:cNvSpPr/>
      </dsp:nvSpPr>
      <dsp:spPr>
        <a:xfrm>
          <a:off x="8383058" y="585216"/>
          <a:ext cx="130048" cy="130048"/>
        </a:xfrm>
        <a:prstGeom prst="ellipse">
          <a:avLst/>
        </a:prstGeom>
        <a:solidFill>
          <a:srgbClr val="BAE300"/>
        </a:solidFill>
        <a:ln w="12700" cap="flat" cmpd="sng" algn="ctr">
          <a:solidFill>
            <a:srgbClr val="BAE3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BEEF6-1D3B-4441-9DF7-2DB908B15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F33476-6EDC-464E-9314-5DB2F0C8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CCE49F-4145-4FE4-9B83-5F19C7415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3171-6E7C-4EC1-8509-F3B59AE53C7E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2E9E3C-0B1E-4CC9-8628-1F8EB0AE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0DD711-82B9-4157-B2D3-B3DA5B20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FE70-28D8-4FE4-9675-9AB6B9A60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02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2772BD-3032-42F1-BB3E-D0FFFE63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F79848-93A7-45D2-8CA8-CB614E725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7AF1FB-57F0-4633-A01B-2509FABB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3171-6E7C-4EC1-8509-F3B59AE53C7E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A82F8A-B0ED-4DF1-9868-4CFA4091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EFB6EF-556A-4FF6-944B-D38A928B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FE70-28D8-4FE4-9675-9AB6B9A60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6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73BD18-F1BC-46C0-A1CD-5C12C1698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84AD54-7CFB-4D99-B253-DEB9D393F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4DFCB3-791A-4094-8451-B2773833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3171-6E7C-4EC1-8509-F3B59AE53C7E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496A4F-22A6-409D-BE63-8F03D0BD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08499-3D09-4E5D-BE11-0675B146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FE70-28D8-4FE4-9675-9AB6B9A60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32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CC9E3-EC36-41CF-AD1B-B5783464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36F4F9-08FA-4E72-A0FD-B09BE0104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7C33FC-8168-4CB1-8A2A-5DD18540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3171-6E7C-4EC1-8509-F3B59AE53C7E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94702F-CC52-4C25-8C58-F7E57E1E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DF97D-71AF-4F7F-8F85-6EB300BE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FE70-28D8-4FE4-9675-9AB6B9A60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37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7EABB-3555-46F4-9753-6EF44D35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ED47CC-317E-4DDD-B0DE-30363176E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92BCF-32C4-4236-B04D-B22DC788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3171-6E7C-4EC1-8509-F3B59AE53C7E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6702B4-848D-49FF-B588-CAF509AF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02B2A8-BD6A-4039-A9E0-0A35491F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FE70-28D8-4FE4-9675-9AB6B9A60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5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5C3DB-BA55-4E24-BEB8-F3B4AA77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3737C-0FF3-4C16-8877-A1B967C80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F7D163-B388-4014-A96D-FCCDB2F1B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FF6167-EC52-4FCA-ABE5-1F5E3C0C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3171-6E7C-4EC1-8509-F3B59AE53C7E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905F60-2B3F-4330-B371-C24035C2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F0B7AB-5A25-4E7C-BB2D-132E1C9E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FE70-28D8-4FE4-9675-9AB6B9A60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21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0C9E7-EEC0-41A4-9003-5E347EEF9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F7E57A-BA70-4C72-855C-32FD1070A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6E47B6-12A1-4D6A-BA8E-E89F25560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A1F31C-244D-4C67-BCF5-D61B853C2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1FB8D9-45A3-4BAB-81C7-29FA5D0F6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F778615-C978-4422-9E32-477DDAF8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3171-6E7C-4EC1-8509-F3B59AE53C7E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3EE702C-51E7-4D51-A268-6B01A335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EB66B7-3A5D-43FC-8A45-3ABA1372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FE70-28D8-4FE4-9675-9AB6B9A60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81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1FDD7-49AA-4AAD-9AB5-F0440AF6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50F4C6-EBE8-44A0-8077-6F3EDDF2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3171-6E7C-4EC1-8509-F3B59AE53C7E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450EE9-EB5E-4226-B5D7-869F4FA9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D9EE67-B685-4252-931B-CDB79A37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FE70-28D8-4FE4-9675-9AB6B9A60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82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653189C-CFC2-4E4E-A651-65087B92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3171-6E7C-4EC1-8509-F3B59AE53C7E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24D992-BEC9-46C7-9E07-D3C0F7EF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A74019-78FA-4A36-89DB-E7FACE18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FE70-28D8-4FE4-9675-9AB6B9A60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99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6FC7D-3B75-440A-9D47-BCFF01A1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6B7CDA-2D11-4870-9BF3-B1F9E62D0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6A6FE9-A0E1-4775-8ACA-7C9BD0196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57A47B-82EB-4DBA-AAA0-F39444DD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3171-6E7C-4EC1-8509-F3B59AE53C7E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E64989-B2FB-42E5-8FC4-B9D4EDFE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693A65-B0C5-4ADA-8F83-96781D98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FE70-28D8-4FE4-9675-9AB6B9A60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40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38774-BF4B-4C89-8BB1-351E8D7DE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9FA914-E9FD-4C7D-AD37-98383F961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950568-55C9-4502-A263-296E5A3BE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D72B86-CF75-4A9D-AFDD-69740F9E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3171-6E7C-4EC1-8509-F3B59AE53C7E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47D472-3061-4E63-BE8E-61A34FBD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2F0EF8-8DB4-479B-A87E-BA31B938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FE70-28D8-4FE4-9675-9AB6B9A60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22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FDCDD-12C0-431D-9076-124940BD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C978B3-EE76-41AE-A15F-1B806495F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65D3AB-51CB-420B-A463-CD67252EF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43171-6E7C-4EC1-8509-F3B59AE53C7E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C28F0A-9E9C-49F3-A50E-F1CF58FD1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F9ECEA-6512-461E-9A6E-B4D3313FE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2FE70-28D8-4FE4-9675-9AB6B9A60C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01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EADDD-ACBF-4DC0-9D7B-19A5A5FD4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15AD4F-4F99-476D-AA14-646F8C369A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18AE14-FA05-4FE9-B64F-9A2A2CB28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F5D41DD-DCEF-479F-AB6B-FE7AEB504653}"/>
              </a:ext>
            </a:extLst>
          </p:cNvPr>
          <p:cNvSpPr/>
          <p:nvPr/>
        </p:nvSpPr>
        <p:spPr>
          <a:xfrm>
            <a:off x="0" y="1155316"/>
            <a:ext cx="9257288" cy="149251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+mj-lt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A2E43390-4A14-4E34-82C4-5C325A747922}"/>
              </a:ext>
            </a:extLst>
          </p:cNvPr>
          <p:cNvSpPr/>
          <p:nvPr/>
        </p:nvSpPr>
        <p:spPr>
          <a:xfrm>
            <a:off x="8505671" y="1155316"/>
            <a:ext cx="1456973" cy="149251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dirty="0"/>
          </a:p>
        </p:txBody>
      </p:sp>
      <p:sp>
        <p:nvSpPr>
          <p:cNvPr id="11" name="Блок-схема: знак завершения 10">
            <a:extLst>
              <a:ext uri="{FF2B5EF4-FFF2-40B4-BE49-F238E27FC236}">
                <a16:creationId xmlns:a16="http://schemas.microsoft.com/office/drawing/2014/main" id="{36B1128B-BB5C-418A-BFB3-0DA06A870A3C}"/>
              </a:ext>
            </a:extLst>
          </p:cNvPr>
          <p:cNvSpPr/>
          <p:nvPr/>
        </p:nvSpPr>
        <p:spPr>
          <a:xfrm>
            <a:off x="7563839" y="1533272"/>
            <a:ext cx="1670318" cy="800522"/>
          </a:xfrm>
          <a:prstGeom prst="flowChartTerminator">
            <a:avLst/>
          </a:prstGeom>
          <a:solidFill>
            <a:srgbClr val="BAE300"/>
          </a:solidFill>
          <a:ln>
            <a:solidFill>
              <a:srgbClr val="BAE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B0C98DF-6419-4773-A734-B4383C041533}"/>
              </a:ext>
            </a:extLst>
          </p:cNvPr>
          <p:cNvSpPr/>
          <p:nvPr/>
        </p:nvSpPr>
        <p:spPr>
          <a:xfrm>
            <a:off x="7350303" y="1533272"/>
            <a:ext cx="868031" cy="8112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39E3BB9-56F8-4D24-AEEF-2615B6D04052}"/>
              </a:ext>
            </a:extLst>
          </p:cNvPr>
          <p:cNvSpPr/>
          <p:nvPr/>
        </p:nvSpPr>
        <p:spPr>
          <a:xfrm>
            <a:off x="-23131" y="1471868"/>
            <a:ext cx="85056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5400" b="1" spc="600" dirty="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Методология </a:t>
            </a:r>
            <a:r>
              <a:rPr lang="en-US" sz="5400" b="1" spc="600" dirty="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Scrum</a:t>
            </a:r>
            <a:endParaRPr lang="ru-RU" sz="4800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97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1.11111E-6 L 0.09232 -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A17A52-CFC1-4FD0-BC62-ACABA1C77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" y="-91440"/>
            <a:ext cx="12182924" cy="685800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C214B59-B05E-4732-977E-2983FFA8A417}"/>
              </a:ext>
            </a:extLst>
          </p:cNvPr>
          <p:cNvSpPr/>
          <p:nvPr/>
        </p:nvSpPr>
        <p:spPr>
          <a:xfrm>
            <a:off x="4222617" y="91440"/>
            <a:ext cx="37376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b="1" dirty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Результаты:</a:t>
            </a:r>
            <a:endParaRPr lang="ru-RU" sz="5400" dirty="0"/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279B7577-01C5-4779-8E4E-A3633253AF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4639898"/>
              </p:ext>
            </p:extLst>
          </p:nvPr>
        </p:nvGraphicFramePr>
        <p:xfrm>
          <a:off x="426720" y="1808479"/>
          <a:ext cx="11196320" cy="1300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49ECD12-1976-43E9-B23E-F92B42505ACB}"/>
              </a:ext>
            </a:extLst>
          </p:cNvPr>
          <p:cNvSpPr/>
          <p:nvPr/>
        </p:nvSpPr>
        <p:spPr>
          <a:xfrm>
            <a:off x="895809" y="1223068"/>
            <a:ext cx="99127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Чаще всего адаптируются следующие элементы фреймворка: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F5DE04CA-EA4B-469C-9F67-685303A8021B}"/>
              </a:ext>
            </a:extLst>
          </p:cNvPr>
          <p:cNvSpPr/>
          <p:nvPr/>
        </p:nvSpPr>
        <p:spPr>
          <a:xfrm>
            <a:off x="944338" y="3646207"/>
            <a:ext cx="4765040" cy="21449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систематизации обнаруженных адаптаций были использованы модели функций, позволяющие иерархически организовать найденные данные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7635FDE-1792-4498-BEF6-B341401944D0}"/>
              </a:ext>
            </a:extLst>
          </p:cNvPr>
          <p:cNvSpPr/>
          <p:nvPr/>
        </p:nvSpPr>
        <p:spPr>
          <a:xfrm>
            <a:off x="6669987" y="3615727"/>
            <a:ext cx="4765040" cy="2205932"/>
          </a:xfrm>
          <a:prstGeom prst="roundRect">
            <a:avLst/>
          </a:prstGeom>
          <a:solidFill>
            <a:srgbClr val="40404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Модель была оценена с точки зрения её полезности и удобства использования специалистами из различных компаний, опираясь на технологическую модель приемлемости (TAM).</a:t>
            </a:r>
          </a:p>
        </p:txBody>
      </p:sp>
    </p:spTree>
    <p:extLst>
      <p:ext uri="{BB962C8B-B14F-4D97-AF65-F5344CB8AC3E}">
        <p14:creationId xmlns:p14="http://schemas.microsoft.com/office/powerpoint/2010/main" val="298929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9" grpId="1">
        <p:bldAsOne/>
      </p:bldGraphic>
      <p:bldP spid="10" grpId="0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F42E031-471D-4607-808C-1BB202D0A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A018390-D189-4894-AE93-34D4B333E967}"/>
              </a:ext>
            </a:extLst>
          </p:cNvPr>
          <p:cNvSpPr/>
          <p:nvPr/>
        </p:nvSpPr>
        <p:spPr>
          <a:xfrm>
            <a:off x="3731845" y="230095"/>
            <a:ext cx="4399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err="1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Скрам</a:t>
            </a:r>
            <a:r>
              <a:rPr lang="ru-RU" sz="5400" b="1" dirty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-теория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79F4806-2037-457F-8AC2-C89D8F048006}"/>
              </a:ext>
            </a:extLst>
          </p:cNvPr>
          <p:cNvSpPr/>
          <p:nvPr/>
        </p:nvSpPr>
        <p:spPr>
          <a:xfrm>
            <a:off x="530423" y="2081742"/>
            <a:ext cx="3492937" cy="3285388"/>
          </a:xfrm>
          <a:prstGeom prst="roundRect">
            <a:avLst/>
          </a:prstGeom>
          <a:solidFill>
            <a:srgbClr val="BAE300"/>
          </a:solidFill>
          <a:ln>
            <a:solidFill>
              <a:srgbClr val="BAE3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Прозрачность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CC8AF4A-A87D-488A-A9D3-B83C5EC04634}"/>
              </a:ext>
            </a:extLst>
          </p:cNvPr>
          <p:cNvSpPr/>
          <p:nvPr/>
        </p:nvSpPr>
        <p:spPr>
          <a:xfrm>
            <a:off x="4349528" y="2081742"/>
            <a:ext cx="3492937" cy="32853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Инспекция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545DD97-C0A5-46E5-8829-A6E112703010}"/>
              </a:ext>
            </a:extLst>
          </p:cNvPr>
          <p:cNvSpPr/>
          <p:nvPr/>
        </p:nvSpPr>
        <p:spPr>
          <a:xfrm>
            <a:off x="8131191" y="2081742"/>
            <a:ext cx="3492937" cy="3285388"/>
          </a:xfrm>
          <a:prstGeom prst="roundRect">
            <a:avLst/>
          </a:prstGeom>
          <a:solidFill>
            <a:srgbClr val="40404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Приспособление</a:t>
            </a:r>
          </a:p>
        </p:txBody>
      </p:sp>
    </p:spTree>
    <p:extLst>
      <p:ext uri="{BB962C8B-B14F-4D97-AF65-F5344CB8AC3E}">
        <p14:creationId xmlns:p14="http://schemas.microsoft.com/office/powerpoint/2010/main" val="218146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6C1190D-479E-4F13-8EAA-292097142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" y="0"/>
            <a:ext cx="12182924" cy="6858000"/>
          </a:xfrm>
          <a:prstGeom prst="rect">
            <a:avLst/>
          </a:prstGeom>
        </p:spPr>
      </p:pic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39370B8F-09C1-4596-88BF-BB2786769161}"/>
              </a:ext>
            </a:extLst>
          </p:cNvPr>
          <p:cNvSpPr/>
          <p:nvPr/>
        </p:nvSpPr>
        <p:spPr>
          <a:xfrm>
            <a:off x="2665046" y="204331"/>
            <a:ext cx="2445433" cy="923330"/>
          </a:xfrm>
          <a:prstGeom prst="roundRect">
            <a:avLst/>
          </a:prstGeom>
          <a:solidFill>
            <a:srgbClr val="BAE300"/>
          </a:solidFill>
          <a:ln>
            <a:solidFill>
              <a:srgbClr val="BAE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0175F66-EBD2-4A7F-A08B-5B4687849403}"/>
              </a:ext>
            </a:extLst>
          </p:cNvPr>
          <p:cNvSpPr/>
          <p:nvPr/>
        </p:nvSpPr>
        <p:spPr>
          <a:xfrm>
            <a:off x="2575840" y="94854"/>
            <a:ext cx="640688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6600" b="1" dirty="0" err="1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Скрам</a:t>
            </a:r>
            <a:r>
              <a:rPr lang="en-US" sz="6600" b="1" dirty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ru-RU" sz="6600" b="1" dirty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-ценности</a:t>
            </a:r>
            <a:endParaRPr lang="ru-RU" sz="4800" b="1" dirty="0">
              <a:ln w="9525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768FE1E-A295-49CC-9E04-2C2D347D5BBE}"/>
              </a:ext>
            </a:extLst>
          </p:cNvPr>
          <p:cNvSpPr/>
          <p:nvPr/>
        </p:nvSpPr>
        <p:spPr>
          <a:xfrm>
            <a:off x="-6644640" y="2300632"/>
            <a:ext cx="16809719" cy="10592408"/>
          </a:xfrm>
          <a:prstGeom prst="ellipse">
            <a:avLst/>
          </a:prstGeom>
          <a:noFill/>
          <a:ln w="1270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ln w="9525">
                <a:noFill/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ru-RU" b="1" dirty="0">
              <a:ln w="9525">
                <a:noFill/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1F90E9EC-BAF3-41AA-81FF-797F3EA14F09}"/>
              </a:ext>
            </a:extLst>
          </p:cNvPr>
          <p:cNvSpPr/>
          <p:nvPr/>
        </p:nvSpPr>
        <p:spPr>
          <a:xfrm>
            <a:off x="634574" y="1361658"/>
            <a:ext cx="762000" cy="762000"/>
          </a:xfrm>
          <a:prstGeom prst="ellipse">
            <a:avLst/>
          </a:prstGeom>
          <a:solidFill>
            <a:srgbClr val="BAE300"/>
          </a:solidFill>
          <a:ln>
            <a:solidFill>
              <a:srgbClr val="BAE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B07FEA18-89D9-49B4-BA18-3A0F56544BF1}"/>
              </a:ext>
            </a:extLst>
          </p:cNvPr>
          <p:cNvSpPr/>
          <p:nvPr/>
        </p:nvSpPr>
        <p:spPr>
          <a:xfrm>
            <a:off x="3125763" y="2667000"/>
            <a:ext cx="762000" cy="762000"/>
          </a:xfrm>
          <a:prstGeom prst="ellipse">
            <a:avLst/>
          </a:prstGeom>
          <a:solidFill>
            <a:srgbClr val="BAE300"/>
          </a:solidFill>
          <a:ln>
            <a:solidFill>
              <a:srgbClr val="BAE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29F107B1-CD26-4586-A6A7-4CAB6852B349}"/>
              </a:ext>
            </a:extLst>
          </p:cNvPr>
          <p:cNvSpPr/>
          <p:nvPr/>
        </p:nvSpPr>
        <p:spPr>
          <a:xfrm>
            <a:off x="5849620" y="2123658"/>
            <a:ext cx="762000" cy="762000"/>
          </a:xfrm>
          <a:prstGeom prst="ellipse">
            <a:avLst/>
          </a:prstGeom>
          <a:solidFill>
            <a:srgbClr val="BAE300"/>
          </a:solidFill>
          <a:ln>
            <a:solidFill>
              <a:srgbClr val="BAE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1091D992-A0F7-47A2-922F-BA4D893EDEE8}"/>
              </a:ext>
            </a:extLst>
          </p:cNvPr>
          <p:cNvSpPr/>
          <p:nvPr/>
        </p:nvSpPr>
        <p:spPr>
          <a:xfrm>
            <a:off x="7453774" y="4313529"/>
            <a:ext cx="762000" cy="762000"/>
          </a:xfrm>
          <a:prstGeom prst="ellipse">
            <a:avLst/>
          </a:prstGeom>
          <a:solidFill>
            <a:srgbClr val="BAE300"/>
          </a:solidFill>
          <a:ln>
            <a:solidFill>
              <a:srgbClr val="BAE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A0D9501-935E-4E31-8CEC-D8DA1E8464C8}"/>
              </a:ext>
            </a:extLst>
          </p:cNvPr>
          <p:cNvSpPr/>
          <p:nvPr/>
        </p:nvSpPr>
        <p:spPr>
          <a:xfrm>
            <a:off x="10107334" y="5747345"/>
            <a:ext cx="762000" cy="762000"/>
          </a:xfrm>
          <a:prstGeom prst="ellipse">
            <a:avLst/>
          </a:prstGeom>
          <a:solidFill>
            <a:srgbClr val="BAE300"/>
          </a:solidFill>
          <a:ln>
            <a:solidFill>
              <a:srgbClr val="BAE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2043372-CC39-4CA1-8C63-1E898403941D}"/>
              </a:ext>
            </a:extLst>
          </p:cNvPr>
          <p:cNvSpPr/>
          <p:nvPr/>
        </p:nvSpPr>
        <p:spPr>
          <a:xfrm>
            <a:off x="9075" y="2173459"/>
            <a:ext cx="20842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>
                <a:ln w="9525">
                  <a:noFill/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Приверженность</a:t>
            </a:r>
            <a:endParaRPr lang="ru-RU" b="1" dirty="0">
              <a:ln w="9525">
                <a:noFill/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E5EA0C93-07DA-415F-9CF0-56948AFF429A}"/>
              </a:ext>
            </a:extLst>
          </p:cNvPr>
          <p:cNvSpPr/>
          <p:nvPr/>
        </p:nvSpPr>
        <p:spPr>
          <a:xfrm>
            <a:off x="2241930" y="3553371"/>
            <a:ext cx="25296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Целеустремленность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E0C6529-DD9F-4363-ACDB-7C6C5328C7B7}"/>
              </a:ext>
            </a:extLst>
          </p:cNvPr>
          <p:cNvSpPr/>
          <p:nvPr/>
        </p:nvSpPr>
        <p:spPr>
          <a:xfrm>
            <a:off x="780574" y="1354217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ru-RU" sz="44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58AF614-949B-4D0C-BB99-93B3E94015BA}"/>
              </a:ext>
            </a:extLst>
          </p:cNvPr>
          <p:cNvSpPr/>
          <p:nvPr/>
        </p:nvSpPr>
        <p:spPr>
          <a:xfrm>
            <a:off x="3271763" y="2666744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ru-RU" sz="44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4375814-E003-4AD1-A01F-0999E8B1FC6C}"/>
              </a:ext>
            </a:extLst>
          </p:cNvPr>
          <p:cNvSpPr/>
          <p:nvPr/>
        </p:nvSpPr>
        <p:spPr>
          <a:xfrm>
            <a:off x="5995620" y="2116217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ru-RU" sz="440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8BBED43B-2D47-43C9-B777-020982D7A498}"/>
              </a:ext>
            </a:extLst>
          </p:cNvPr>
          <p:cNvSpPr/>
          <p:nvPr/>
        </p:nvSpPr>
        <p:spPr>
          <a:xfrm>
            <a:off x="7599774" y="4306088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ru-RU" sz="44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C90CED3-C083-4F19-B470-073847FD4D62}"/>
              </a:ext>
            </a:extLst>
          </p:cNvPr>
          <p:cNvSpPr/>
          <p:nvPr/>
        </p:nvSpPr>
        <p:spPr>
          <a:xfrm>
            <a:off x="10253334" y="5739904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ru-RU" sz="44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BFA331E-D18E-443B-A512-E5DA3405E88C}"/>
              </a:ext>
            </a:extLst>
          </p:cNvPr>
          <p:cNvSpPr/>
          <p:nvPr/>
        </p:nvSpPr>
        <p:spPr>
          <a:xfrm>
            <a:off x="5494136" y="1721502"/>
            <a:ext cx="14729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Открытость</a:t>
            </a:r>
            <a:endParaRPr lang="ru-RU" b="1" dirty="0">
              <a:ln w="9525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4A0C7F3C-D350-4569-9C6A-F0C17C178C63}"/>
              </a:ext>
            </a:extLst>
          </p:cNvPr>
          <p:cNvSpPr/>
          <p:nvPr/>
        </p:nvSpPr>
        <p:spPr>
          <a:xfrm>
            <a:off x="7186840" y="3905978"/>
            <a:ext cx="12958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Уважение</a:t>
            </a:r>
            <a:endParaRPr lang="ru-RU" b="1" dirty="0">
              <a:ln w="9525">
                <a:noFill/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74D581B-BA29-4DC4-829E-89447E3888E7}"/>
              </a:ext>
            </a:extLst>
          </p:cNvPr>
          <p:cNvSpPr/>
          <p:nvPr/>
        </p:nvSpPr>
        <p:spPr>
          <a:xfrm>
            <a:off x="9870664" y="5374004"/>
            <a:ext cx="1235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См</a:t>
            </a:r>
            <a:r>
              <a:rPr lang="ru-RU" sz="2000" b="1" dirty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елость</a:t>
            </a:r>
          </a:p>
        </p:txBody>
      </p:sp>
    </p:spTree>
    <p:extLst>
      <p:ext uri="{BB962C8B-B14F-4D97-AF65-F5344CB8AC3E}">
        <p14:creationId xmlns:p14="http://schemas.microsoft.com/office/powerpoint/2010/main" val="191928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A1569C5-7938-4BC7-856F-62BEAED96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5DE7744-7C0C-4C17-AE8E-AC275CDE1D70}"/>
              </a:ext>
            </a:extLst>
          </p:cNvPr>
          <p:cNvSpPr/>
          <p:nvPr/>
        </p:nvSpPr>
        <p:spPr>
          <a:xfrm>
            <a:off x="3530554" y="228600"/>
            <a:ext cx="51308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b="1" dirty="0" err="1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Скрам</a:t>
            </a:r>
            <a:r>
              <a:rPr lang="ru-RU" sz="5400" b="1" dirty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-команда</a:t>
            </a:r>
            <a:endParaRPr lang="ru-RU" sz="4000" b="1" dirty="0">
              <a:ln w="9525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6405063-E35E-4E2F-A514-7A30B4B871B9}"/>
              </a:ext>
            </a:extLst>
          </p:cNvPr>
          <p:cNvSpPr/>
          <p:nvPr/>
        </p:nvSpPr>
        <p:spPr>
          <a:xfrm>
            <a:off x="2462552" y="2743200"/>
            <a:ext cx="399918" cy="287832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  <a:effectLst>
            <a:outerShdw blurRad="101600" dist="38100" dir="18900000" sx="105000" sy="105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04040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2E407A2-178C-43E9-932A-7D556CAD4D7F}"/>
              </a:ext>
            </a:extLst>
          </p:cNvPr>
          <p:cNvSpPr/>
          <p:nvPr/>
        </p:nvSpPr>
        <p:spPr>
          <a:xfrm>
            <a:off x="5825291" y="2743200"/>
            <a:ext cx="399918" cy="287832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04040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8CD0EB5-F79F-4A25-96D3-88F5FC1FAE9F}"/>
              </a:ext>
            </a:extLst>
          </p:cNvPr>
          <p:cNvSpPr/>
          <p:nvPr/>
        </p:nvSpPr>
        <p:spPr>
          <a:xfrm>
            <a:off x="9164463" y="2743200"/>
            <a:ext cx="399918" cy="287832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04040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CCB8B11F-D2C6-41CC-A1EA-51F22D7D2352}"/>
              </a:ext>
            </a:extLst>
          </p:cNvPr>
          <p:cNvSpPr/>
          <p:nvPr/>
        </p:nvSpPr>
        <p:spPr>
          <a:xfrm>
            <a:off x="2155775" y="1890616"/>
            <a:ext cx="1011119" cy="107095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01600" dist="38100" dir="18900000" sx="105000" sy="105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8726C19-CFA9-4DEE-A447-E14B4E2A5421}"/>
              </a:ext>
            </a:extLst>
          </p:cNvPr>
          <p:cNvSpPr/>
          <p:nvPr/>
        </p:nvSpPr>
        <p:spPr>
          <a:xfrm>
            <a:off x="1589619" y="2984091"/>
            <a:ext cx="2143432" cy="22702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01600" dist="38100" dir="18900000" sx="105000" sy="105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1FA74F-6A5D-4342-860C-F292791E614D}"/>
              </a:ext>
            </a:extLst>
          </p:cNvPr>
          <p:cNvSpPr/>
          <p:nvPr/>
        </p:nvSpPr>
        <p:spPr>
          <a:xfrm>
            <a:off x="1589619" y="4139344"/>
            <a:ext cx="2143432" cy="1425678"/>
          </a:xfrm>
          <a:prstGeom prst="rect">
            <a:avLst/>
          </a:prstGeom>
          <a:solidFill>
            <a:srgbClr val="EBF995"/>
          </a:solidFill>
          <a:ln>
            <a:solidFill>
              <a:srgbClr val="EBF995"/>
            </a:solidFill>
          </a:ln>
          <a:effectLst>
            <a:outerShdw blurRad="101600" dist="38100" dir="18900000" sx="105000" sy="105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Product Owner</a:t>
            </a:r>
            <a:endParaRPr lang="ru-RU" sz="2800" dirty="0">
              <a:solidFill>
                <a:srgbClr val="404040"/>
              </a:solidFill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E2BAC8CB-C779-4F39-BB33-AB4226742102}"/>
              </a:ext>
            </a:extLst>
          </p:cNvPr>
          <p:cNvSpPr/>
          <p:nvPr/>
        </p:nvSpPr>
        <p:spPr>
          <a:xfrm>
            <a:off x="5518514" y="1890616"/>
            <a:ext cx="1011119" cy="107095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654AC8B-D737-4C7C-9044-58C111EAD4C2}"/>
              </a:ext>
            </a:extLst>
          </p:cNvPr>
          <p:cNvSpPr/>
          <p:nvPr/>
        </p:nvSpPr>
        <p:spPr>
          <a:xfrm>
            <a:off x="8291530" y="2984091"/>
            <a:ext cx="2143432" cy="22702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6E4C365-0108-44DA-ABB9-D8A9E4F3DBBE}"/>
              </a:ext>
            </a:extLst>
          </p:cNvPr>
          <p:cNvSpPr/>
          <p:nvPr/>
        </p:nvSpPr>
        <p:spPr>
          <a:xfrm>
            <a:off x="8857686" y="1890616"/>
            <a:ext cx="1011119" cy="107095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E9DFB3-12F8-484C-AAAA-F10C9491989F}"/>
              </a:ext>
            </a:extLst>
          </p:cNvPr>
          <p:cNvSpPr/>
          <p:nvPr/>
        </p:nvSpPr>
        <p:spPr>
          <a:xfrm>
            <a:off x="8291530" y="4139344"/>
            <a:ext cx="2143432" cy="1425678"/>
          </a:xfrm>
          <a:prstGeom prst="rect">
            <a:avLst/>
          </a:prstGeom>
          <a:solidFill>
            <a:srgbClr val="EBF995"/>
          </a:solidFill>
          <a:ln>
            <a:solidFill>
              <a:srgbClr val="EBF995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Developers team</a:t>
            </a:r>
            <a:endParaRPr lang="ru-RU" sz="2800" dirty="0">
              <a:solidFill>
                <a:srgbClr val="404040"/>
              </a:solidFill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79B91DA9-E841-49AD-AA52-3052816C2A08}"/>
              </a:ext>
            </a:extLst>
          </p:cNvPr>
          <p:cNvSpPr/>
          <p:nvPr/>
        </p:nvSpPr>
        <p:spPr>
          <a:xfrm>
            <a:off x="4952358" y="2984091"/>
            <a:ext cx="2143432" cy="22702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471DE2B-CF0C-4FE2-BA67-36E38A485CC5}"/>
              </a:ext>
            </a:extLst>
          </p:cNvPr>
          <p:cNvSpPr/>
          <p:nvPr/>
        </p:nvSpPr>
        <p:spPr>
          <a:xfrm>
            <a:off x="4952358" y="4139344"/>
            <a:ext cx="2143432" cy="1425678"/>
          </a:xfrm>
          <a:prstGeom prst="rect">
            <a:avLst/>
          </a:prstGeom>
          <a:solidFill>
            <a:srgbClr val="EBF995"/>
          </a:solidFill>
          <a:ln>
            <a:solidFill>
              <a:srgbClr val="EBF995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404040"/>
                </a:solidFill>
              </a:rPr>
              <a:t>Scrum Master</a:t>
            </a:r>
            <a:endParaRPr lang="ru-RU" sz="2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3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F42E031-471D-4607-808C-1BB202D0A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A018390-D189-4894-AE93-34D4B333E967}"/>
              </a:ext>
            </a:extLst>
          </p:cNvPr>
          <p:cNvSpPr/>
          <p:nvPr/>
        </p:nvSpPr>
        <p:spPr>
          <a:xfrm>
            <a:off x="2911474" y="174436"/>
            <a:ext cx="63690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err="1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Скрам</a:t>
            </a:r>
            <a:r>
              <a:rPr lang="ru-RU" sz="5400" b="1" dirty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-мероприятия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79F4806-2037-457F-8AC2-C89D8F048006}"/>
              </a:ext>
            </a:extLst>
          </p:cNvPr>
          <p:cNvSpPr/>
          <p:nvPr/>
        </p:nvSpPr>
        <p:spPr>
          <a:xfrm>
            <a:off x="685137" y="1710767"/>
            <a:ext cx="10821725" cy="4708672"/>
          </a:xfrm>
          <a:prstGeom prst="roundRect">
            <a:avLst/>
          </a:prstGeom>
          <a:solidFill>
            <a:srgbClr val="BAE300"/>
          </a:solidFill>
          <a:ln>
            <a:solidFill>
              <a:srgbClr val="BAE3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CC8AF4A-A87D-488A-A9D3-B83C5EC04634}"/>
              </a:ext>
            </a:extLst>
          </p:cNvPr>
          <p:cNvSpPr/>
          <p:nvPr/>
        </p:nvSpPr>
        <p:spPr>
          <a:xfrm>
            <a:off x="4461017" y="1843203"/>
            <a:ext cx="2527849" cy="20474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Планирование спринта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545DD97-C0A5-46E5-8829-A6E112703010}"/>
              </a:ext>
            </a:extLst>
          </p:cNvPr>
          <p:cNvSpPr/>
          <p:nvPr/>
        </p:nvSpPr>
        <p:spPr>
          <a:xfrm>
            <a:off x="7132986" y="1843202"/>
            <a:ext cx="4144614" cy="4269362"/>
          </a:xfrm>
          <a:prstGeom prst="roundRect">
            <a:avLst/>
          </a:prstGeom>
          <a:solidFill>
            <a:srgbClr val="40404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Ретроспектива спринта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6F5DE5D-8C92-4A47-A9ED-AA8BE5DBC5BB}"/>
              </a:ext>
            </a:extLst>
          </p:cNvPr>
          <p:cNvSpPr/>
          <p:nvPr/>
        </p:nvSpPr>
        <p:spPr>
          <a:xfrm>
            <a:off x="954157" y="4065104"/>
            <a:ext cx="2733260" cy="204746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Ежедневный </a:t>
            </a:r>
          </a:p>
          <a:p>
            <a:pPr algn="ctr"/>
            <a:r>
              <a:rPr lang="ru-RU" sz="2800" dirty="0" err="1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скрам</a:t>
            </a:r>
            <a:endParaRPr lang="ru-RU" sz="2800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A94839A-9CCC-4297-AAAC-FB6943FEBA94}"/>
              </a:ext>
            </a:extLst>
          </p:cNvPr>
          <p:cNvSpPr/>
          <p:nvPr/>
        </p:nvSpPr>
        <p:spPr>
          <a:xfrm>
            <a:off x="3886200" y="4065103"/>
            <a:ext cx="3102666" cy="2047461"/>
          </a:xfrm>
          <a:prstGeom prst="roundRect">
            <a:avLst/>
          </a:prstGeom>
          <a:solidFill>
            <a:srgbClr val="E8F7A7"/>
          </a:solidFill>
          <a:ln>
            <a:solidFill>
              <a:srgbClr val="EBF995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Обзор спринта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-369604" y="2235108"/>
            <a:ext cx="609454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000" b="0" cap="none" spc="0" dirty="0">
                <a:ln w="0"/>
                <a:solidFill>
                  <a:srgbClr val="40404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Спринт</a:t>
            </a:r>
          </a:p>
        </p:txBody>
      </p:sp>
    </p:spTree>
    <p:extLst>
      <p:ext uri="{BB962C8B-B14F-4D97-AF65-F5344CB8AC3E}">
        <p14:creationId xmlns:p14="http://schemas.microsoft.com/office/powerpoint/2010/main" val="234451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F42E031-471D-4607-808C-1BB202D0A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319" y="-174929"/>
            <a:ext cx="12192000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A018390-D189-4894-AE93-34D4B333E967}"/>
              </a:ext>
            </a:extLst>
          </p:cNvPr>
          <p:cNvSpPr/>
          <p:nvPr/>
        </p:nvSpPr>
        <p:spPr>
          <a:xfrm>
            <a:off x="4343562" y="174436"/>
            <a:ext cx="35048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Артефакты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CC8AF4A-A87D-488A-A9D3-B83C5EC04634}"/>
              </a:ext>
            </a:extLst>
          </p:cNvPr>
          <p:cNvSpPr/>
          <p:nvPr/>
        </p:nvSpPr>
        <p:spPr>
          <a:xfrm>
            <a:off x="743252" y="3098831"/>
            <a:ext cx="3492937" cy="32853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err="1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Бэклог</a:t>
            </a:r>
            <a:r>
              <a:rPr lang="ru-RU" sz="3600" dirty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продукта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545DD97-C0A5-46E5-8829-A6E112703010}"/>
              </a:ext>
            </a:extLst>
          </p:cNvPr>
          <p:cNvSpPr/>
          <p:nvPr/>
        </p:nvSpPr>
        <p:spPr>
          <a:xfrm>
            <a:off x="4104255" y="2338988"/>
            <a:ext cx="3492937" cy="3285388"/>
          </a:xfrm>
          <a:prstGeom prst="roundRect">
            <a:avLst/>
          </a:prstGeom>
          <a:solidFill>
            <a:srgbClr val="40404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Бэклог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спринта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79F4806-2037-457F-8AC2-C89D8F048006}"/>
              </a:ext>
            </a:extLst>
          </p:cNvPr>
          <p:cNvSpPr/>
          <p:nvPr/>
        </p:nvSpPr>
        <p:spPr>
          <a:xfrm>
            <a:off x="7465258" y="1447131"/>
            <a:ext cx="3492937" cy="3285388"/>
          </a:xfrm>
          <a:prstGeom prst="roundRect">
            <a:avLst/>
          </a:prstGeom>
          <a:solidFill>
            <a:srgbClr val="BAE300"/>
          </a:solidFill>
          <a:ln>
            <a:solidFill>
              <a:srgbClr val="BAE3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Инкремент</a:t>
            </a:r>
          </a:p>
        </p:txBody>
      </p:sp>
    </p:spTree>
    <p:extLst>
      <p:ext uri="{BB962C8B-B14F-4D97-AF65-F5344CB8AC3E}">
        <p14:creationId xmlns:p14="http://schemas.microsoft.com/office/powerpoint/2010/main" val="106915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A1569C5-7938-4BC7-856F-62BEAED96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5DE7744-7C0C-4C17-AE8E-AC275CDE1D70}"/>
              </a:ext>
            </a:extLst>
          </p:cNvPr>
          <p:cNvSpPr/>
          <p:nvPr/>
        </p:nvSpPr>
        <p:spPr>
          <a:xfrm>
            <a:off x="4153805" y="228600"/>
            <a:ext cx="38843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b="1" dirty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Заключение</a:t>
            </a:r>
            <a:endParaRPr lang="ru-RU" sz="4000" b="1" dirty="0">
              <a:ln w="9525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1FA74F-6A5D-4342-860C-F292791E614D}"/>
              </a:ext>
            </a:extLst>
          </p:cNvPr>
          <p:cNvSpPr/>
          <p:nvPr/>
        </p:nvSpPr>
        <p:spPr>
          <a:xfrm>
            <a:off x="2075290" y="1995777"/>
            <a:ext cx="8084147" cy="3692532"/>
          </a:xfrm>
          <a:prstGeom prst="rect">
            <a:avLst/>
          </a:prstGeom>
          <a:solidFill>
            <a:srgbClr val="EBF995"/>
          </a:solidFill>
          <a:ln>
            <a:solidFill>
              <a:srgbClr val="EBF995"/>
            </a:solidFill>
          </a:ln>
          <a:effectLst>
            <a:outerShdw blurRad="101600" dist="38100" dir="18900000" sx="105000" sy="105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404040"/>
                </a:solidFill>
              </a:rPr>
              <a:t>Структура </a:t>
            </a:r>
            <a:r>
              <a:rPr lang="ru-RU" sz="2800" dirty="0" err="1">
                <a:solidFill>
                  <a:srgbClr val="404040"/>
                </a:solidFill>
              </a:rPr>
              <a:t>Scrum</a:t>
            </a:r>
            <a:r>
              <a:rPr lang="ru-RU" sz="2800" dirty="0">
                <a:solidFill>
                  <a:srgbClr val="404040"/>
                </a:solidFill>
              </a:rPr>
              <a:t> неизменна. Хотя внедрение лишь части </a:t>
            </a:r>
            <a:r>
              <a:rPr lang="ru-RU" sz="2800" dirty="0" err="1">
                <a:solidFill>
                  <a:srgbClr val="404040"/>
                </a:solidFill>
              </a:rPr>
              <a:t>Scrum</a:t>
            </a:r>
            <a:r>
              <a:rPr lang="ru-RU" sz="2800" dirty="0">
                <a:solidFill>
                  <a:srgbClr val="404040"/>
                </a:solidFill>
              </a:rPr>
              <a:t> возможно, это не будет считаться </a:t>
            </a:r>
            <a:r>
              <a:rPr lang="ru-RU" sz="2800" dirty="0" err="1">
                <a:solidFill>
                  <a:srgbClr val="404040"/>
                </a:solidFill>
              </a:rPr>
              <a:t>Scrum</a:t>
            </a:r>
            <a:r>
              <a:rPr lang="ru-RU" sz="2800" dirty="0">
                <a:solidFill>
                  <a:srgbClr val="404040"/>
                </a:solidFill>
              </a:rPr>
              <a:t>. </a:t>
            </a:r>
            <a:r>
              <a:rPr lang="ru-RU" sz="2800" dirty="0" err="1">
                <a:solidFill>
                  <a:srgbClr val="404040"/>
                </a:solidFill>
              </a:rPr>
              <a:t>Scrum</a:t>
            </a:r>
            <a:r>
              <a:rPr lang="ru-RU" sz="2800" dirty="0">
                <a:solidFill>
                  <a:srgbClr val="404040"/>
                </a:solidFill>
              </a:rPr>
              <a:t> существует исключительно в своей полной форме, включая все аспекты и функции, служа контейнером для других методов, методологий и практик.</a:t>
            </a:r>
          </a:p>
        </p:txBody>
      </p:sp>
    </p:spTree>
    <p:extLst>
      <p:ext uri="{BB962C8B-B14F-4D97-AF65-F5344CB8AC3E}">
        <p14:creationId xmlns:p14="http://schemas.microsoft.com/office/powerpoint/2010/main" val="24056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6B5D540-F1CE-45BC-8D91-553385553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C583DE-4739-4C21-BCB3-933C4F2AB8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21"/>
          <a:stretch/>
        </p:blipFill>
        <p:spPr>
          <a:xfrm>
            <a:off x="7250163" y="924560"/>
            <a:ext cx="4390517" cy="5374640"/>
          </a:xfrm>
          <a:prstGeom prst="rect">
            <a:avLst/>
          </a:prstGeom>
          <a:ln w="38100">
            <a:solidFill>
              <a:srgbClr val="BAE300"/>
            </a:solidFill>
          </a:ln>
        </p:spPr>
      </p:pic>
      <p:sp>
        <p:nvSpPr>
          <p:cNvPr id="8" name="Облачко с текстом: прямоугольное со скругленными углами 7">
            <a:extLst>
              <a:ext uri="{FF2B5EF4-FFF2-40B4-BE49-F238E27FC236}">
                <a16:creationId xmlns:a16="http://schemas.microsoft.com/office/drawing/2014/main" id="{77BABAAA-9F22-4750-BF7A-4D79420FA3D6}"/>
              </a:ext>
            </a:extLst>
          </p:cNvPr>
          <p:cNvSpPr/>
          <p:nvPr/>
        </p:nvSpPr>
        <p:spPr>
          <a:xfrm>
            <a:off x="660400" y="396240"/>
            <a:ext cx="6038443" cy="904240"/>
          </a:xfrm>
          <a:prstGeom prst="wedgeRoundRectCallout">
            <a:avLst>
              <a:gd name="adj1" fmla="val 61780"/>
              <a:gd name="adj2" fmla="val 127669"/>
              <a:gd name="adj3" fmla="val 16667"/>
            </a:avLst>
          </a:prstGeom>
          <a:solidFill>
            <a:srgbClr val="E8F7A7"/>
          </a:solidFill>
          <a:ln w="38100">
            <a:solidFill>
              <a:srgbClr val="BAE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rgbClr val="404040"/>
                </a:solidFill>
              </a:rPr>
              <a:t>Tailoring the Scrum framework for software development: Literature mapping and feature-based support</a:t>
            </a:r>
            <a:endParaRPr lang="ru-RU" dirty="0">
              <a:solidFill>
                <a:srgbClr val="404040"/>
              </a:solidFill>
            </a:endParaRPr>
          </a:p>
        </p:txBody>
      </p:sp>
      <p:sp>
        <p:nvSpPr>
          <p:cNvPr id="9" name="Облачко с текстом: прямоугольное со скругленными углами 8">
            <a:extLst>
              <a:ext uri="{FF2B5EF4-FFF2-40B4-BE49-F238E27FC236}">
                <a16:creationId xmlns:a16="http://schemas.microsoft.com/office/drawing/2014/main" id="{976951F7-3A64-40B6-AFF9-FF6E9BAE0583}"/>
              </a:ext>
            </a:extLst>
          </p:cNvPr>
          <p:cNvSpPr/>
          <p:nvPr/>
        </p:nvSpPr>
        <p:spPr>
          <a:xfrm>
            <a:off x="5323840" y="2890521"/>
            <a:ext cx="1926323" cy="655319"/>
          </a:xfrm>
          <a:prstGeom prst="wedgeRoundRectCallout">
            <a:avLst>
              <a:gd name="adj1" fmla="val 80258"/>
              <a:gd name="adj2" fmla="val -121988"/>
              <a:gd name="adj3" fmla="val 16667"/>
            </a:avLst>
          </a:prstGeom>
          <a:solidFill>
            <a:srgbClr val="E8F7A7"/>
          </a:solidFill>
          <a:ln w="38100">
            <a:solidFill>
              <a:srgbClr val="BAE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04040"/>
                </a:solidFill>
              </a:rPr>
              <a:t>Luciano A. Garcia</a:t>
            </a:r>
            <a:endParaRPr lang="ru-RU" dirty="0">
              <a:solidFill>
                <a:srgbClr val="404040"/>
              </a:solidFill>
            </a:endParaRPr>
          </a:p>
        </p:txBody>
      </p:sp>
      <p:sp>
        <p:nvSpPr>
          <p:cNvPr id="10" name="Облачко с текстом: прямоугольное со скругленными углами 9">
            <a:extLst>
              <a:ext uri="{FF2B5EF4-FFF2-40B4-BE49-F238E27FC236}">
                <a16:creationId xmlns:a16="http://schemas.microsoft.com/office/drawing/2014/main" id="{C726E844-35FD-4619-9502-CB2FDA4C50A4}"/>
              </a:ext>
            </a:extLst>
          </p:cNvPr>
          <p:cNvSpPr/>
          <p:nvPr/>
        </p:nvSpPr>
        <p:spPr>
          <a:xfrm>
            <a:off x="7702729" y="2956561"/>
            <a:ext cx="1926323" cy="655319"/>
          </a:xfrm>
          <a:prstGeom prst="wedgeRoundRectCallout">
            <a:avLst>
              <a:gd name="adj1" fmla="val -14152"/>
              <a:gd name="adj2" fmla="val -139042"/>
              <a:gd name="adj3" fmla="val 16667"/>
            </a:avLst>
          </a:prstGeom>
          <a:solidFill>
            <a:srgbClr val="E8F7A7"/>
          </a:solidFill>
          <a:ln w="38100">
            <a:solidFill>
              <a:srgbClr val="BAE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04040"/>
                </a:solidFill>
              </a:rPr>
              <a:t>Edson </a:t>
            </a:r>
            <a:r>
              <a:rPr lang="en-US" dirty="0" err="1">
                <a:solidFill>
                  <a:srgbClr val="404040"/>
                </a:solidFill>
              </a:rPr>
              <a:t>OliveiraJr</a:t>
            </a:r>
            <a:endParaRPr lang="ru-RU" dirty="0">
              <a:solidFill>
                <a:srgbClr val="404040"/>
              </a:solidFill>
            </a:endParaRPr>
          </a:p>
        </p:txBody>
      </p:sp>
      <p:sp>
        <p:nvSpPr>
          <p:cNvPr id="11" name="Облачко с текстом: прямоугольное со скругленными углами 10">
            <a:extLst>
              <a:ext uri="{FF2B5EF4-FFF2-40B4-BE49-F238E27FC236}">
                <a16:creationId xmlns:a16="http://schemas.microsoft.com/office/drawing/2014/main" id="{42114271-FB61-4C8B-9DFE-806EA803F100}"/>
              </a:ext>
            </a:extLst>
          </p:cNvPr>
          <p:cNvSpPr/>
          <p:nvPr/>
        </p:nvSpPr>
        <p:spPr>
          <a:xfrm>
            <a:off x="9916160" y="2956560"/>
            <a:ext cx="1639215" cy="655319"/>
          </a:xfrm>
          <a:prstGeom prst="wedgeRoundRectCallout">
            <a:avLst>
              <a:gd name="adj1" fmla="val -71114"/>
              <a:gd name="adj2" fmla="val -125089"/>
              <a:gd name="adj3" fmla="val 16667"/>
            </a:avLst>
          </a:prstGeom>
          <a:solidFill>
            <a:srgbClr val="E8F7A7"/>
          </a:solidFill>
          <a:ln w="38100">
            <a:solidFill>
              <a:srgbClr val="BAE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04040"/>
                </a:solidFill>
              </a:rPr>
              <a:t>Marcelo Morandini </a:t>
            </a:r>
            <a:endParaRPr lang="ru-RU" dirty="0">
              <a:solidFill>
                <a:srgbClr val="404040"/>
              </a:solidFill>
            </a:endParaRPr>
          </a:p>
        </p:txBody>
      </p:sp>
      <p:sp>
        <p:nvSpPr>
          <p:cNvPr id="12" name="Облачко с текстом: прямоугольное со скругленными углами 11">
            <a:extLst>
              <a:ext uri="{FF2B5EF4-FFF2-40B4-BE49-F238E27FC236}">
                <a16:creationId xmlns:a16="http://schemas.microsoft.com/office/drawing/2014/main" id="{FC9FEC43-9A2B-465D-8C4A-96A1A0CCFEED}"/>
              </a:ext>
            </a:extLst>
          </p:cNvPr>
          <p:cNvSpPr/>
          <p:nvPr/>
        </p:nvSpPr>
        <p:spPr>
          <a:xfrm>
            <a:off x="660400" y="1803400"/>
            <a:ext cx="4104639" cy="3251200"/>
          </a:xfrm>
          <a:prstGeom prst="wedgeRoundRectCallout">
            <a:avLst>
              <a:gd name="adj1" fmla="val 115280"/>
              <a:gd name="adj2" fmla="val 44593"/>
              <a:gd name="adj3" fmla="val 16667"/>
            </a:avLst>
          </a:prstGeom>
          <a:solidFill>
            <a:srgbClr val="E8F7A7"/>
          </a:solidFill>
          <a:ln w="38100">
            <a:solidFill>
              <a:srgbClr val="BAE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>
                <a:solidFill>
                  <a:srgbClr val="404040"/>
                </a:solidFill>
              </a:rPr>
              <a:t>Цель статьи: </a:t>
            </a:r>
            <a:r>
              <a:rPr lang="ru-RU" sz="2000" dirty="0">
                <a:solidFill>
                  <a:srgbClr val="404040"/>
                </a:solidFill>
              </a:rPr>
              <a:t>Идентификация способов адаптации фреймворка </a:t>
            </a:r>
            <a:r>
              <a:rPr lang="ru-RU" sz="2000" dirty="0" err="1">
                <a:solidFill>
                  <a:srgbClr val="404040"/>
                </a:solidFill>
              </a:rPr>
              <a:t>Scrum</a:t>
            </a:r>
            <a:r>
              <a:rPr lang="ru-RU" sz="2000" dirty="0">
                <a:solidFill>
                  <a:srgbClr val="404040"/>
                </a:solidFill>
              </a:rPr>
              <a:t> в рамках </a:t>
            </a:r>
            <a:r>
              <a:rPr lang="ru-RU" sz="2000" dirty="0" err="1">
                <a:solidFill>
                  <a:srgbClr val="404040"/>
                </a:solidFill>
              </a:rPr>
              <a:t>agile</a:t>
            </a:r>
            <a:r>
              <a:rPr lang="ru-RU" sz="2000" dirty="0">
                <a:solidFill>
                  <a:srgbClr val="404040"/>
                </a:solidFill>
              </a:rPr>
              <a:t>-проектов программного обеспечения, а также представление этих адаптаций в форме, удобной для анализа и практического применения</a:t>
            </a:r>
          </a:p>
        </p:txBody>
      </p:sp>
      <p:sp>
        <p:nvSpPr>
          <p:cNvPr id="14" name="Прямоугольник: скругленные углы 4">
            <a:extLst>
              <a:ext uri="{FF2B5EF4-FFF2-40B4-BE49-F238E27FC236}">
                <a16:creationId xmlns:a16="http://schemas.microsoft.com/office/drawing/2014/main" id="{3CC8AF4A-A87D-488A-A9D3-B83C5EC04634}"/>
              </a:ext>
            </a:extLst>
          </p:cNvPr>
          <p:cNvSpPr/>
          <p:nvPr/>
        </p:nvSpPr>
        <p:spPr>
          <a:xfrm>
            <a:off x="660400" y="5343276"/>
            <a:ext cx="3410668" cy="1222623"/>
          </a:xfrm>
          <a:prstGeom prst="roundRect">
            <a:avLst>
              <a:gd name="adj" fmla="val 22518"/>
            </a:avLst>
          </a:prstGeom>
          <a:solidFill>
            <a:srgbClr val="E8F7A7"/>
          </a:solidFill>
          <a:ln w="28575">
            <a:solidFill>
              <a:srgbClr val="BAE3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>
                <a:solidFill>
                  <a:srgbClr val="404040"/>
                </a:solidFill>
              </a:rPr>
              <a:t>Методология</a:t>
            </a:r>
            <a:r>
              <a:rPr lang="ru-RU" sz="2000" b="1" dirty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ru-RU" sz="2000" dirty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ru-RU" sz="2000" dirty="0">
                <a:solidFill>
                  <a:srgbClr val="404040"/>
                </a:solidFill>
              </a:rPr>
              <a:t>систематический </a:t>
            </a:r>
            <a:r>
              <a:rPr lang="ru-RU" sz="2000" dirty="0" err="1">
                <a:solidFill>
                  <a:srgbClr val="404040"/>
                </a:solidFill>
              </a:rPr>
              <a:t>маппинг</a:t>
            </a:r>
            <a:endParaRPr lang="ru-RU" sz="2000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ru-RU" sz="2000" dirty="0">
                <a:solidFill>
                  <a:srgbClr val="404040"/>
                </a:solidFill>
              </a:rPr>
              <a:t>фильтрация исследований</a:t>
            </a:r>
            <a:endParaRPr lang="ru-RU" sz="2000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843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70963F3-3F0D-4EC7-BB43-8B6DCCD07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6E5732-B4B6-407E-8533-B4AC7CF9E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385" y="1070079"/>
            <a:ext cx="8471230" cy="5473215"/>
          </a:xfrm>
          <a:prstGeom prst="rect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CCF620E-B802-4C68-BF8E-359E0FDEAE36}"/>
              </a:ext>
            </a:extLst>
          </p:cNvPr>
          <p:cNvSpPr/>
          <p:nvPr/>
        </p:nvSpPr>
        <p:spPr>
          <a:xfrm>
            <a:off x="178707" y="119541"/>
            <a:ext cx="118345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400" b="1" dirty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Представление адаптации владельца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375431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195</Words>
  <Application>Microsoft Office PowerPoint</Application>
  <PresentationFormat>Широкоэкранный</PresentationFormat>
  <Paragraphs>50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Korotun Irina</dc:creator>
  <cp:lastModifiedBy>Анастасия Маслова</cp:lastModifiedBy>
  <cp:revision>29</cp:revision>
  <dcterms:created xsi:type="dcterms:W3CDTF">2024-05-13T17:30:28Z</dcterms:created>
  <dcterms:modified xsi:type="dcterms:W3CDTF">2024-05-14T09:29:37Z</dcterms:modified>
</cp:coreProperties>
</file>