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13352-7383-4563-91A3-6E565112FDE6}" v="4" dt="2024-05-11T15:34:42.109"/>
    <p1510:client id="{E2F7E99D-DFE1-440E-9524-FF689343966D}" v="76" dt="2024-05-11T14:11:5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2F7E99D-DFE1-440E-9524-FF689343966D}"/>
    <pc:docChg chg="undo custSel addSld delSld modSld">
      <pc:chgData name="Настя Маслова" userId="fc6975d9708a1561" providerId="LiveId" clId="{E2F7E99D-DFE1-440E-9524-FF689343966D}" dt="2024-05-11T14:12:50.066" v="341" actId="47"/>
      <pc:docMkLst>
        <pc:docMk/>
      </pc:docMkLst>
      <pc:sldChg chg="modSp new mod">
        <pc:chgData name="Настя Маслова" userId="fc6975d9708a1561" providerId="LiveId" clId="{E2F7E99D-DFE1-440E-9524-FF689343966D}" dt="2024-05-11T14:00:06.871" v="67" actId="14100"/>
        <pc:sldMkLst>
          <pc:docMk/>
          <pc:sldMk cId="1754080497" sldId="256"/>
        </pc:sldMkLst>
        <pc:spChg chg="mod">
          <ac:chgData name="Настя Маслова" userId="fc6975d9708a1561" providerId="LiveId" clId="{E2F7E99D-DFE1-440E-9524-FF689343966D}" dt="2024-05-11T13:59:19.645" v="26" actId="20577"/>
          <ac:spMkLst>
            <pc:docMk/>
            <pc:sldMk cId="1754080497" sldId="256"/>
            <ac:spMk id="2" creationId="{57242296-9DD3-1A91-394C-FFCE1928A4AC}"/>
          </ac:spMkLst>
        </pc:spChg>
        <pc:spChg chg="mod">
          <ac:chgData name="Настя Маслова" userId="fc6975d9708a1561" providerId="LiveId" clId="{E2F7E99D-DFE1-440E-9524-FF689343966D}" dt="2024-05-11T14:00:06.871" v="67" actId="14100"/>
          <ac:spMkLst>
            <pc:docMk/>
            <pc:sldMk cId="1754080497" sldId="256"/>
            <ac:spMk id="3" creationId="{80EE1A02-4308-60BB-A616-96537D6BE6DD}"/>
          </ac:spMkLst>
        </pc:spChg>
      </pc:sldChg>
      <pc:sldChg chg="delSp modSp new mod">
        <pc:chgData name="Настя Маслова" userId="fc6975d9708a1561" providerId="LiveId" clId="{E2F7E99D-DFE1-440E-9524-FF689343966D}" dt="2024-05-11T14:00:50.815" v="80" actId="113"/>
        <pc:sldMkLst>
          <pc:docMk/>
          <pc:sldMk cId="419580537" sldId="257"/>
        </pc:sldMkLst>
        <pc:spChg chg="del">
          <ac:chgData name="Настя Маслова" userId="fc6975d9708a1561" providerId="LiveId" clId="{E2F7E99D-DFE1-440E-9524-FF689343966D}" dt="2024-05-11T14:00:24.348" v="69" actId="478"/>
          <ac:spMkLst>
            <pc:docMk/>
            <pc:sldMk cId="419580537" sldId="257"/>
            <ac:spMk id="2" creationId="{846E76B3-1E8D-8C41-449A-AE03386BB6CF}"/>
          </ac:spMkLst>
        </pc:spChg>
        <pc:spChg chg="mod">
          <ac:chgData name="Настя Маслова" userId="fc6975d9708a1561" providerId="LiveId" clId="{E2F7E99D-DFE1-440E-9524-FF689343966D}" dt="2024-05-11T14:00:50.815" v="80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new mod">
        <pc:chgData name="Настя Маслова" userId="fc6975d9708a1561" providerId="LiveId" clId="{E2F7E99D-DFE1-440E-9524-FF689343966D}" dt="2024-05-11T14:01:59.162" v="105" actId="20577"/>
        <pc:sldMkLst>
          <pc:docMk/>
          <pc:sldMk cId="510569289" sldId="258"/>
        </pc:sldMkLst>
        <pc:spChg chg="del">
          <ac:chgData name="Настя Маслова" userId="fc6975d9708a1561" providerId="LiveId" clId="{E2F7E99D-DFE1-440E-9524-FF689343966D}" dt="2024-05-11T14:01:32.150" v="88" actId="478"/>
          <ac:spMkLst>
            <pc:docMk/>
            <pc:sldMk cId="510569289" sldId="258"/>
            <ac:spMk id="2" creationId="{EDE9976F-256B-E463-9327-D866E212AD9E}"/>
          </ac:spMkLst>
        </pc:spChg>
        <pc:spChg chg="del">
          <ac:chgData name="Настя Маслова" userId="fc6975d9708a1561" providerId="LiveId" clId="{E2F7E99D-DFE1-440E-9524-FF689343966D}" dt="2024-05-11T14:01:30.150" v="87" actId="478"/>
          <ac:spMkLst>
            <pc:docMk/>
            <pc:sldMk cId="510569289" sldId="258"/>
            <ac:spMk id="3" creationId="{875B7ACE-EFBF-4600-6B45-742A0B439CE0}"/>
          </ac:spMkLst>
        </pc:spChg>
        <pc:spChg chg="add mod">
          <ac:chgData name="Настя Маслова" userId="fc6975d9708a1561" providerId="LiveId" clId="{E2F7E99D-DFE1-440E-9524-FF689343966D}" dt="2024-05-11T14:01:13.968" v="83" actId="1076"/>
          <ac:spMkLst>
            <pc:docMk/>
            <pc:sldMk cId="510569289" sldId="258"/>
            <ac:spMk id="4" creationId="{6FF4DF7D-95D5-153A-3E5C-B6814B16D230}"/>
          </ac:spMkLst>
        </pc:spChg>
        <pc:spChg chg="add mod">
          <ac:chgData name="Настя Маслова" userId="fc6975d9708a1561" providerId="LiveId" clId="{E2F7E99D-DFE1-440E-9524-FF689343966D}" dt="2024-05-11T14:01:59.162" v="105" actId="20577"/>
          <ac:spMkLst>
            <pc:docMk/>
            <pc:sldMk cId="510569289" sldId="258"/>
            <ac:spMk id="5" creationId="{983D3276-868E-AA70-FF64-52052E7BF00D}"/>
          </ac:spMkLst>
        </pc:spChg>
        <pc:picChg chg="add mod">
          <ac:chgData name="Настя Маслова" userId="fc6975d9708a1561" providerId="LiveId" clId="{E2F7E99D-DFE1-440E-9524-FF689343966D}" dt="2024-05-11T14:01:43.828" v="92" actId="1076"/>
          <ac:picMkLst>
            <pc:docMk/>
            <pc:sldMk cId="510569289" sldId="258"/>
            <ac:picMk id="1025" creationId="{D2F4F065-3936-74A6-B11F-D340C119D3F8}"/>
          </ac:picMkLst>
        </pc:picChg>
      </pc:sldChg>
      <pc:sldChg chg="addSp modSp new mod">
        <pc:chgData name="Настя Маслова" userId="fc6975d9708a1561" providerId="LiveId" clId="{E2F7E99D-DFE1-440E-9524-FF689343966D}" dt="2024-05-11T14:02:51.363" v="123" actId="1076"/>
        <pc:sldMkLst>
          <pc:docMk/>
          <pc:sldMk cId="2145634441" sldId="259"/>
        </pc:sldMkLst>
        <pc:spChg chg="add mod">
          <ac:chgData name="Настя Маслова" userId="fc6975d9708a1561" providerId="LiveId" clId="{E2F7E99D-DFE1-440E-9524-FF689343966D}" dt="2024-05-11T14:02:51.363" v="123" actId="1076"/>
          <ac:spMkLst>
            <pc:docMk/>
            <pc:sldMk cId="2145634441" sldId="259"/>
            <ac:spMk id="4" creationId="{00B91341-015B-7C4B-5E98-B5C97A34283C}"/>
          </ac:spMkLst>
        </pc:spChg>
        <pc:picChg chg="add mod">
          <ac:chgData name="Настя Маслова" userId="fc6975d9708a1561" providerId="LiveId" clId="{E2F7E99D-DFE1-440E-9524-FF689343966D}" dt="2024-05-11T14:02:35.040" v="121" actId="1076"/>
          <ac:picMkLst>
            <pc:docMk/>
            <pc:sldMk cId="2145634441" sldId="259"/>
            <ac:picMk id="2" creationId="{C7D6A56E-6040-EF77-7360-899CCCDE289E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14.538" v="129" actId="1076"/>
        <pc:sldMkLst>
          <pc:docMk/>
          <pc:sldMk cId="1172126603" sldId="260"/>
        </pc:sldMkLst>
        <pc:spChg chg="add mod">
          <ac:chgData name="Настя Маслова" userId="fc6975d9708a1561" providerId="LiveId" clId="{E2F7E99D-DFE1-440E-9524-FF689343966D}" dt="2024-05-11T14:03:14.538" v="129" actId="1076"/>
          <ac:spMkLst>
            <pc:docMk/>
            <pc:sldMk cId="1172126603" sldId="260"/>
            <ac:spMk id="4" creationId="{9F237787-09F6-A65D-EFC0-2A2C0BA9D4E0}"/>
          </ac:spMkLst>
        </pc:spChg>
        <pc:picChg chg="add mod">
          <ac:chgData name="Настя Маслова" userId="fc6975d9708a1561" providerId="LiveId" clId="{E2F7E99D-DFE1-440E-9524-FF689343966D}" dt="2024-05-11T14:03:05.986" v="127" actId="1076"/>
          <ac:picMkLst>
            <pc:docMk/>
            <pc:sldMk cId="1172126603" sldId="260"/>
            <ac:picMk id="2" creationId="{0FE8C120-A991-3A98-ED81-DB963A0473C5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37.549" v="136" actId="1076"/>
        <pc:sldMkLst>
          <pc:docMk/>
          <pc:sldMk cId="637077001" sldId="261"/>
        </pc:sldMkLst>
        <pc:spChg chg="add mod">
          <ac:chgData name="Настя Маслова" userId="fc6975d9708a1561" providerId="LiveId" clId="{E2F7E99D-DFE1-440E-9524-FF689343966D}" dt="2024-05-11T14:03:35.637" v="135" actId="1076"/>
          <ac:spMkLst>
            <pc:docMk/>
            <pc:sldMk cId="637077001" sldId="261"/>
            <ac:spMk id="4" creationId="{C7A756B6-4F98-FC69-5BBF-5B8073E7368A}"/>
          </ac:spMkLst>
        </pc:spChg>
        <pc:picChg chg="add mod">
          <ac:chgData name="Настя Маслова" userId="fc6975d9708a1561" providerId="LiveId" clId="{E2F7E99D-DFE1-440E-9524-FF689343966D}" dt="2024-05-11T14:03:37.549" v="136" actId="1076"/>
          <ac:picMkLst>
            <pc:docMk/>
            <pc:sldMk cId="637077001" sldId="261"/>
            <ac:picMk id="2" creationId="{54D491D9-5E60-B6EE-27C2-1B928C027738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55.738" v="142" actId="1076"/>
        <pc:sldMkLst>
          <pc:docMk/>
          <pc:sldMk cId="1591029848" sldId="262"/>
        </pc:sldMkLst>
        <pc:spChg chg="add mod">
          <ac:chgData name="Настя Маслова" userId="fc6975d9708a1561" providerId="LiveId" clId="{E2F7E99D-DFE1-440E-9524-FF689343966D}" dt="2024-05-11T14:03:55.738" v="142" actId="1076"/>
          <ac:spMkLst>
            <pc:docMk/>
            <pc:sldMk cId="1591029848" sldId="262"/>
            <ac:spMk id="4" creationId="{DCBC6272-08A6-0B93-9BEA-CE47877D6FEC}"/>
          </ac:spMkLst>
        </pc:spChg>
        <pc:picChg chg="add mod">
          <ac:chgData name="Настя Маслова" userId="fc6975d9708a1561" providerId="LiveId" clId="{E2F7E99D-DFE1-440E-9524-FF689343966D}" dt="2024-05-11T14:03:48.421" v="140" actId="1076"/>
          <ac:picMkLst>
            <pc:docMk/>
            <pc:sldMk cId="1591029848" sldId="262"/>
            <ac:picMk id="2" creationId="{CA281933-26BC-EC15-75AB-3332A2AAB47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195" v="237" actId="47"/>
        <pc:sldMkLst>
          <pc:docMk/>
          <pc:sldMk cId="477265797" sldId="263"/>
        </pc:sldMkLst>
        <pc:spChg chg="add mod">
          <ac:chgData name="Настя Маслова" userId="fc6975d9708a1561" providerId="LiveId" clId="{E2F7E99D-DFE1-440E-9524-FF689343966D}" dt="2024-05-11T14:04:29.549" v="149" actId="1076"/>
          <ac:spMkLst>
            <pc:docMk/>
            <pc:sldMk cId="477265797" sldId="263"/>
            <ac:spMk id="4" creationId="{40D62382-77AA-9A4E-0566-81ACA435B813}"/>
          </ac:spMkLst>
        </pc:spChg>
        <pc:picChg chg="add mod">
          <ac:chgData name="Настя Маслова" userId="fc6975d9708a1561" providerId="LiveId" clId="{E2F7E99D-DFE1-440E-9524-FF689343966D}" dt="2024-05-11T14:04:26.699" v="148" actId="1076"/>
          <ac:picMkLst>
            <pc:docMk/>
            <pc:sldMk cId="477265797" sldId="263"/>
            <ac:picMk id="2" creationId="{F4DC1461-DA48-7171-2F63-4528B61EF82E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368" v="238" actId="47"/>
        <pc:sldMkLst>
          <pc:docMk/>
          <pc:sldMk cId="233660156" sldId="264"/>
        </pc:sldMkLst>
        <pc:spChg chg="add mod">
          <ac:chgData name="Настя Маслова" userId="fc6975d9708a1561" providerId="LiveId" clId="{E2F7E99D-DFE1-440E-9524-FF689343966D}" dt="2024-05-11T14:04:50.938" v="156" actId="1076"/>
          <ac:spMkLst>
            <pc:docMk/>
            <pc:sldMk cId="233660156" sldId="264"/>
            <ac:spMk id="4" creationId="{81D766D6-DB9D-B6E2-D0E0-9D88843043E5}"/>
          </ac:spMkLst>
        </pc:spChg>
        <pc:picChg chg="add mod">
          <ac:chgData name="Настя Маслова" userId="fc6975d9708a1561" providerId="LiveId" clId="{E2F7E99D-DFE1-440E-9524-FF689343966D}" dt="2024-05-11T14:04:39.571" v="153" actId="1076"/>
          <ac:picMkLst>
            <pc:docMk/>
            <pc:sldMk cId="233660156" sldId="264"/>
            <ac:picMk id="2" creationId="{B4801D59-3BAD-D30D-C275-E72FCEF93250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599" v="239" actId="47"/>
        <pc:sldMkLst>
          <pc:docMk/>
          <pc:sldMk cId="1067829842" sldId="265"/>
        </pc:sldMkLst>
        <pc:spChg chg="add mod">
          <ac:chgData name="Настя Маслова" userId="fc6975d9708a1561" providerId="LiveId" clId="{E2F7E99D-DFE1-440E-9524-FF689343966D}" dt="2024-05-11T14:05:22.595" v="162" actId="1076"/>
          <ac:spMkLst>
            <pc:docMk/>
            <pc:sldMk cId="1067829842" sldId="265"/>
            <ac:spMk id="4" creationId="{6696B1DA-C334-AF54-784A-731BCF01D165}"/>
          </ac:spMkLst>
        </pc:spChg>
        <pc:picChg chg="add mod">
          <ac:chgData name="Настя Маслова" userId="fc6975d9708a1561" providerId="LiveId" clId="{E2F7E99D-DFE1-440E-9524-FF689343966D}" dt="2024-05-11T14:05:14.639" v="160" actId="1076"/>
          <ac:picMkLst>
            <pc:docMk/>
            <pc:sldMk cId="1067829842" sldId="265"/>
            <ac:picMk id="2" creationId="{B2BB253B-2B23-ACA4-2063-BFF5DFD1601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776" v="240" actId="47"/>
        <pc:sldMkLst>
          <pc:docMk/>
          <pc:sldMk cId="1275879918" sldId="266"/>
        </pc:sldMkLst>
        <pc:spChg chg="add mod">
          <ac:chgData name="Настя Маслова" userId="fc6975d9708a1561" providerId="LiveId" clId="{E2F7E99D-DFE1-440E-9524-FF689343966D}" dt="2024-05-11T14:05:39.409" v="168" actId="1076"/>
          <ac:spMkLst>
            <pc:docMk/>
            <pc:sldMk cId="1275879918" sldId="266"/>
            <ac:spMk id="4" creationId="{081D1CAD-6F5D-AD50-1BEE-5A47A7F54DE2}"/>
          </ac:spMkLst>
        </pc:spChg>
        <pc:picChg chg="add mod">
          <ac:chgData name="Настя Маслова" userId="fc6975d9708a1561" providerId="LiveId" clId="{E2F7E99D-DFE1-440E-9524-FF689343966D}" dt="2024-05-11T14:05:31.853" v="166" actId="1076"/>
          <ac:picMkLst>
            <pc:docMk/>
            <pc:sldMk cId="1275879918" sldId="266"/>
            <ac:picMk id="2" creationId="{4FD2CFD2-8EEF-30BF-46C8-D6CD03BFF2E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934" v="241" actId="47"/>
        <pc:sldMkLst>
          <pc:docMk/>
          <pc:sldMk cId="3215954324" sldId="267"/>
        </pc:sldMkLst>
        <pc:spChg chg="add mod">
          <ac:chgData name="Настя Маслова" userId="fc6975d9708a1561" providerId="LiveId" clId="{E2F7E99D-DFE1-440E-9524-FF689343966D}" dt="2024-05-11T14:05:57.363" v="173" actId="1076"/>
          <ac:spMkLst>
            <pc:docMk/>
            <pc:sldMk cId="3215954324" sldId="267"/>
            <ac:spMk id="4" creationId="{31BFC4F6-4BE5-87DC-C653-7812CEFDA05A}"/>
          </ac:spMkLst>
        </pc:spChg>
        <pc:picChg chg="add mod">
          <ac:chgData name="Настя Маслова" userId="fc6975d9708a1561" providerId="LiveId" clId="{E2F7E99D-DFE1-440E-9524-FF689343966D}" dt="2024-05-11T14:06:01.388" v="174" actId="1076"/>
          <ac:picMkLst>
            <pc:docMk/>
            <pc:sldMk cId="3215954324" sldId="267"/>
            <ac:picMk id="2" creationId="{094CF0BF-57D1-F87D-43DB-49A921325A1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135" v="242" actId="47"/>
        <pc:sldMkLst>
          <pc:docMk/>
          <pc:sldMk cId="1924070230" sldId="268"/>
        </pc:sldMkLst>
        <pc:spChg chg="add mod">
          <ac:chgData name="Настя Маслова" userId="fc6975d9708a1561" providerId="LiveId" clId="{E2F7E99D-DFE1-440E-9524-FF689343966D}" dt="2024-05-11T14:06:34.771" v="180" actId="1076"/>
          <ac:spMkLst>
            <pc:docMk/>
            <pc:sldMk cId="1924070230" sldId="268"/>
            <ac:spMk id="4" creationId="{6F91B839-57DD-385C-1389-18FC300CBDB6}"/>
          </ac:spMkLst>
        </pc:spChg>
        <pc:picChg chg="add mod">
          <ac:chgData name="Настя Маслова" userId="fc6975d9708a1561" providerId="LiveId" clId="{E2F7E99D-DFE1-440E-9524-FF689343966D}" dt="2024-05-11T14:06:23.265" v="178" actId="1076"/>
          <ac:picMkLst>
            <pc:docMk/>
            <pc:sldMk cId="1924070230" sldId="268"/>
            <ac:picMk id="2" creationId="{DDF17DCE-DFCD-3C73-959C-1150294155F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284" v="243" actId="47"/>
        <pc:sldMkLst>
          <pc:docMk/>
          <pc:sldMk cId="2944849568" sldId="269"/>
        </pc:sldMkLst>
        <pc:spChg chg="add mod">
          <ac:chgData name="Настя Маслова" userId="fc6975d9708a1561" providerId="LiveId" clId="{E2F7E99D-DFE1-440E-9524-FF689343966D}" dt="2024-05-11T14:07:01.580" v="186" actId="1076"/>
          <ac:spMkLst>
            <pc:docMk/>
            <pc:sldMk cId="2944849568" sldId="269"/>
            <ac:spMk id="4" creationId="{FE21EBEB-70EB-940A-4EB4-E18064393454}"/>
          </ac:spMkLst>
        </pc:spChg>
        <pc:picChg chg="add mod">
          <ac:chgData name="Настя Маслова" userId="fc6975d9708a1561" providerId="LiveId" clId="{E2F7E99D-DFE1-440E-9524-FF689343966D}" dt="2024-05-11T14:06:48.543" v="184" actId="1076"/>
          <ac:picMkLst>
            <pc:docMk/>
            <pc:sldMk cId="2944849568" sldId="269"/>
            <ac:picMk id="2" creationId="{F4CAE672-573F-4928-A5D7-CC8F33723B7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1.288" v="244" actId="47"/>
        <pc:sldMkLst>
          <pc:docMk/>
          <pc:sldMk cId="473494462" sldId="270"/>
        </pc:sldMkLst>
        <pc:spChg chg="add mod">
          <ac:chgData name="Настя Маслова" userId="fc6975d9708a1561" providerId="LiveId" clId="{E2F7E99D-DFE1-440E-9524-FF689343966D}" dt="2024-05-11T14:07:24.180" v="192" actId="1076"/>
          <ac:spMkLst>
            <pc:docMk/>
            <pc:sldMk cId="473494462" sldId="270"/>
            <ac:spMk id="4" creationId="{DF6EEE62-88A7-4226-E0CE-4F3F010252F5}"/>
          </ac:spMkLst>
        </pc:spChg>
        <pc:picChg chg="add mod">
          <ac:chgData name="Настя Маслова" userId="fc6975d9708a1561" providerId="LiveId" clId="{E2F7E99D-DFE1-440E-9524-FF689343966D}" dt="2024-05-11T14:07:14.334" v="190" actId="1076"/>
          <ac:picMkLst>
            <pc:docMk/>
            <pc:sldMk cId="473494462" sldId="270"/>
            <ac:picMk id="2" creationId="{A4C66855-13B7-4EAE-41CE-C9A9F85F9523}"/>
          </ac:picMkLst>
        </pc:picChg>
      </pc:sldChg>
      <pc:sldChg chg="new del">
        <pc:chgData name="Настя Маслова" userId="fc6975d9708a1561" providerId="LiveId" clId="{E2F7E99D-DFE1-440E-9524-FF689343966D}" dt="2024-05-11T14:07:44.535" v="211" actId="47"/>
        <pc:sldMkLst>
          <pc:docMk/>
          <pc:sldMk cId="1926268279" sldId="271"/>
        </pc:sldMkLst>
      </pc:sldChg>
      <pc:sldChg chg="addSp modSp add mod">
        <pc:chgData name="Настя Маслова" userId="fc6975d9708a1561" providerId="LiveId" clId="{E2F7E99D-DFE1-440E-9524-FF689343966D}" dt="2024-05-11T14:09:08.968" v="266" actId="1076"/>
        <pc:sldMkLst>
          <pc:docMk/>
          <pc:sldMk cId="3477805741" sldId="271"/>
        </pc:sldMkLst>
        <pc:spChg chg="add mod">
          <ac:chgData name="Настя Маслова" userId="fc6975d9708a1561" providerId="LiveId" clId="{E2F7E99D-DFE1-440E-9524-FF689343966D}" dt="2024-05-11T14:09:08.968" v="266" actId="1076"/>
          <ac:spMkLst>
            <pc:docMk/>
            <pc:sldMk cId="3477805741" sldId="271"/>
            <ac:spMk id="4" creationId="{ED345177-6BDA-E20C-E60E-082E8473EC4E}"/>
          </ac:spMkLst>
        </pc:spChg>
        <pc:picChg chg="add mod">
          <ac:chgData name="Настя Маслова" userId="fc6975d9708a1561" providerId="LiveId" clId="{E2F7E99D-DFE1-440E-9524-FF689343966D}" dt="2024-05-11T14:08:56.428" v="264" actId="1076"/>
          <ac:picMkLst>
            <pc:docMk/>
            <pc:sldMk cId="3477805741" sldId="271"/>
            <ac:picMk id="2" creationId="{36AD6B55-3B83-BB7B-452E-91B49EEA86B5}"/>
          </ac:picMkLst>
        </pc:picChg>
      </pc:sldChg>
      <pc:sldChg chg="add del">
        <pc:chgData name="Настя Маслова" userId="fc6975d9708a1561" providerId="LiveId" clId="{E2F7E99D-DFE1-440E-9524-FF689343966D}" dt="2024-05-11T14:07:45.161" v="212" actId="47"/>
        <pc:sldMkLst>
          <pc:docMk/>
          <pc:sldMk cId="93103555" sldId="272"/>
        </pc:sldMkLst>
      </pc:sldChg>
      <pc:sldChg chg="add del">
        <pc:chgData name="Настя Маслова" userId="fc6975d9708a1561" providerId="LiveId" clId="{E2F7E99D-DFE1-440E-9524-FF689343966D}" dt="2024-05-11T14:07:45.376" v="213" actId="47"/>
        <pc:sldMkLst>
          <pc:docMk/>
          <pc:sldMk cId="2517867444" sldId="273"/>
        </pc:sldMkLst>
      </pc:sldChg>
      <pc:sldChg chg="add del">
        <pc:chgData name="Настя Маслова" userId="fc6975d9708a1561" providerId="LiveId" clId="{E2F7E99D-DFE1-440E-9524-FF689343966D}" dt="2024-05-11T14:07:46.002" v="214" actId="47"/>
        <pc:sldMkLst>
          <pc:docMk/>
          <pc:sldMk cId="3089999891" sldId="274"/>
        </pc:sldMkLst>
      </pc:sldChg>
      <pc:sldChg chg="add del">
        <pc:chgData name="Настя Маслова" userId="fc6975d9708a1561" providerId="LiveId" clId="{E2F7E99D-DFE1-440E-9524-FF689343966D}" dt="2024-05-11T14:07:46.150" v="215" actId="47"/>
        <pc:sldMkLst>
          <pc:docMk/>
          <pc:sldMk cId="3278355131" sldId="275"/>
        </pc:sldMkLst>
      </pc:sldChg>
      <pc:sldChg chg="add del">
        <pc:chgData name="Настя Маслова" userId="fc6975d9708a1561" providerId="LiveId" clId="{E2F7E99D-DFE1-440E-9524-FF689343966D}" dt="2024-05-11T14:07:46.348" v="216" actId="47"/>
        <pc:sldMkLst>
          <pc:docMk/>
          <pc:sldMk cId="2448655613" sldId="276"/>
        </pc:sldMkLst>
      </pc:sldChg>
      <pc:sldChg chg="add del">
        <pc:chgData name="Настя Маслова" userId="fc6975d9708a1561" providerId="LiveId" clId="{E2F7E99D-DFE1-440E-9524-FF689343966D}" dt="2024-05-11T14:07:46.515" v="217" actId="47"/>
        <pc:sldMkLst>
          <pc:docMk/>
          <pc:sldMk cId="1885813708" sldId="277"/>
        </pc:sldMkLst>
      </pc:sldChg>
      <pc:sldChg chg="add del">
        <pc:chgData name="Настя Маслова" userId="fc6975d9708a1561" providerId="LiveId" clId="{E2F7E99D-DFE1-440E-9524-FF689343966D}" dt="2024-05-11T14:07:46.685" v="218" actId="47"/>
        <pc:sldMkLst>
          <pc:docMk/>
          <pc:sldMk cId="1056835886" sldId="278"/>
        </pc:sldMkLst>
      </pc:sldChg>
      <pc:sldChg chg="add del">
        <pc:chgData name="Настя Маслова" userId="fc6975d9708a1561" providerId="LiveId" clId="{E2F7E99D-DFE1-440E-9524-FF689343966D}" dt="2024-05-11T14:07:47.259" v="219" actId="47"/>
        <pc:sldMkLst>
          <pc:docMk/>
          <pc:sldMk cId="2650142956" sldId="279"/>
        </pc:sldMkLst>
      </pc:sldChg>
      <pc:sldChg chg="add del">
        <pc:chgData name="Настя Маслова" userId="fc6975d9708a1561" providerId="LiveId" clId="{E2F7E99D-DFE1-440E-9524-FF689343966D}" dt="2024-05-11T14:07:47.292" v="220" actId="47"/>
        <pc:sldMkLst>
          <pc:docMk/>
          <pc:sldMk cId="2062078270" sldId="280"/>
        </pc:sldMkLst>
      </pc:sldChg>
      <pc:sldChg chg="add del">
        <pc:chgData name="Настя Маслова" userId="fc6975d9708a1561" providerId="LiveId" clId="{E2F7E99D-DFE1-440E-9524-FF689343966D}" dt="2024-05-11T14:07:47.327" v="221" actId="47"/>
        <pc:sldMkLst>
          <pc:docMk/>
          <pc:sldMk cId="2912636231" sldId="281"/>
        </pc:sldMkLst>
      </pc:sldChg>
      <pc:sldChg chg="add del">
        <pc:chgData name="Настя Маслова" userId="fc6975d9708a1561" providerId="LiveId" clId="{E2F7E99D-DFE1-440E-9524-FF689343966D}" dt="2024-05-11T14:07:47.360" v="222" actId="47"/>
        <pc:sldMkLst>
          <pc:docMk/>
          <pc:sldMk cId="3045195273" sldId="282"/>
        </pc:sldMkLst>
      </pc:sldChg>
      <pc:sldChg chg="add del">
        <pc:chgData name="Настя Маслова" userId="fc6975d9708a1561" providerId="LiveId" clId="{E2F7E99D-DFE1-440E-9524-FF689343966D}" dt="2024-05-11T14:07:47.393" v="223" actId="47"/>
        <pc:sldMkLst>
          <pc:docMk/>
          <pc:sldMk cId="3074922943" sldId="283"/>
        </pc:sldMkLst>
      </pc:sldChg>
      <pc:sldChg chg="add del">
        <pc:chgData name="Настя Маслова" userId="fc6975d9708a1561" providerId="LiveId" clId="{E2F7E99D-DFE1-440E-9524-FF689343966D}" dt="2024-05-11T14:07:47.429" v="224" actId="47"/>
        <pc:sldMkLst>
          <pc:docMk/>
          <pc:sldMk cId="3621480855" sldId="284"/>
        </pc:sldMkLst>
      </pc:sldChg>
      <pc:sldChg chg="add del">
        <pc:chgData name="Настя Маслова" userId="fc6975d9708a1561" providerId="LiveId" clId="{E2F7E99D-DFE1-440E-9524-FF689343966D}" dt="2024-05-11T14:07:47.465" v="225" actId="47"/>
        <pc:sldMkLst>
          <pc:docMk/>
          <pc:sldMk cId="1455800774" sldId="285"/>
        </pc:sldMkLst>
      </pc:sldChg>
      <pc:sldChg chg="add del">
        <pc:chgData name="Настя Маслова" userId="fc6975d9708a1561" providerId="LiveId" clId="{E2F7E99D-DFE1-440E-9524-FF689343966D}" dt="2024-05-11T14:07:47.504" v="226" actId="47"/>
        <pc:sldMkLst>
          <pc:docMk/>
          <pc:sldMk cId="2864580568" sldId="286"/>
        </pc:sldMkLst>
      </pc:sldChg>
      <pc:sldChg chg="add del">
        <pc:chgData name="Настя Маслова" userId="fc6975d9708a1561" providerId="LiveId" clId="{E2F7E99D-DFE1-440E-9524-FF689343966D}" dt="2024-05-11T14:07:47.534" v="227" actId="47"/>
        <pc:sldMkLst>
          <pc:docMk/>
          <pc:sldMk cId="416328741" sldId="287"/>
        </pc:sldMkLst>
      </pc:sldChg>
      <pc:sldChg chg="addSp modSp add del mod">
        <pc:chgData name="Настя Маслова" userId="fc6975d9708a1561" providerId="LiveId" clId="{E2F7E99D-DFE1-440E-9524-FF689343966D}" dt="2024-05-11T14:08:44.250" v="260" actId="1076"/>
        <pc:sldMkLst>
          <pc:docMk/>
          <pc:sldMk cId="2916555908" sldId="288"/>
        </pc:sldMkLst>
        <pc:spChg chg="add mod">
          <ac:chgData name="Настя Маслова" userId="fc6975d9708a1561" providerId="LiveId" clId="{E2F7E99D-DFE1-440E-9524-FF689343966D}" dt="2024-05-11T14:08:44.250" v="260" actId="1076"/>
          <ac:spMkLst>
            <pc:docMk/>
            <pc:sldMk cId="2916555908" sldId="288"/>
            <ac:spMk id="4" creationId="{28633343-8C5F-F807-7800-F4641648E3F2}"/>
          </ac:spMkLst>
        </pc:spChg>
        <pc:picChg chg="add mod">
          <ac:chgData name="Настя Маслова" userId="fc6975d9708a1561" providerId="LiveId" clId="{E2F7E99D-DFE1-440E-9524-FF689343966D}" dt="2024-05-11T14:08:31.138" v="257" actId="1076"/>
          <ac:picMkLst>
            <pc:docMk/>
            <pc:sldMk cId="2916555908" sldId="288"/>
            <ac:picMk id="2" creationId="{A3E71ED2-8465-6288-03BF-FCDD427E5090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30.208" v="272" actId="1076"/>
        <pc:sldMkLst>
          <pc:docMk/>
          <pc:sldMk cId="4028803924" sldId="289"/>
        </pc:sldMkLst>
        <pc:spChg chg="add mod">
          <ac:chgData name="Настя Маслова" userId="fc6975d9708a1561" providerId="LiveId" clId="{E2F7E99D-DFE1-440E-9524-FF689343966D}" dt="2024-05-11T14:09:30.208" v="272" actId="1076"/>
          <ac:spMkLst>
            <pc:docMk/>
            <pc:sldMk cId="4028803924" sldId="289"/>
            <ac:spMk id="4" creationId="{25C4D2E8-7814-0A9D-A431-1D0760469F73}"/>
          </ac:spMkLst>
        </pc:spChg>
        <pc:picChg chg="add mod">
          <ac:chgData name="Настя Маслова" userId="fc6975d9708a1561" providerId="LiveId" clId="{E2F7E99D-DFE1-440E-9524-FF689343966D}" dt="2024-05-11T14:09:20.629" v="270" actId="1076"/>
          <ac:picMkLst>
            <pc:docMk/>
            <pc:sldMk cId="4028803924" sldId="289"/>
            <ac:picMk id="2" creationId="{766DA4D6-B33B-2563-00C7-1A5C52B2D614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56.856" v="279" actId="1076"/>
        <pc:sldMkLst>
          <pc:docMk/>
          <pc:sldMk cId="1537112054" sldId="290"/>
        </pc:sldMkLst>
        <pc:spChg chg="add mod">
          <ac:chgData name="Настя Маслова" userId="fc6975d9708a1561" providerId="LiveId" clId="{E2F7E99D-DFE1-440E-9524-FF689343966D}" dt="2024-05-11T14:09:56.856" v="279" actId="1076"/>
          <ac:spMkLst>
            <pc:docMk/>
            <pc:sldMk cId="1537112054" sldId="290"/>
            <ac:spMk id="4" creationId="{31C957B1-6DB9-F5DB-011C-B0A0F2F8688A}"/>
          </ac:spMkLst>
        </pc:spChg>
        <pc:picChg chg="add mod">
          <ac:chgData name="Настя Маслова" userId="fc6975d9708a1561" providerId="LiveId" clId="{E2F7E99D-DFE1-440E-9524-FF689343966D}" dt="2024-05-11T14:09:52.104" v="278" actId="1076"/>
          <ac:picMkLst>
            <pc:docMk/>
            <pc:sldMk cId="1537112054" sldId="290"/>
            <ac:picMk id="2" creationId="{A7A1F1F8-EF8F-5B9C-7A52-3053C796A5D6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19.130" v="285" actId="1076"/>
        <pc:sldMkLst>
          <pc:docMk/>
          <pc:sldMk cId="30239929" sldId="291"/>
        </pc:sldMkLst>
        <pc:spChg chg="add mod">
          <ac:chgData name="Настя Маслова" userId="fc6975d9708a1561" providerId="LiveId" clId="{E2F7E99D-DFE1-440E-9524-FF689343966D}" dt="2024-05-11T14:10:19.130" v="285" actId="1076"/>
          <ac:spMkLst>
            <pc:docMk/>
            <pc:sldMk cId="30239929" sldId="291"/>
            <ac:spMk id="4" creationId="{A62A62A2-8E49-7AED-7B76-4DC5888D16E3}"/>
          </ac:spMkLst>
        </pc:spChg>
        <pc:picChg chg="add mod">
          <ac:chgData name="Настя Маслова" userId="fc6975d9708a1561" providerId="LiveId" clId="{E2F7E99D-DFE1-440E-9524-FF689343966D}" dt="2024-05-11T14:10:09.600" v="283" actId="1076"/>
          <ac:picMkLst>
            <pc:docMk/>
            <pc:sldMk cId="30239929" sldId="291"/>
            <ac:picMk id="2" creationId="{13F253DF-384B-345A-308C-3FB6A4F9A058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41.113" v="291" actId="1076"/>
        <pc:sldMkLst>
          <pc:docMk/>
          <pc:sldMk cId="636585152" sldId="292"/>
        </pc:sldMkLst>
        <pc:spChg chg="add mod">
          <ac:chgData name="Настя Маслова" userId="fc6975d9708a1561" providerId="LiveId" clId="{E2F7E99D-DFE1-440E-9524-FF689343966D}" dt="2024-05-11T14:10:41.113" v="291" actId="1076"/>
          <ac:spMkLst>
            <pc:docMk/>
            <pc:sldMk cId="636585152" sldId="292"/>
            <ac:spMk id="4" creationId="{0406FF6D-B596-7B5F-B3A6-D01D93724A2F}"/>
          </ac:spMkLst>
        </pc:spChg>
        <pc:picChg chg="add mod">
          <ac:chgData name="Настя Маслова" userId="fc6975d9708a1561" providerId="LiveId" clId="{E2F7E99D-DFE1-440E-9524-FF689343966D}" dt="2024-05-11T14:10:31.247" v="289" actId="1076"/>
          <ac:picMkLst>
            <pc:docMk/>
            <pc:sldMk cId="636585152" sldId="292"/>
            <ac:picMk id="2" creationId="{2CF77742-DB51-1A70-D89B-4E66E215B53D}"/>
          </ac:picMkLst>
        </pc:picChg>
      </pc:sldChg>
      <pc:sldChg chg="addSp modSp add mod">
        <pc:chgData name="Настя Маслова" userId="fc6975d9708a1561" providerId="LiveId" clId="{E2F7E99D-DFE1-440E-9524-FF689343966D}" dt="2024-05-11T14:11:43.716" v="297" actId="1076"/>
        <pc:sldMkLst>
          <pc:docMk/>
          <pc:sldMk cId="4016603172" sldId="293"/>
        </pc:sldMkLst>
        <pc:spChg chg="add mod">
          <ac:chgData name="Настя Маслова" userId="fc6975d9708a1561" providerId="LiveId" clId="{E2F7E99D-DFE1-440E-9524-FF689343966D}" dt="2024-05-11T14:11:43.716" v="297" actId="1076"/>
          <ac:spMkLst>
            <pc:docMk/>
            <pc:sldMk cId="4016603172" sldId="293"/>
            <ac:spMk id="4" creationId="{DE03CF44-C9F1-00D6-4977-10222F2C7B9C}"/>
          </ac:spMkLst>
        </pc:spChg>
        <pc:picChg chg="add mod">
          <ac:chgData name="Настя Маслова" userId="fc6975d9708a1561" providerId="LiveId" clId="{E2F7E99D-DFE1-440E-9524-FF689343966D}" dt="2024-05-11T14:10:55.338" v="295" actId="1076"/>
          <ac:picMkLst>
            <pc:docMk/>
            <pc:sldMk cId="4016603172" sldId="293"/>
            <ac:picMk id="2" creationId="{48FE1BCC-03AA-37AB-ACC4-22C9BF087F31}"/>
          </ac:picMkLst>
        </pc:picChg>
      </pc:sldChg>
      <pc:sldChg chg="addSp modSp add mod">
        <pc:chgData name="Настя Маслова" userId="fc6975d9708a1561" providerId="LiveId" clId="{E2F7E99D-DFE1-440E-9524-FF689343966D}" dt="2024-05-11T14:12:10.304" v="305" actId="1076"/>
        <pc:sldMkLst>
          <pc:docMk/>
          <pc:sldMk cId="4008393180" sldId="294"/>
        </pc:sldMkLst>
        <pc:spChg chg="add mod">
          <ac:chgData name="Настя Маслова" userId="fc6975d9708a1561" providerId="LiveId" clId="{E2F7E99D-DFE1-440E-9524-FF689343966D}" dt="2024-05-11T14:12:10.304" v="305" actId="1076"/>
          <ac:spMkLst>
            <pc:docMk/>
            <pc:sldMk cId="4008393180" sldId="294"/>
            <ac:spMk id="4" creationId="{EF982189-FD77-0B39-B091-7E8C0AB8DA7C}"/>
          </ac:spMkLst>
        </pc:spChg>
        <pc:picChg chg="add mod">
          <ac:chgData name="Настя Маслова" userId="fc6975d9708a1561" providerId="LiveId" clId="{E2F7E99D-DFE1-440E-9524-FF689343966D}" dt="2024-05-11T14:12:06.588" v="304" actId="1076"/>
          <ac:picMkLst>
            <pc:docMk/>
            <pc:sldMk cId="4008393180" sldId="294"/>
            <ac:picMk id="2" creationId="{0EFDB8D8-BAED-B928-718E-3FFAECEDC3B9}"/>
          </ac:picMkLst>
        </pc:picChg>
      </pc:sldChg>
      <pc:sldChg chg="add del">
        <pc:chgData name="Настя Маслова" userId="fc6975d9708a1561" providerId="LiveId" clId="{E2F7E99D-DFE1-440E-9524-FF689343966D}" dt="2024-05-11T14:12:12.034" v="306" actId="47"/>
        <pc:sldMkLst>
          <pc:docMk/>
          <pc:sldMk cId="1509224041" sldId="295"/>
        </pc:sldMkLst>
      </pc:sldChg>
      <pc:sldChg chg="new del">
        <pc:chgData name="Настя Маслова" userId="fc6975d9708a1561" providerId="LiveId" clId="{E2F7E99D-DFE1-440E-9524-FF689343966D}" dt="2024-05-11T14:12:50.066" v="341" actId="47"/>
        <pc:sldMkLst>
          <pc:docMk/>
          <pc:sldMk cId="4181837160" sldId="295"/>
        </pc:sldMkLst>
      </pc:sldChg>
      <pc:sldChg chg="modSp new mod">
        <pc:chgData name="Настя Маслова" userId="fc6975d9708a1561" providerId="LiveId" clId="{E2F7E99D-DFE1-440E-9524-FF689343966D}" dt="2024-05-11T14:12:46.323" v="340" actId="1076"/>
        <pc:sldMkLst>
          <pc:docMk/>
          <pc:sldMk cId="3570337620" sldId="296"/>
        </pc:sldMkLst>
        <pc:spChg chg="mod">
          <ac:chgData name="Настя Маслова" userId="fc6975d9708a1561" providerId="LiveId" clId="{E2F7E99D-DFE1-440E-9524-FF689343966D}" dt="2024-05-11T14:12:46.323" v="340" actId="1076"/>
          <ac:spMkLst>
            <pc:docMk/>
            <pc:sldMk cId="3570337620" sldId="296"/>
            <ac:spMk id="2" creationId="{882CA768-4E78-FCC0-17BF-A03A4FE64222}"/>
          </ac:spMkLst>
        </pc:spChg>
      </pc:sldChg>
    </pc:docChg>
  </pc:docChgLst>
  <pc:docChgLst>
    <pc:chgData name="Настя Маслова" userId="fc6975d9708a1561" providerId="LiveId" clId="{29D13352-7383-4563-91A3-6E565112FDE6}"/>
    <pc:docChg chg="undo custSel addSld delSld modSld">
      <pc:chgData name="Настя Маслова" userId="fc6975d9708a1561" providerId="LiveId" clId="{29D13352-7383-4563-91A3-6E565112FDE6}" dt="2024-05-11T15:35:35.432" v="131" actId="404"/>
      <pc:docMkLst>
        <pc:docMk/>
      </pc:docMkLst>
      <pc:sldChg chg="modSp mod">
        <pc:chgData name="Настя Маслова" userId="fc6975d9708a1561" providerId="LiveId" clId="{29D13352-7383-4563-91A3-6E565112FDE6}" dt="2024-05-11T15:27:26.351" v="26" actId="20577"/>
        <pc:sldMkLst>
          <pc:docMk/>
          <pc:sldMk cId="1754080497" sldId="256"/>
        </pc:sldMkLst>
        <pc:spChg chg="mod">
          <ac:chgData name="Настя Маслова" userId="fc6975d9708a1561" providerId="LiveId" clId="{29D13352-7383-4563-91A3-6E565112FDE6}" dt="2024-05-11T15:27:26.351" v="26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29D13352-7383-4563-91A3-6E565112FDE6}" dt="2024-05-11T15:28:31.478" v="39" actId="113"/>
        <pc:sldMkLst>
          <pc:docMk/>
          <pc:sldMk cId="419580537" sldId="257"/>
        </pc:sldMkLst>
        <pc:spChg chg="mod">
          <ac:chgData name="Настя Маслова" userId="fc6975d9708a1561" providerId="LiveId" clId="{29D13352-7383-4563-91A3-6E565112FDE6}" dt="2024-05-11T15:28:31.478" v="39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29D13352-7383-4563-91A3-6E565112FDE6}" dt="2024-05-11T15:28:38.255" v="40" actId="47"/>
        <pc:sldMkLst>
          <pc:docMk/>
          <pc:sldMk cId="510569289" sldId="258"/>
        </pc:sldMkLst>
      </pc:sldChg>
      <pc:sldChg chg="addSp delSp modSp new mod modClrScheme chgLayout">
        <pc:chgData name="Настя Маслова" userId="fc6975d9708a1561" providerId="LiveId" clId="{29D13352-7383-4563-91A3-6E565112FDE6}" dt="2024-05-11T15:31:41.867" v="76" actId="1076"/>
        <pc:sldMkLst>
          <pc:docMk/>
          <pc:sldMk cId="3525768641" sldId="258"/>
        </pc:sldMkLst>
        <pc:spChg chg="add del mod">
          <ac:chgData name="Настя Маслова" userId="fc6975d9708a1561" providerId="LiveId" clId="{29D13352-7383-4563-91A3-6E565112FDE6}" dt="2024-05-11T15:31:15.611" v="64" actId="700"/>
          <ac:spMkLst>
            <pc:docMk/>
            <pc:sldMk cId="3525768641" sldId="258"/>
            <ac:spMk id="2" creationId="{FBBF65FD-825E-0E38-E8A8-5E7ED6E27583}"/>
          </ac:spMkLst>
        </pc:spChg>
        <pc:spChg chg="add del mod">
          <ac:chgData name="Настя Маслова" userId="fc6975d9708a1561" providerId="LiveId" clId="{29D13352-7383-4563-91A3-6E565112FDE6}" dt="2024-05-11T15:31:15.611" v="64" actId="700"/>
          <ac:spMkLst>
            <pc:docMk/>
            <pc:sldMk cId="3525768641" sldId="258"/>
            <ac:spMk id="3" creationId="{E8E40DB2-A42D-733E-6195-32F9B18E0566}"/>
          </ac:spMkLst>
        </pc:spChg>
        <pc:spChg chg="add del mod">
          <ac:chgData name="Настя Маслова" userId="fc6975d9708a1561" providerId="LiveId" clId="{29D13352-7383-4563-91A3-6E565112FDE6}" dt="2024-05-11T15:31:15.611" v="64" actId="700"/>
          <ac:spMkLst>
            <pc:docMk/>
            <pc:sldMk cId="3525768641" sldId="258"/>
            <ac:spMk id="4" creationId="{EA6DC11C-1B16-A1E5-547F-F6D32F861C58}"/>
          </ac:spMkLst>
        </pc:spChg>
        <pc:spChg chg="add mod">
          <ac:chgData name="Настя Маслова" userId="fc6975d9708a1561" providerId="LiveId" clId="{29D13352-7383-4563-91A3-6E565112FDE6}" dt="2024-05-11T15:31:41.867" v="76" actId="1076"/>
          <ac:spMkLst>
            <pc:docMk/>
            <pc:sldMk cId="3525768641" sldId="258"/>
            <ac:spMk id="7" creationId="{CD9A3699-762E-79B7-FB9F-394DF08C1AD5}"/>
          </ac:spMkLst>
        </pc:spChg>
        <pc:picChg chg="add mod">
          <ac:chgData name="Настя Маслова" userId="fc6975d9708a1561" providerId="LiveId" clId="{29D13352-7383-4563-91A3-6E565112FDE6}" dt="2024-05-11T15:31:28.669" v="71" actId="1076"/>
          <ac:picMkLst>
            <pc:docMk/>
            <pc:sldMk cId="3525768641" sldId="258"/>
            <ac:picMk id="5" creationId="{FC447B75-3E37-CD03-495D-C687199B0EBF}"/>
          </ac:picMkLst>
        </pc:picChg>
      </pc:sldChg>
      <pc:sldChg chg="addSp modSp new mod">
        <pc:chgData name="Настя Маслова" userId="fc6975d9708a1561" providerId="LiveId" clId="{29D13352-7383-4563-91A3-6E565112FDE6}" dt="2024-05-11T15:32:21.510" v="83" actId="1076"/>
        <pc:sldMkLst>
          <pc:docMk/>
          <pc:sldMk cId="967789311" sldId="259"/>
        </pc:sldMkLst>
        <pc:spChg chg="add mod">
          <ac:chgData name="Настя Маслова" userId="fc6975d9708a1561" providerId="LiveId" clId="{29D13352-7383-4563-91A3-6E565112FDE6}" dt="2024-05-11T15:32:21.510" v="83" actId="1076"/>
          <ac:spMkLst>
            <pc:docMk/>
            <pc:sldMk cId="967789311" sldId="259"/>
            <ac:spMk id="4" creationId="{1ED44B40-F9DD-2732-F1E2-5F93B8AE7373}"/>
          </ac:spMkLst>
        </pc:spChg>
        <pc:picChg chg="add mod">
          <ac:chgData name="Настя Маслова" userId="fc6975d9708a1561" providerId="LiveId" clId="{29D13352-7383-4563-91A3-6E565112FDE6}" dt="2024-05-11T15:32:12.640" v="81" actId="1076"/>
          <ac:picMkLst>
            <pc:docMk/>
            <pc:sldMk cId="967789311" sldId="259"/>
            <ac:picMk id="2" creationId="{B23CC884-28C4-3567-F5EF-87AF1EA27D30}"/>
          </ac:picMkLst>
        </pc:picChg>
      </pc:sldChg>
      <pc:sldChg chg="del">
        <pc:chgData name="Настя Маслова" userId="fc6975d9708a1561" providerId="LiveId" clId="{29D13352-7383-4563-91A3-6E565112FDE6}" dt="2024-05-11T15:28:38.563" v="41" actId="47"/>
        <pc:sldMkLst>
          <pc:docMk/>
          <pc:sldMk cId="2145634441" sldId="259"/>
        </pc:sldMkLst>
      </pc:sldChg>
      <pc:sldChg chg="addSp modSp new mod">
        <pc:chgData name="Настя Маслова" userId="fc6975d9708a1561" providerId="LiveId" clId="{29D13352-7383-4563-91A3-6E565112FDE6}" dt="2024-05-11T15:32:46.231" v="88" actId="1076"/>
        <pc:sldMkLst>
          <pc:docMk/>
          <pc:sldMk cId="1021509472" sldId="260"/>
        </pc:sldMkLst>
        <pc:spChg chg="add mod">
          <ac:chgData name="Настя Маслова" userId="fc6975d9708a1561" providerId="LiveId" clId="{29D13352-7383-4563-91A3-6E565112FDE6}" dt="2024-05-11T15:32:46.231" v="88" actId="1076"/>
          <ac:spMkLst>
            <pc:docMk/>
            <pc:sldMk cId="1021509472" sldId="260"/>
            <ac:spMk id="3" creationId="{7155716E-65F6-1CE4-A0AC-427A67469A72}"/>
          </ac:spMkLst>
        </pc:spChg>
      </pc:sldChg>
      <pc:sldChg chg="del">
        <pc:chgData name="Настя Маслова" userId="fc6975d9708a1561" providerId="LiveId" clId="{29D13352-7383-4563-91A3-6E565112FDE6}" dt="2024-05-11T15:28:38.913" v="42" actId="47"/>
        <pc:sldMkLst>
          <pc:docMk/>
          <pc:sldMk cId="1172126603" sldId="260"/>
        </pc:sldMkLst>
      </pc:sldChg>
      <pc:sldChg chg="del">
        <pc:chgData name="Настя Маслова" userId="fc6975d9708a1561" providerId="LiveId" clId="{29D13352-7383-4563-91A3-6E565112FDE6}" dt="2024-05-11T15:28:39.208" v="43" actId="47"/>
        <pc:sldMkLst>
          <pc:docMk/>
          <pc:sldMk cId="637077001" sldId="261"/>
        </pc:sldMkLst>
      </pc:sldChg>
      <pc:sldChg chg="addSp modSp new mod">
        <pc:chgData name="Настя Маслова" userId="fc6975d9708a1561" providerId="LiveId" clId="{29D13352-7383-4563-91A3-6E565112FDE6}" dt="2024-05-11T15:33:51.177" v="101" actId="404"/>
        <pc:sldMkLst>
          <pc:docMk/>
          <pc:sldMk cId="1299935967" sldId="261"/>
        </pc:sldMkLst>
        <pc:spChg chg="add mod">
          <ac:chgData name="Настя Маслова" userId="fc6975d9708a1561" providerId="LiveId" clId="{29D13352-7383-4563-91A3-6E565112FDE6}" dt="2024-05-11T15:33:51.177" v="101" actId="404"/>
          <ac:spMkLst>
            <pc:docMk/>
            <pc:sldMk cId="1299935967" sldId="261"/>
            <ac:spMk id="3" creationId="{1FD44A81-AB2E-591E-E119-47928D3B252A}"/>
          </ac:spMkLst>
        </pc:spChg>
      </pc:sldChg>
      <pc:sldChg chg="del">
        <pc:chgData name="Настя Маслова" userId="fc6975d9708a1561" providerId="LiveId" clId="{29D13352-7383-4563-91A3-6E565112FDE6}" dt="2024-05-11T15:28:39.383" v="44" actId="47"/>
        <pc:sldMkLst>
          <pc:docMk/>
          <pc:sldMk cId="1591029848" sldId="262"/>
        </pc:sldMkLst>
      </pc:sldChg>
      <pc:sldChg chg="addSp modSp new mod">
        <pc:chgData name="Настя Маслова" userId="fc6975d9708a1561" providerId="LiveId" clId="{29D13352-7383-4563-91A3-6E565112FDE6}" dt="2024-05-11T15:34:26.943" v="107" actId="1076"/>
        <pc:sldMkLst>
          <pc:docMk/>
          <pc:sldMk cId="1791692163" sldId="262"/>
        </pc:sldMkLst>
        <pc:spChg chg="add mod">
          <ac:chgData name="Настя Маслова" userId="fc6975d9708a1561" providerId="LiveId" clId="{29D13352-7383-4563-91A3-6E565112FDE6}" dt="2024-05-11T15:34:26.943" v="107" actId="1076"/>
          <ac:spMkLst>
            <pc:docMk/>
            <pc:sldMk cId="1791692163" sldId="262"/>
            <ac:spMk id="4" creationId="{430B4780-2AB0-4906-17C7-4395385AB986}"/>
          </ac:spMkLst>
        </pc:spChg>
        <pc:picChg chg="add mod">
          <ac:chgData name="Настя Маслова" userId="fc6975d9708a1561" providerId="LiveId" clId="{29D13352-7383-4563-91A3-6E565112FDE6}" dt="2024-05-11T15:34:16.974" v="105" actId="1076"/>
          <ac:picMkLst>
            <pc:docMk/>
            <pc:sldMk cId="1791692163" sldId="262"/>
            <ac:picMk id="2" creationId="{876D22AF-FEBB-399F-84F9-2273AEA3FD9B}"/>
          </ac:picMkLst>
        </pc:picChg>
      </pc:sldChg>
      <pc:sldChg chg="del">
        <pc:chgData name="Настя Маслова" userId="fc6975d9708a1561" providerId="LiveId" clId="{29D13352-7383-4563-91A3-6E565112FDE6}" dt="2024-05-11T15:28:39.533" v="45" actId="47"/>
        <pc:sldMkLst>
          <pc:docMk/>
          <pc:sldMk cId="477265797" sldId="263"/>
        </pc:sldMkLst>
      </pc:sldChg>
      <pc:sldChg chg="addSp modSp new mod">
        <pc:chgData name="Настя Маслова" userId="fc6975d9708a1561" providerId="LiveId" clId="{29D13352-7383-4563-91A3-6E565112FDE6}" dt="2024-05-11T15:35:02.248" v="117" actId="20577"/>
        <pc:sldMkLst>
          <pc:docMk/>
          <pc:sldMk cId="1542230677" sldId="263"/>
        </pc:sldMkLst>
        <pc:spChg chg="add mod">
          <ac:chgData name="Настя Маслова" userId="fc6975d9708a1561" providerId="LiveId" clId="{29D13352-7383-4563-91A3-6E565112FDE6}" dt="2024-05-11T15:35:02.248" v="117" actId="20577"/>
          <ac:spMkLst>
            <pc:docMk/>
            <pc:sldMk cId="1542230677" sldId="263"/>
            <ac:spMk id="4" creationId="{D04773D5-EA02-A735-720F-178CE99169D0}"/>
          </ac:spMkLst>
        </pc:spChg>
        <pc:picChg chg="add mod">
          <ac:chgData name="Настя Маслова" userId="fc6975d9708a1561" providerId="LiveId" clId="{29D13352-7383-4563-91A3-6E565112FDE6}" dt="2024-05-11T15:34:50.099" v="113" actId="1076"/>
          <ac:picMkLst>
            <pc:docMk/>
            <pc:sldMk cId="1542230677" sldId="263"/>
            <ac:picMk id="2" creationId="{C6C0B8AE-1A32-AD13-712E-CEDFE737B85B}"/>
          </ac:picMkLst>
        </pc:picChg>
      </pc:sldChg>
      <pc:sldChg chg="del">
        <pc:chgData name="Настя Маслова" userId="fc6975d9708a1561" providerId="LiveId" clId="{29D13352-7383-4563-91A3-6E565112FDE6}" dt="2024-05-11T15:28:39.704" v="46" actId="47"/>
        <pc:sldMkLst>
          <pc:docMk/>
          <pc:sldMk cId="233660156" sldId="264"/>
        </pc:sldMkLst>
      </pc:sldChg>
      <pc:sldChg chg="delSp modSp new mod">
        <pc:chgData name="Настя Маслова" userId="fc6975d9708a1561" providerId="LiveId" clId="{29D13352-7383-4563-91A3-6E565112FDE6}" dt="2024-05-11T15:35:35.432" v="131" actId="404"/>
        <pc:sldMkLst>
          <pc:docMk/>
          <pc:sldMk cId="2325143144" sldId="264"/>
        </pc:sldMkLst>
        <pc:spChg chg="del">
          <ac:chgData name="Настя Маслова" userId="fc6975d9708a1561" providerId="LiveId" clId="{29D13352-7383-4563-91A3-6E565112FDE6}" dt="2024-05-11T15:35:16.327" v="119" actId="478"/>
          <ac:spMkLst>
            <pc:docMk/>
            <pc:sldMk cId="2325143144" sldId="264"/>
            <ac:spMk id="2" creationId="{88BB6DF0-83A2-1726-F0F6-555CAFF2C4E0}"/>
          </ac:spMkLst>
        </pc:spChg>
        <pc:spChg chg="mod">
          <ac:chgData name="Настя Маслова" userId="fc6975d9708a1561" providerId="LiveId" clId="{29D13352-7383-4563-91A3-6E565112FDE6}" dt="2024-05-11T15:35:35.432" v="131" actId="404"/>
          <ac:spMkLst>
            <pc:docMk/>
            <pc:sldMk cId="2325143144" sldId="264"/>
            <ac:spMk id="3" creationId="{14512903-12AE-29AE-D135-99467CC4241D}"/>
          </ac:spMkLst>
        </pc:spChg>
      </pc:sldChg>
      <pc:sldChg chg="del">
        <pc:chgData name="Настя Маслова" userId="fc6975d9708a1561" providerId="LiveId" clId="{29D13352-7383-4563-91A3-6E565112FDE6}" dt="2024-05-11T15:28:39.866" v="47" actId="47"/>
        <pc:sldMkLst>
          <pc:docMk/>
          <pc:sldMk cId="1067829842" sldId="265"/>
        </pc:sldMkLst>
      </pc:sldChg>
      <pc:sldChg chg="del">
        <pc:chgData name="Настя Маслова" userId="fc6975d9708a1561" providerId="LiveId" clId="{29D13352-7383-4563-91A3-6E565112FDE6}" dt="2024-05-11T15:28:40.392" v="48" actId="47"/>
        <pc:sldMkLst>
          <pc:docMk/>
          <pc:sldMk cId="1275879918" sldId="266"/>
        </pc:sldMkLst>
      </pc:sldChg>
      <pc:sldChg chg="del">
        <pc:chgData name="Настя Маслова" userId="fc6975d9708a1561" providerId="LiveId" clId="{29D13352-7383-4563-91A3-6E565112FDE6}" dt="2024-05-11T15:28:40.565" v="49" actId="47"/>
        <pc:sldMkLst>
          <pc:docMk/>
          <pc:sldMk cId="3215954324" sldId="267"/>
        </pc:sldMkLst>
      </pc:sldChg>
      <pc:sldChg chg="del">
        <pc:chgData name="Настя Маслова" userId="fc6975d9708a1561" providerId="LiveId" clId="{29D13352-7383-4563-91A3-6E565112FDE6}" dt="2024-05-11T15:28:40.738" v="50" actId="47"/>
        <pc:sldMkLst>
          <pc:docMk/>
          <pc:sldMk cId="1924070230" sldId="268"/>
        </pc:sldMkLst>
      </pc:sldChg>
      <pc:sldChg chg="del">
        <pc:chgData name="Настя Маслова" userId="fc6975d9708a1561" providerId="LiveId" clId="{29D13352-7383-4563-91A3-6E565112FDE6}" dt="2024-05-11T15:28:40.995" v="51" actId="47"/>
        <pc:sldMkLst>
          <pc:docMk/>
          <pc:sldMk cId="2944849568" sldId="269"/>
        </pc:sldMkLst>
      </pc:sldChg>
      <pc:sldChg chg="del">
        <pc:chgData name="Настя Маслова" userId="fc6975d9708a1561" providerId="LiveId" clId="{29D13352-7383-4563-91A3-6E565112FDE6}" dt="2024-05-11T15:28:41.165" v="52" actId="47"/>
        <pc:sldMkLst>
          <pc:docMk/>
          <pc:sldMk cId="473494462" sldId="270"/>
        </pc:sldMkLst>
      </pc:sldChg>
      <pc:sldChg chg="del">
        <pc:chgData name="Настя Маслова" userId="fc6975d9708a1561" providerId="LiveId" clId="{29D13352-7383-4563-91A3-6E565112FDE6}" dt="2024-05-11T15:28:41.481" v="54" actId="47"/>
        <pc:sldMkLst>
          <pc:docMk/>
          <pc:sldMk cId="3477805741" sldId="271"/>
        </pc:sldMkLst>
      </pc:sldChg>
      <pc:sldChg chg="del">
        <pc:chgData name="Настя Маслова" userId="fc6975d9708a1561" providerId="LiveId" clId="{29D13352-7383-4563-91A3-6E565112FDE6}" dt="2024-05-11T15:28:41.317" v="53" actId="47"/>
        <pc:sldMkLst>
          <pc:docMk/>
          <pc:sldMk cId="2916555908" sldId="288"/>
        </pc:sldMkLst>
      </pc:sldChg>
      <pc:sldChg chg="del">
        <pc:chgData name="Настя Маслова" userId="fc6975d9708a1561" providerId="LiveId" clId="{29D13352-7383-4563-91A3-6E565112FDE6}" dt="2024-05-11T15:28:41.638" v="55" actId="47"/>
        <pc:sldMkLst>
          <pc:docMk/>
          <pc:sldMk cId="4028803924" sldId="289"/>
        </pc:sldMkLst>
      </pc:sldChg>
      <pc:sldChg chg="del">
        <pc:chgData name="Настя Маслова" userId="fc6975d9708a1561" providerId="LiveId" clId="{29D13352-7383-4563-91A3-6E565112FDE6}" dt="2024-05-11T15:28:41.787" v="56" actId="47"/>
        <pc:sldMkLst>
          <pc:docMk/>
          <pc:sldMk cId="1537112054" sldId="290"/>
        </pc:sldMkLst>
      </pc:sldChg>
      <pc:sldChg chg="del">
        <pc:chgData name="Настя Маслова" userId="fc6975d9708a1561" providerId="LiveId" clId="{29D13352-7383-4563-91A3-6E565112FDE6}" dt="2024-05-11T15:28:42.309" v="57" actId="47"/>
        <pc:sldMkLst>
          <pc:docMk/>
          <pc:sldMk cId="30239929" sldId="291"/>
        </pc:sldMkLst>
      </pc:sldChg>
      <pc:sldChg chg="del">
        <pc:chgData name="Настя Маслова" userId="fc6975d9708a1561" providerId="LiveId" clId="{29D13352-7383-4563-91A3-6E565112FDE6}" dt="2024-05-11T15:28:42.474" v="58" actId="47"/>
        <pc:sldMkLst>
          <pc:docMk/>
          <pc:sldMk cId="636585152" sldId="292"/>
        </pc:sldMkLst>
      </pc:sldChg>
      <pc:sldChg chg="del">
        <pc:chgData name="Настя Маслова" userId="fc6975d9708a1561" providerId="LiveId" clId="{29D13352-7383-4563-91A3-6E565112FDE6}" dt="2024-05-11T15:28:42.612" v="59" actId="47"/>
        <pc:sldMkLst>
          <pc:docMk/>
          <pc:sldMk cId="4016603172" sldId="293"/>
        </pc:sldMkLst>
      </pc:sldChg>
      <pc:sldChg chg="del">
        <pc:chgData name="Настя Маслова" userId="fc6975d9708a1561" providerId="LiveId" clId="{29D13352-7383-4563-91A3-6E565112FDE6}" dt="2024-05-11T15:28:43.119" v="60" actId="47"/>
        <pc:sldMkLst>
          <pc:docMk/>
          <pc:sldMk cId="4008393180" sldId="294"/>
        </pc:sldMkLst>
      </pc:sldChg>
      <pc:sldChg chg="del">
        <pc:chgData name="Настя Маслова" userId="fc6975d9708a1561" providerId="LiveId" clId="{29D13352-7383-4563-91A3-6E565112FDE6}" dt="2024-05-11T15:28:43.275" v="61" actId="47"/>
        <pc:sldMkLst>
          <pc:docMk/>
          <pc:sldMk cId="357033762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0CDBE-7FA0-0CCE-C104-FFE1ACE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1D2F-7B9D-238A-0A96-2232C4C8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AF1D4-E353-D4F5-37D8-230FE75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64725-0301-BE50-0A53-C1B6BB2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0F99-8FCB-13B8-255A-8E4F683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2035-A4F8-63DA-41BB-CF5E0D4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BD839-2280-5E6C-795F-AAA2728A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08780-C091-48F4-8043-12E1495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B8500-54AC-4711-5C49-4F7E640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F6233-F24C-405F-2681-739BF0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BDB7B-EA9B-F351-06B6-0D8288ABD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7C686-1079-3C40-C0F3-E8CFE75C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E507F-A5BE-4D1D-97CE-07191F7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C3ED-A623-05A0-BC43-E29842C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1288-8F2E-6189-F25E-288F36F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21FE-FC5B-E7F8-1CCB-863B01E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5391E-CB60-CE8D-3DB2-00D1C00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450F-7F02-2FDA-D7EE-9ED8D25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18-4053-C7A8-AB74-2928B45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66BC2-3AE4-185F-7AF4-7F9B3D8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E88-8FEA-0963-75B5-434D9107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BB6FA-0C12-1003-737A-EB09EE45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D40F6-79D2-E40D-8C5F-D8C7E9D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C1B5C-6613-3FB7-BD15-655C300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457A-5A70-3FFB-48E1-CF25EC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5EDD-3FC6-55E1-B5A1-5DBC3C2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6D44-8D43-1568-AC40-38AA5E95C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CD4-0D5E-28D2-4928-93E42BA3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70BE-F57A-E2B9-5FE2-21CDB40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14399-E6F9-BD42-0E68-B3EE4915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C0D61-6FC4-C492-555D-65F5158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E544-E4F6-B80F-D8C0-DD340B6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AF4F-E934-BF65-F36D-81D1B45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A8032A-CDA1-D665-BF9D-B14845E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C88E8-441B-D08D-F266-49DFB2DC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AD97F-27D9-2875-8950-A3B2CD43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557A6-9221-2B7D-5F65-074DBB6A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B5CC69-4E50-C8EC-1456-FE521E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7FD4D-BC67-1E6E-C5E3-C94484D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07871-02FE-AF03-62D3-A4210E0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C4E2E-015F-A505-36A1-383536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6D938-F27D-B044-E94B-C9E92F8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B5E37-A205-1C13-ABA9-99BB3AD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C8880-21A6-10A8-5986-B3942E0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EE8A35-E982-F931-0686-226054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E90043-24C4-0AC2-1281-A0F7C9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5DDF-6C83-8686-5838-712BCCB4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303AC-28C4-152D-02D6-69FEB0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CEFA7-D0D2-518B-2994-A5460EDC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5DAA2-F0AB-3587-6D75-3043FA1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537C1-9F4C-21F7-244D-A6CE62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8E07-7D39-799E-4E36-4D8E510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AC26-210C-4094-B8AD-A2C9197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F38B0-FEE5-7032-1E19-58289E6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FBD1F-D95F-812A-A7D0-F3B1C2F9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A22E2-6F15-7E9A-28A7-5E1E02F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9063-6849-15B6-F507-87A57781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19CEE-F0A6-5A01-F725-DA4665E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7DB2-5068-2DF6-6F35-94C68A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719E1-FD91-4445-A98B-FA66168B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C736-3826-EF08-BC31-D381894F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DAE2-3249-F268-FF82-457123A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D3DF-C217-B269-6382-081F0472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2296-9DD3-1A91-394C-FFCE1928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8425" marR="495300">
              <a:spcBef>
                <a:spcPts val="920"/>
              </a:spcBef>
              <a:spcAft>
                <a:spcPts val="0"/>
              </a:spcAft>
            </a:pP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ВЫПОЛНЕНИЕ </a:t>
            </a:r>
            <a:b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</a:b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ЛАБОРАТОРНОЙ РАБОТЫ №5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по дисциплине «Моделирование</a:t>
            </a:r>
            <a:b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4000" i="1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процессов»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E1A02-4308-60BB-A616-96537D6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9144000" cy="1185862"/>
          </a:xfrm>
        </p:spPr>
        <p:txBody>
          <a:bodyPr>
            <a:normAutofit/>
          </a:bodyPr>
          <a:lstStyle/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Маслова Анастасия</a:t>
            </a:r>
          </a:p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НКНбд-01-21</a:t>
            </a:r>
          </a:p>
          <a:p>
            <a:pPr>
              <a:lnSpc>
                <a:spcPct val="11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540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882F3-5F3B-CA94-AE03-1A85BEAD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лабораторной работы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реализовать модель эпидемии, в которой учитываются демографические процессы, в частности, что смертность в популяции полностью уравновешивает рождаемость, а все рожденные индивидуумы появляются на свет абсолютно здоровыми.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реализовать модель SIR с учётом процесса рождения / гибели особей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(в том числе и с использованием блока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Modelica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а также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OpenModelica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построить графики эпидемического порога при различных значениях параметров модели (в частности изменяя параметр µ);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сделать анализ полученных графиков в зависимости от выбранных значений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параметров модели.</a:t>
            </a:r>
          </a:p>
        </p:txBody>
      </p:sp>
    </p:spTree>
    <p:extLst>
      <p:ext uri="{BB962C8B-B14F-4D97-AF65-F5344CB8AC3E}">
        <p14:creationId xmlns:p14="http://schemas.microsoft.com/office/powerpoint/2010/main" val="41958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47B75-3E37-CD03-495D-C687199B0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6" t="19548" r="10394" b="27786"/>
          <a:stretch/>
        </p:blipFill>
        <p:spPr bwMode="auto">
          <a:xfrm>
            <a:off x="1800225" y="104139"/>
            <a:ext cx="8591550" cy="55349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A3699-762E-79B7-FB9F-394DF08C1AD5}"/>
              </a:ext>
            </a:extLst>
          </p:cNvPr>
          <p:cNvSpPr txBox="1"/>
          <p:nvPr/>
        </p:nvSpPr>
        <p:spPr>
          <a:xfrm>
            <a:off x="3049191" y="5673078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1 Модель </a:t>
            </a:r>
            <a:r>
              <a:rPr lang="en-US" sz="2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 </a:t>
            </a:r>
            <a:r>
              <a:rPr lang="ru-RU" sz="2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2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endParaRPr lang="ru-RU" sz="2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6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3CC884-28C4-3567-F5EF-87AF1EA27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5" t="6300" r="4743" b="11308"/>
          <a:stretch/>
        </p:blipFill>
        <p:spPr bwMode="auto">
          <a:xfrm>
            <a:off x="1888331" y="0"/>
            <a:ext cx="8415338" cy="6472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44B40-F9DD-2732-F1E2-5F93B8AE7373}"/>
              </a:ext>
            </a:extLst>
          </p:cNvPr>
          <p:cNvSpPr txBox="1"/>
          <p:nvPr/>
        </p:nvSpPr>
        <p:spPr>
          <a:xfrm>
            <a:off x="3618310" y="647257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2  Модель SIR в </a:t>
            </a:r>
            <a:r>
              <a:rPr lang="ru-RU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использованием блока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Modelica</a:t>
            </a:r>
            <a:endParaRPr lang="ru-RU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5716E-65F6-1CE4-A0AC-427A67469A72}"/>
              </a:ext>
            </a:extLst>
          </p:cNvPr>
          <p:cNvSpPr txBox="1"/>
          <p:nvPr/>
        </p:nvSpPr>
        <p:spPr>
          <a:xfrm>
            <a:off x="731044" y="936010"/>
            <a:ext cx="1072991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 блоке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Modelica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generic</a:t>
            </a: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я использовала следующий код: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class generic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////automatically generated ////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//input variables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Real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beta,nu,mu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//output variables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//Real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s,i,r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////do not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modif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above this line ////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// </a:t>
            </a:r>
            <a:r>
              <a:rPr lang="ru-RU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Начальные значения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Real s(start=.999),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(start=.001), r(start=.0), N(start=1);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// </a:t>
            </a:r>
            <a:r>
              <a:rPr lang="ru-RU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модель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SIR: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equation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N=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s+i+r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der(s)=-beta*s*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i+mu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*(N-s);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der(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)=beta*s*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-nu*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-mu*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der(r)=nu*</a:t>
            </a:r>
            <a:r>
              <a:rPr lang="en-US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-mu*r;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end</a:t>
            </a:r>
            <a:r>
              <a:rPr lang="ru-RU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</a:t>
            </a:r>
            <a:r>
              <a:rPr lang="ru-RU" sz="18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generic</a:t>
            </a:r>
            <a:r>
              <a:rPr lang="ru-RU" sz="18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44A81-AB2E-591E-E119-47928D3B252A}"/>
              </a:ext>
            </a:extLst>
          </p:cNvPr>
          <p:cNvSpPr txBox="1"/>
          <p:nvPr/>
        </p:nvSpPr>
        <p:spPr>
          <a:xfrm>
            <a:off x="571500" y="448650"/>
            <a:ext cx="1127283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Наконец, я реализовала модель в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OpenModelica</a:t>
            </a: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, используя следующий код: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lab5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A0A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N = </a:t>
            </a:r>
            <a:r>
              <a:rPr lang="en-US" sz="2000" dirty="0">
                <a:solidFill>
                  <a:srgbClr val="8B008B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A0A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beta = </a:t>
            </a:r>
            <a:r>
              <a:rPr lang="en-US" sz="2000" dirty="0">
                <a:solidFill>
                  <a:srgbClr val="8B008B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A0A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nu = </a:t>
            </a:r>
            <a:r>
              <a:rPr lang="en-US" sz="2000" dirty="0">
                <a:solidFill>
                  <a:srgbClr val="8B008B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0.3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A0A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mu = </a:t>
            </a:r>
            <a:r>
              <a:rPr lang="en-US" sz="2000" dirty="0">
                <a:solidFill>
                  <a:srgbClr val="8B008B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0.5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0A0A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(start = </a:t>
            </a:r>
            <a:r>
              <a:rPr lang="en-US" sz="2000" dirty="0">
                <a:solidFill>
                  <a:srgbClr val="8B008B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0.999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0A0A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(start = </a:t>
            </a:r>
            <a:r>
              <a:rPr lang="en-US" sz="2000" dirty="0">
                <a:solidFill>
                  <a:srgbClr val="8B008B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0.001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0A0A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Real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(start = </a:t>
            </a:r>
            <a:r>
              <a:rPr lang="en-US" sz="2000" dirty="0">
                <a:solidFill>
                  <a:srgbClr val="8B008B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equation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der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(S) = -beta*S*</a:t>
            </a:r>
            <a:r>
              <a:rPr lang="en-US" sz="2000" dirty="0" err="1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I+mu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*(N-S);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der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(I) = beta*S*I-nu*I-mu*I;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der</a:t>
            </a:r>
            <a:r>
              <a:rPr lang="en-US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(R) = nu*I-mu*R;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 err="1">
                <a:solidFill>
                  <a:srgbClr val="8B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ru-RU" sz="2000" dirty="0">
                <a:solidFill>
                  <a:srgbClr val="000000"/>
                </a:solidFill>
                <a:effectLst/>
                <a:latin typeface="DejaVu Sans Mono"/>
                <a:ea typeface="Times New Roman" panose="02020603050405020304" pitchFamily="18" charset="0"/>
                <a:cs typeface="Courier New" panose="02070309020205020404" pitchFamily="49" charset="0"/>
              </a:rPr>
              <a:t> lab5;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6D22AF-FEBB-399F-84F9-2273AEA3F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81" y="129991"/>
            <a:ext cx="8428037" cy="52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0B4780-2AB0-4906-17C7-4395385AB986}"/>
              </a:ext>
            </a:extLst>
          </p:cNvPr>
          <p:cNvSpPr txBox="1"/>
          <p:nvPr/>
        </p:nvSpPr>
        <p:spPr>
          <a:xfrm>
            <a:off x="4216400" y="560177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3 Модель </a:t>
            </a: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 </a:t>
            </a: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µ=0.1</a:t>
            </a:r>
          </a:p>
        </p:txBody>
      </p:sp>
    </p:spTree>
    <p:extLst>
      <p:ext uri="{BB962C8B-B14F-4D97-AF65-F5344CB8AC3E}">
        <p14:creationId xmlns:p14="http://schemas.microsoft.com/office/powerpoint/2010/main" val="179169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C0B8AE-1A32-AD13-712E-CEDFE737B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8" y="377823"/>
            <a:ext cx="9009063" cy="56272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773D5-EA02-A735-720F-178CE99169D0}"/>
              </a:ext>
            </a:extLst>
          </p:cNvPr>
          <p:cNvSpPr txBox="1"/>
          <p:nvPr/>
        </p:nvSpPr>
        <p:spPr>
          <a:xfrm>
            <a:off x="4089797" y="6110845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4 Модель SIR при µ=0.3</a:t>
            </a:r>
          </a:p>
        </p:txBody>
      </p:sp>
    </p:spTree>
    <p:extLst>
      <p:ext uri="{BB962C8B-B14F-4D97-AF65-F5344CB8AC3E}">
        <p14:creationId xmlns:p14="http://schemas.microsoft.com/office/powerpoint/2010/main" val="154223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512903-12AE-29AE-D135-99467CC4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 в ходе лабораторной работы я построила модель эпидемии в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OpenModelica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выяснила взаимосвязь между скоростью изменения числа особей в каждой группе и коэффициентом смертности.</a:t>
            </a:r>
          </a:p>
        </p:txBody>
      </p:sp>
    </p:spTree>
    <p:extLst>
      <p:ext uri="{BB962C8B-B14F-4D97-AF65-F5344CB8AC3E}">
        <p14:creationId xmlns:p14="http://schemas.microsoft.com/office/powerpoint/2010/main" val="2325143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428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DejaVu Sans Mono</vt:lpstr>
      <vt:lpstr>Arial</vt:lpstr>
      <vt:lpstr>Calibri</vt:lpstr>
      <vt:lpstr>Calibri Light</vt:lpstr>
      <vt:lpstr>Courier New</vt:lpstr>
      <vt:lpstr>Times New Roman</vt:lpstr>
      <vt:lpstr>Тема Office</vt:lpstr>
      <vt:lpstr>ВЫПОЛНЕНИЕ  ЛАБОРАТОРНОЙ РАБОТЫ №5       по дисциплине «Моделирование  информационных 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УПРАЖНЕНИЯ       по дисциплине «Моделирование  информационных процессов»</dc:title>
  <dc:creator>Анастасия Маслова</dc:creator>
  <cp:lastModifiedBy>Анастасия Маслова</cp:lastModifiedBy>
  <cp:revision>1</cp:revision>
  <dcterms:created xsi:type="dcterms:W3CDTF">2024-05-11T13:58:00Z</dcterms:created>
  <dcterms:modified xsi:type="dcterms:W3CDTF">2024-05-11T15:35:36Z</dcterms:modified>
</cp:coreProperties>
</file>