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0DDB1-64DD-4A97-BD12-BE580D8808F1}" v="11" dt="2024-05-11T16:15:24.890"/>
    <p1510:client id="{E2F7E99D-DFE1-440E-9524-FF689343966D}" v="76" dt="2024-05-11T14:11:5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DEB0DDB1-64DD-4A97-BD12-BE580D8808F1}"/>
    <pc:docChg chg="undo custSel addSld delSld modSld sldOrd">
      <pc:chgData name="Настя Маслова" userId="fc6975d9708a1561" providerId="LiveId" clId="{DEB0DDB1-64DD-4A97-BD12-BE580D8808F1}" dt="2024-05-11T16:15:24.890" v="191" actId="14100"/>
      <pc:docMkLst>
        <pc:docMk/>
      </pc:docMkLst>
      <pc:sldChg chg="modSp mod">
        <pc:chgData name="Настя Маслова" userId="fc6975d9708a1561" providerId="LiveId" clId="{DEB0DDB1-64DD-4A97-BD12-BE580D8808F1}" dt="2024-05-11T15:39:04.503" v="39" actId="20577"/>
        <pc:sldMkLst>
          <pc:docMk/>
          <pc:sldMk cId="1754080497" sldId="256"/>
        </pc:sldMkLst>
        <pc:spChg chg="mod">
          <ac:chgData name="Настя Маслова" userId="fc6975d9708a1561" providerId="LiveId" clId="{DEB0DDB1-64DD-4A97-BD12-BE580D8808F1}" dt="2024-05-11T15:39:04.503" v="39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DEB0DDB1-64DD-4A97-BD12-BE580D8808F1}" dt="2024-05-11T15:39:34.388" v="47" actId="403"/>
        <pc:sldMkLst>
          <pc:docMk/>
          <pc:sldMk cId="419580537" sldId="257"/>
        </pc:sldMkLst>
        <pc:spChg chg="mod">
          <ac:chgData name="Настя Маслова" userId="fc6975d9708a1561" providerId="LiveId" clId="{DEB0DDB1-64DD-4A97-BD12-BE580D8808F1}" dt="2024-05-11T15:39:34.388" v="47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DEB0DDB1-64DD-4A97-BD12-BE580D8808F1}" dt="2024-05-11T15:39:38.907" v="48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5:41:23.779" v="93" actId="20577"/>
        <pc:sldMkLst>
          <pc:docMk/>
          <pc:sldMk cId="2123418087" sldId="258"/>
        </pc:sldMkLst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2" creationId="{089CEF20-8CE5-A1CF-2B77-1FD5D71211B1}"/>
          </ac:spMkLst>
        </pc:spChg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3" creationId="{76F0B1C9-3870-120A-BF28-94872178C875}"/>
          </ac:spMkLst>
        </pc:spChg>
        <pc:spChg chg="add mod">
          <ac:chgData name="Настя Маслова" userId="fc6975d9708a1561" providerId="LiveId" clId="{DEB0DDB1-64DD-4A97-BD12-BE580D8808F1}" dt="2024-05-11T15:41:23.779" v="93" actId="20577"/>
          <ac:spMkLst>
            <pc:docMk/>
            <pc:sldMk cId="2123418087" sldId="258"/>
            <ac:spMk id="6" creationId="{0D61D3EF-A12B-AA41-4617-EBE588662093}"/>
          </ac:spMkLst>
        </pc:spChg>
        <pc:picChg chg="add mod">
          <ac:chgData name="Настя Маслова" userId="fc6975d9708a1561" providerId="LiveId" clId="{DEB0DDB1-64DD-4A97-BD12-BE580D8808F1}" dt="2024-05-11T15:40:21.258" v="76" actId="1076"/>
          <ac:picMkLst>
            <pc:docMk/>
            <pc:sldMk cId="2123418087" sldId="258"/>
            <ac:picMk id="4" creationId="{B4A936CE-4CA8-C293-724B-5D6E74DB210E}"/>
          </ac:picMkLst>
        </pc:picChg>
      </pc:sldChg>
      <pc:sldChg chg="addSp modSp new mod ord">
        <pc:chgData name="Настя Маслова" userId="fc6975d9708a1561" providerId="LiveId" clId="{DEB0DDB1-64DD-4A97-BD12-BE580D8808F1}" dt="2024-05-11T15:41:18.412" v="91" actId="20577"/>
        <pc:sldMkLst>
          <pc:docMk/>
          <pc:sldMk cId="187996666" sldId="259"/>
        </pc:sldMkLst>
        <pc:spChg chg="add mod">
          <ac:chgData name="Настя Маслова" userId="fc6975d9708a1561" providerId="LiveId" clId="{DEB0DDB1-64DD-4A97-BD12-BE580D8808F1}" dt="2024-05-11T15:41:18.412" v="91" actId="20577"/>
          <ac:spMkLst>
            <pc:docMk/>
            <pc:sldMk cId="187996666" sldId="259"/>
            <ac:spMk id="4" creationId="{8022EB1B-7964-054D-A428-BACE9D72DF4F}"/>
          </ac:spMkLst>
        </pc:spChg>
        <pc:picChg chg="add mod">
          <ac:chgData name="Настя Маслова" userId="fc6975d9708a1561" providerId="LiveId" clId="{DEB0DDB1-64DD-4A97-BD12-BE580D8808F1}" dt="2024-05-11T15:40:55.281" v="85" actId="1076"/>
          <ac:picMkLst>
            <pc:docMk/>
            <pc:sldMk cId="187996666" sldId="259"/>
            <ac:picMk id="2" creationId="{2EA17E88-A765-83CA-7638-B1760D2E60EB}"/>
          </ac:picMkLst>
        </pc:picChg>
      </pc:sldChg>
      <pc:sldChg chg="del">
        <pc:chgData name="Настя Маслова" userId="fc6975d9708a1561" providerId="LiveId" clId="{DEB0DDB1-64DD-4A97-BD12-BE580D8808F1}" dt="2024-05-11T15:39:39.881" v="49" actId="47"/>
        <pc:sldMkLst>
          <pc:docMk/>
          <pc:sldMk cId="2145634441" sldId="259"/>
        </pc:sldMkLst>
      </pc:sldChg>
      <pc:sldChg chg="del">
        <pc:chgData name="Настя Маслова" userId="fc6975d9708a1561" providerId="LiveId" clId="{DEB0DDB1-64DD-4A97-BD12-BE580D8808F1}" dt="2024-05-11T15:39:40.220" v="50" actId="47"/>
        <pc:sldMkLst>
          <pc:docMk/>
          <pc:sldMk cId="1172126603" sldId="260"/>
        </pc:sldMkLst>
      </pc:sldChg>
      <pc:sldChg chg="addSp modSp new mod">
        <pc:chgData name="Настя Маслова" userId="fc6975d9708a1561" providerId="LiveId" clId="{DEB0DDB1-64DD-4A97-BD12-BE580D8808F1}" dt="2024-05-11T15:46:44.142" v="120" actId="20577"/>
        <pc:sldMkLst>
          <pc:docMk/>
          <pc:sldMk cId="2896420328" sldId="260"/>
        </pc:sldMkLst>
        <pc:spChg chg="add mod">
          <ac:chgData name="Настя Маслова" userId="fc6975d9708a1561" providerId="LiveId" clId="{DEB0DDB1-64DD-4A97-BD12-BE580D8808F1}" dt="2024-05-11T15:46:44.142" v="120" actId="20577"/>
          <ac:spMkLst>
            <pc:docMk/>
            <pc:sldMk cId="2896420328" sldId="260"/>
            <ac:spMk id="4" creationId="{2F26487F-D7DE-C1DF-3CCA-EA5B6FBAB572}"/>
          </ac:spMkLst>
        </pc:spChg>
        <pc:picChg chg="add mod">
          <ac:chgData name="Настя Маслова" userId="fc6975d9708a1561" providerId="LiveId" clId="{DEB0DDB1-64DD-4A97-BD12-BE580D8808F1}" dt="2024-05-11T15:41:39.857" v="98" actId="1076"/>
          <ac:picMkLst>
            <pc:docMk/>
            <pc:sldMk cId="2896420328" sldId="260"/>
            <ac:picMk id="2" creationId="{67F6A5FF-B5B5-073D-99D5-0B501334343F}"/>
          </ac:picMkLst>
        </pc:picChg>
      </pc:sldChg>
      <pc:sldChg chg="del">
        <pc:chgData name="Настя Маслова" userId="fc6975d9708a1561" providerId="LiveId" clId="{DEB0DDB1-64DD-4A97-BD12-BE580D8808F1}" dt="2024-05-11T15:39:40.499" v="51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DEB0DDB1-64DD-4A97-BD12-BE580D8808F1}" dt="2024-05-11T15:46:49.514" v="123" actId="20577"/>
        <pc:sldMkLst>
          <pc:docMk/>
          <pc:sldMk cId="1787220007" sldId="261"/>
        </pc:sldMkLst>
        <pc:spChg chg="add mod">
          <ac:chgData name="Настя Маслова" userId="fc6975d9708a1561" providerId="LiveId" clId="{DEB0DDB1-64DD-4A97-BD12-BE580D8808F1}" dt="2024-05-11T15:46:49.514" v="123" actId="20577"/>
          <ac:spMkLst>
            <pc:docMk/>
            <pc:sldMk cId="1787220007" sldId="261"/>
            <ac:spMk id="4" creationId="{7CC97BA7-8301-BDE8-3D4D-57F1690B56D1}"/>
          </ac:spMkLst>
        </pc:spChg>
        <pc:picChg chg="add mod">
          <ac:chgData name="Настя Маслова" userId="fc6975d9708a1561" providerId="LiveId" clId="{DEB0DDB1-64DD-4A97-BD12-BE580D8808F1}" dt="2024-05-11T15:42:20.879" v="111" actId="1076"/>
          <ac:picMkLst>
            <pc:docMk/>
            <pc:sldMk cId="1787220007" sldId="261"/>
            <ac:picMk id="2" creationId="{614F700C-A5B1-D27F-683E-701A4BB112D6}"/>
          </ac:picMkLst>
        </pc:picChg>
      </pc:sldChg>
      <pc:sldChg chg="del">
        <pc:chgData name="Настя Маслова" userId="fc6975d9708a1561" providerId="LiveId" clId="{DEB0DDB1-64DD-4A97-BD12-BE580D8808F1}" dt="2024-05-11T15:39:40.747" v="52" actId="47"/>
        <pc:sldMkLst>
          <pc:docMk/>
          <pc:sldMk cId="1591029848" sldId="262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6:15:24.890" v="191" actId="14100"/>
        <pc:sldMkLst>
          <pc:docMk/>
          <pc:sldMk cId="3428394623" sldId="262"/>
        </pc:sldMkLst>
        <pc:spChg chg="add del mod">
          <ac:chgData name="Настя Маслова" userId="fc6975d9708a1561" providerId="LiveId" clId="{DEB0DDB1-64DD-4A97-BD12-BE580D8808F1}" dt="2024-05-11T15:47:24.984" v="126" actId="478"/>
          <ac:spMkLst>
            <pc:docMk/>
            <pc:sldMk cId="3428394623" sldId="262"/>
            <ac:spMk id="2" creationId="{BF100669-4F03-7880-6FCD-64040973AA6A}"/>
          </ac:spMkLst>
        </pc:spChg>
        <pc:spChg chg="add del mod">
          <ac:chgData name="Настя Маслова" userId="fc6975d9708a1561" providerId="LiveId" clId="{DEB0DDB1-64DD-4A97-BD12-BE580D8808F1}" dt="2024-05-11T16:15:05.912" v="178"/>
          <ac:spMkLst>
            <pc:docMk/>
            <pc:sldMk cId="3428394623" sldId="262"/>
            <ac:spMk id="3" creationId="{3F801F82-34F5-116A-1EC0-58F212934A5A}"/>
          </ac:spMkLst>
        </pc:spChg>
        <pc:spChg chg="add del">
          <ac:chgData name="Настя Маслова" userId="fc6975d9708a1561" providerId="LiveId" clId="{DEB0DDB1-64DD-4A97-BD12-BE580D8808F1}" dt="2024-05-11T16:15:03.801" v="175"/>
          <ac:spMkLst>
            <pc:docMk/>
            <pc:sldMk cId="3428394623" sldId="262"/>
            <ac:spMk id="4" creationId="{E62E1E26-9DBE-D2EC-0FE1-492E95C40315}"/>
          </ac:spMkLst>
        </pc:spChg>
        <pc:spChg chg="add mod">
          <ac:chgData name="Настя Маслова" userId="fc6975d9708a1561" providerId="LiveId" clId="{DEB0DDB1-64DD-4A97-BD12-BE580D8808F1}" dt="2024-05-11T16:15:24.890" v="191" actId="14100"/>
          <ac:spMkLst>
            <pc:docMk/>
            <pc:sldMk cId="3428394623" sldId="262"/>
            <ac:spMk id="5" creationId="{7AC46B18-D368-7141-FC41-8914BC12105B}"/>
          </ac:spMkLst>
        </pc:spChg>
      </pc:sldChg>
      <pc:sldChg chg="del">
        <pc:chgData name="Настя Маслова" userId="fc6975d9708a1561" providerId="LiveId" clId="{DEB0DDB1-64DD-4A97-BD12-BE580D8808F1}" dt="2024-05-11T15:39:40.956" v="53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DEB0DDB1-64DD-4A97-BD12-BE580D8808F1}" dt="2024-05-11T15:48:59.431" v="149" actId="1076"/>
        <pc:sldMkLst>
          <pc:docMk/>
          <pc:sldMk cId="837418536" sldId="263"/>
        </pc:sldMkLst>
        <pc:spChg chg="add mod">
          <ac:chgData name="Настя Маслова" userId="fc6975d9708a1561" providerId="LiveId" clId="{DEB0DDB1-64DD-4A97-BD12-BE580D8808F1}" dt="2024-05-11T15:48:59.431" v="149" actId="1076"/>
          <ac:spMkLst>
            <pc:docMk/>
            <pc:sldMk cId="837418536" sldId="263"/>
            <ac:spMk id="4" creationId="{D55AE174-F638-D69B-96ED-90BBE8E32A5B}"/>
          </ac:spMkLst>
        </pc:spChg>
        <pc:picChg chg="add mod">
          <ac:chgData name="Настя Маслова" userId="fc6975d9708a1561" providerId="LiveId" clId="{DEB0DDB1-64DD-4A97-BD12-BE580D8808F1}" dt="2024-05-11T15:48:44.716" v="145" actId="1076"/>
          <ac:picMkLst>
            <pc:docMk/>
            <pc:sldMk cId="837418536" sldId="263"/>
            <ac:picMk id="2" creationId="{97411505-7A34-B241-85DF-5FB245BEA4F6}"/>
          </ac:picMkLst>
        </pc:picChg>
      </pc:sldChg>
      <pc:sldChg chg="del">
        <pc:chgData name="Настя Маслова" userId="fc6975d9708a1561" providerId="LiveId" clId="{DEB0DDB1-64DD-4A97-BD12-BE580D8808F1}" dt="2024-05-11T15:39:41.124" v="54" actId="47"/>
        <pc:sldMkLst>
          <pc:docMk/>
          <pc:sldMk cId="233660156" sldId="264"/>
        </pc:sldMkLst>
      </pc:sldChg>
      <pc:sldChg chg="addSp modSp new mod">
        <pc:chgData name="Настя Маслова" userId="fc6975d9708a1561" providerId="LiveId" clId="{DEB0DDB1-64DD-4A97-BD12-BE580D8808F1}" dt="2024-05-11T15:50:11.111" v="159" actId="1076"/>
        <pc:sldMkLst>
          <pc:docMk/>
          <pc:sldMk cId="1454269400" sldId="264"/>
        </pc:sldMkLst>
        <pc:spChg chg="add mod">
          <ac:chgData name="Настя Маслова" userId="fc6975d9708a1561" providerId="LiveId" clId="{DEB0DDB1-64DD-4A97-BD12-BE580D8808F1}" dt="2024-05-11T15:50:11.111" v="159" actId="1076"/>
          <ac:spMkLst>
            <pc:docMk/>
            <pc:sldMk cId="1454269400" sldId="264"/>
            <ac:spMk id="4" creationId="{12A42C29-4BAD-F0C9-2E5D-784723517714}"/>
          </ac:spMkLst>
        </pc:spChg>
        <pc:picChg chg="add mod">
          <ac:chgData name="Настя Маслова" userId="fc6975d9708a1561" providerId="LiveId" clId="{DEB0DDB1-64DD-4A97-BD12-BE580D8808F1}" dt="2024-05-11T15:49:57.492" v="156" actId="1076"/>
          <ac:picMkLst>
            <pc:docMk/>
            <pc:sldMk cId="1454269400" sldId="264"/>
            <ac:picMk id="2" creationId="{CDB981C8-A61F-6667-C9D0-886350D52BC0}"/>
          </ac:picMkLst>
        </pc:picChg>
      </pc:sldChg>
      <pc:sldChg chg="addSp delSp modSp new mod modClrScheme chgLayout">
        <pc:chgData name="Настя Маслова" userId="fc6975d9708a1561" providerId="LiveId" clId="{DEB0DDB1-64DD-4A97-BD12-BE580D8808F1}" dt="2024-05-11T15:50:48.460" v="173" actId="403"/>
        <pc:sldMkLst>
          <pc:docMk/>
          <pc:sldMk cId="1008445886" sldId="265"/>
        </pc:sldMkLst>
        <pc:spChg chg="add del mod">
          <ac:chgData name="Настя Маслова" userId="fc6975d9708a1561" providerId="LiveId" clId="{DEB0DDB1-64DD-4A97-BD12-BE580D8808F1}" dt="2024-05-11T15:50:29.704" v="162" actId="478"/>
          <ac:spMkLst>
            <pc:docMk/>
            <pc:sldMk cId="1008445886" sldId="265"/>
            <ac:spMk id="2" creationId="{750FCA7D-580A-AB53-8A70-03E5FD460977}"/>
          </ac:spMkLst>
        </pc:spChg>
        <pc:spChg chg="add mod">
          <ac:chgData name="Настя Маслова" userId="fc6975d9708a1561" providerId="LiveId" clId="{DEB0DDB1-64DD-4A97-BD12-BE580D8808F1}" dt="2024-05-11T15:50:48.460" v="173" actId="403"/>
          <ac:spMkLst>
            <pc:docMk/>
            <pc:sldMk cId="1008445886" sldId="265"/>
            <ac:spMk id="3" creationId="{59FA391F-33A9-5EFF-408D-C02246ED0536}"/>
          </ac:spMkLst>
        </pc:spChg>
      </pc:sldChg>
      <pc:sldChg chg="del">
        <pc:chgData name="Настя Маслова" userId="fc6975d9708a1561" providerId="LiveId" clId="{DEB0DDB1-64DD-4A97-BD12-BE580D8808F1}" dt="2024-05-11T15:39:41.318" v="55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DEB0DDB1-64DD-4A97-BD12-BE580D8808F1}" dt="2024-05-11T15:39:41.486" v="56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DEB0DDB1-64DD-4A97-BD12-BE580D8808F1}" dt="2024-05-11T15:39:41.672" v="57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DEB0DDB1-64DD-4A97-BD12-BE580D8808F1}" dt="2024-05-11T15:39:41.835" v="58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DEB0DDB1-64DD-4A97-BD12-BE580D8808F1}" dt="2024-05-11T15:39:42.013" v="59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DEB0DDB1-64DD-4A97-BD12-BE580D8808F1}" dt="2024-05-11T15:39:42.597" v="60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DEB0DDB1-64DD-4A97-BD12-BE580D8808F1}" dt="2024-05-11T15:39:42.914" v="62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DEB0DDB1-64DD-4A97-BD12-BE580D8808F1}" dt="2024-05-11T15:39:42.762" v="61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DEB0DDB1-64DD-4A97-BD12-BE580D8808F1}" dt="2024-05-11T15:39:43.053" v="63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DEB0DDB1-64DD-4A97-BD12-BE580D8808F1}" dt="2024-05-11T15:39:45.904" v="64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DEB0DDB1-64DD-4A97-BD12-BE580D8808F1}" dt="2024-05-11T15:39:46.077" v="65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DEB0DDB1-64DD-4A97-BD12-BE580D8808F1}" dt="2024-05-11T15:39:46.235" v="66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DEB0DDB1-64DD-4A97-BD12-BE580D8808F1}" dt="2024-05-11T15:39:46.386" v="67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DEB0DDB1-64DD-4A97-BD12-BE580D8808F1}" dt="2024-05-11T15:39:46.532" v="68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DEB0DDB1-64DD-4A97-BD12-BE580D8808F1}" dt="2024-05-11T15:39:47.385" v="69" actId="47"/>
        <pc:sldMkLst>
          <pc:docMk/>
          <pc:sldMk cId="357033762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№6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FA391F-33A9-5EFF-408D-C02246ED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effectLst/>
                <a:ea typeface="Times New Roman" panose="02020603050405020304" pitchFamily="18" charset="0"/>
              </a:rPr>
              <a:t>Вывод: в ходе лабораторной работы я построила графики изменения численности популяций и фазовый портрет модели "хищник - жертва" в </a:t>
            </a:r>
            <a:r>
              <a:rPr lang="en-US" sz="4000" dirty="0" err="1">
                <a:effectLst/>
                <a:ea typeface="Times New Roman" panose="02020603050405020304" pitchFamily="18" charset="0"/>
              </a:rPr>
              <a:t>xcos</a:t>
            </a:r>
            <a:r>
              <a:rPr lang="ru-RU" sz="4000" dirty="0">
                <a:effectLst/>
                <a:ea typeface="Times New Roman" panose="02020603050405020304" pitchFamily="18" charset="0"/>
              </a:rPr>
              <a:t> и </a:t>
            </a:r>
            <a:r>
              <a:rPr lang="en-US" sz="4000" dirty="0" err="1">
                <a:effectLst/>
                <a:ea typeface="DengXian" panose="02010600030101010101" pitchFamily="2" charset="-122"/>
              </a:rPr>
              <a:t>OpenModelica</a:t>
            </a:r>
            <a:r>
              <a:rPr lang="ru-RU" sz="4000" dirty="0">
                <a:effectLst/>
                <a:ea typeface="DengXian" panose="02010600030101010101" pitchFamily="2" charset="-122"/>
              </a:rPr>
              <a:t>.</a:t>
            </a:r>
            <a:endParaRPr lang="ru-RU" sz="4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4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882F3-5F3B-CA94-AE03-1A85BEA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лабораторной работы</a:t>
            </a:r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реализовать модель «хищник – жертва» в </a:t>
            </a:r>
            <a:r>
              <a:rPr lang="ru-RU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OpenModelica</a:t>
            </a:r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построить графики изменения численности популяций и фазовый портрет.</a:t>
            </a:r>
          </a:p>
        </p:txBody>
      </p:sp>
    </p:spTree>
    <p:extLst>
      <p:ext uri="{BB962C8B-B14F-4D97-AF65-F5344CB8AC3E}">
        <p14:creationId xmlns:p14="http://schemas.microsoft.com/office/powerpoint/2010/main" val="4195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A17E88-A765-83CA-7638-B1760D2E6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t="14540" r="10091" b="28918"/>
          <a:stretch/>
        </p:blipFill>
        <p:spPr bwMode="auto">
          <a:xfrm>
            <a:off x="1443037" y="0"/>
            <a:ext cx="9305925" cy="6180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2EB1B-7964-054D-A428-BACE9D72DF4F}"/>
              </a:ext>
            </a:extLst>
          </p:cNvPr>
          <p:cNvSpPr txBox="1"/>
          <p:nvPr/>
        </p:nvSpPr>
        <p:spPr>
          <a:xfrm>
            <a:off x="3475435" y="581068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1 Реализация модели "хищник - жертва" в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endParaRPr lang="ru-RU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A936CE-4CA8-C293-724B-5D6E74D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8"/>
          <a:stretch/>
        </p:blipFill>
        <p:spPr bwMode="auto">
          <a:xfrm>
            <a:off x="532798" y="334961"/>
            <a:ext cx="11126403" cy="57372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1D3EF-A12B-AA41-4617-EBE588662093}"/>
              </a:ext>
            </a:extLst>
          </p:cNvPr>
          <p:cNvSpPr txBox="1"/>
          <p:nvPr/>
        </p:nvSpPr>
        <p:spPr>
          <a:xfrm>
            <a:off x="747116" y="6153707"/>
            <a:ext cx="10697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2 Графики изменения численности популяций и фазовый портрет модели "хищник - жертва" в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endParaRPr lang="ru-RU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F6A5FF-B5B5-073D-99D5-0B5013343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2" t="16801" r="13723" b="38611"/>
          <a:stretch/>
        </p:blipFill>
        <p:spPr bwMode="auto">
          <a:xfrm>
            <a:off x="908835" y="0"/>
            <a:ext cx="10374329" cy="5715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6487F-D7DE-C1DF-3CCA-EA5B6FBAB572}"/>
              </a:ext>
            </a:extLst>
          </p:cNvPr>
          <p:cNvSpPr txBox="1"/>
          <p:nvPr/>
        </p:nvSpPr>
        <p:spPr>
          <a:xfrm>
            <a:off x="2511623" y="5715000"/>
            <a:ext cx="716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3 Реализация модели "хищник - жертва" в </a:t>
            </a:r>
            <a:r>
              <a:rPr lang="ru-RU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блоком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Modelica</a:t>
            </a:r>
            <a:endParaRPr lang="ru-RU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2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4F700C-A5B1-D27F-683E-701A4BB112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1"/>
          <a:stretch/>
        </p:blipFill>
        <p:spPr bwMode="auto">
          <a:xfrm>
            <a:off x="691356" y="155573"/>
            <a:ext cx="10809288" cy="5551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C97BA7-8301-BDE8-3D4D-57F1690B56D1}"/>
              </a:ext>
            </a:extLst>
          </p:cNvPr>
          <p:cNvSpPr txBox="1"/>
          <p:nvPr/>
        </p:nvSpPr>
        <p:spPr>
          <a:xfrm>
            <a:off x="573881" y="5857874"/>
            <a:ext cx="11044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6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4 Графики изменения численности популяций и фазовый портрет модели "хищник - жертва" в </a:t>
            </a:r>
            <a:r>
              <a:rPr lang="ru-RU" sz="16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xcos</a:t>
            </a:r>
            <a:r>
              <a:rPr lang="ru-RU" sz="16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блоком </a:t>
            </a:r>
            <a:r>
              <a:rPr lang="en-US" sz="16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Modelica</a:t>
            </a:r>
            <a:endParaRPr lang="ru-RU" sz="16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2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C46B18-D368-7141-FC41-8914BC121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491" y="474011"/>
            <a:ext cx="7592291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model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lab6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parameter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a=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Arial Unicode MS"/>
                <a:ea typeface="DejaVu Sans Mono"/>
              </a:rPr>
              <a:t>2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parameter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b=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Arial Unicode MS"/>
                <a:ea typeface="DejaVu Sans Mono"/>
              </a:rPr>
              <a:t>1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parameter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c=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Arial Unicode MS"/>
                <a:ea typeface="DejaVu Sans Mono"/>
              </a:rPr>
              <a:t>0.3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parameter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d=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Arial Unicode MS"/>
                <a:ea typeface="DejaVu Sans Mono"/>
              </a:rPr>
              <a:t>1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parameter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x0=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Arial Unicode MS"/>
                <a:ea typeface="DejaVu Sans Mono"/>
              </a:rPr>
              <a:t>2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parameter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y0=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Arial Unicode MS"/>
                <a:ea typeface="DejaVu Sans Mono"/>
              </a:rPr>
              <a:t>1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ejaVu Sans Mono"/>
              </a:rPr>
              <a:t>x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start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=x0);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FF0A0A"/>
                </a:solidFill>
                <a:effectLst/>
                <a:latin typeface="Arial Unicode MS"/>
                <a:ea typeface="DejaVu Sans Mono"/>
              </a:rPr>
              <a:t>Real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ejaVu Sans Mono"/>
              </a:rPr>
              <a:t>y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start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=y0);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equation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der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(x)=a*x-b*x*y;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der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(y)=c*x*y-d*y;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  <a:ea typeface="DejaVu Sans Mono"/>
              </a:rPr>
              <a:t>end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ejaVu Sans Mono"/>
              </a:rPr>
              <a:t> lab6;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9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411505-7A34-B241-85DF-5FB245BEA4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" r="1513" b="2423"/>
          <a:stretch/>
        </p:blipFill>
        <p:spPr bwMode="auto">
          <a:xfrm>
            <a:off x="1408112" y="341311"/>
            <a:ext cx="9375775" cy="5667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AE174-F638-D69B-96ED-90BBE8E32A5B}"/>
              </a:ext>
            </a:extLst>
          </p:cNvPr>
          <p:cNvSpPr txBox="1"/>
          <p:nvPr/>
        </p:nvSpPr>
        <p:spPr>
          <a:xfrm>
            <a:off x="1408112" y="6009044"/>
            <a:ext cx="974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5 Графики изменения численности популяций модели "хищник - жертва" в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OpenModelica</a:t>
            </a:r>
            <a:endParaRPr lang="ru-RU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B981C8-A61F-6667-C9D0-886350D52B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r="1513" b="2261"/>
          <a:stretch/>
        </p:blipFill>
        <p:spPr bwMode="auto">
          <a:xfrm>
            <a:off x="1143172" y="198437"/>
            <a:ext cx="9905656" cy="5988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A42C29-4BAD-F0C9-2E5D-784723517714}"/>
              </a:ext>
            </a:extLst>
          </p:cNvPr>
          <p:cNvSpPr txBox="1"/>
          <p:nvPr/>
        </p:nvSpPr>
        <p:spPr>
          <a:xfrm>
            <a:off x="2547342" y="6186487"/>
            <a:ext cx="709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 6 Фазовый портрет модели "хищник - жертва" в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OpenModelica</a:t>
            </a:r>
            <a:endParaRPr lang="ru-RU" sz="18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94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250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Times New Roman</vt:lpstr>
      <vt:lpstr>Тема Office</vt:lpstr>
      <vt:lpstr>ВЫПОЛНЕНИЕ  ЛАБОРАТОРНОЙ РАБОТЫ №6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2024-05-11T16:15:26Z</dcterms:modified>
</cp:coreProperties>
</file>