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27300" y="1600200"/>
            <a:ext cx="408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рис.2</a:t>
            </a:r>
            <a:r>
              <a:rPr/>
              <a:t> </a:t>
            </a:r>
            <a:r>
              <a:rPr/>
              <a:t>Удаление</a:t>
            </a:r>
            <a:r>
              <a:rPr/>
              <a:t> </a:t>
            </a:r>
            <a:r>
              <a:rPr/>
              <a:t>последней</a:t>
            </a:r>
            <a:r>
              <a:rPr/>
              <a:t> </a:t>
            </a:r>
            <a:r>
              <a:rPr/>
              <a:t>строки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помощью</a:t>
            </a:r>
            <a:r>
              <a:rPr/>
              <a:t> </a:t>
            </a:r>
            <a:r>
              <a:rPr/>
              <a:t>9d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1600200"/>
            <a:ext cx="4064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рис.3</a:t>
            </a:r>
            <a:r>
              <a:rPr/>
              <a:t> </a:t>
            </a:r>
            <a:r>
              <a:rPr/>
              <a:t>Использование</a:t>
            </a:r>
            <a:r>
              <a:rPr/>
              <a:t> </a:t>
            </a:r>
            <a:r>
              <a:rPr/>
              <a:t>команды</a:t>
            </a:r>
            <a:r>
              <a:rPr/>
              <a:t> </a:t>
            </a:r>
            <a:r>
              <a:rPr/>
              <a:t>отмены</a:t>
            </a:r>
            <a:r>
              <a:rPr/>
              <a:t> </a:t>
            </a:r>
            <a:r>
              <a:rPr/>
              <a:t>изменений</a:t>
            </a:r>
            <a:r>
              <a:rPr/>
              <a:t> </a:t>
            </a:r>
            <a:r>
              <a:rPr/>
              <a:t>u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27300" y="1600200"/>
            <a:ext cx="408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рис.4</a:t>
            </a:r>
            <a:r>
              <a:rPr/>
              <a:t> </a:t>
            </a:r>
            <a:r>
              <a:rPr/>
              <a:t>Использование</a:t>
            </a:r>
            <a:r>
              <a:rPr/>
              <a:t> </a:t>
            </a:r>
            <a:r>
              <a:rPr/>
              <a:t>wq</a:t>
            </a:r>
            <a:r>
              <a:rPr/>
              <a:t> </a:t>
            </a:r>
            <a:r>
              <a:rPr/>
              <a:t>для</a:t>
            </a:r>
            <a:r>
              <a:rPr/>
              <a:t> </a:t>
            </a:r>
            <a:r>
              <a:rPr/>
              <a:t>сохранения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выхода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ходе лабораторной работы я познакомилась с операционной системой Linux и получила практические навыки работы с редактором vi, установленным по умолчанию практически во всех дистрибутивах.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Познакомиться с операционной системой Linux. Получить практические навыки работы с редактором vi, установленным по умолчанию практически во всех дистрибутивах.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Я создала каталог с именем ~/work/os/lab06, перешла во вновь созданный каталог, вызвала vi и создала файл hello.sh.</a:t>
            </a:r>
          </a:p>
          <a:p>
            <a:pPr lvl="0" indent="0">
              <a:buNone/>
            </a:pPr>
            <a:r>
              <a:rPr>
                <a:latin typeface="Courier"/>
              </a:rPr>
              <a:t>vi hello.sh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2" type="arabicPeriod"/>
            </a:pPr>
            <a:r>
              <a:rPr/>
              <a:t>Далее я нажала клавишу i и ввела следующий текст (рис.1):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#!/bin/bash</a:t>
            </a:r>
            <a:br/>
            <a:r>
              <a:rPr>
                <a:solidFill>
                  <a:srgbClr val="19177C"/>
                </a:solidFill>
                <a:latin typeface="Courier"/>
              </a:rPr>
              <a:t>HELL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Hello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solidFill>
                  <a:srgbClr val="06287E"/>
                </a:solidFill>
                <a:latin typeface="Courier"/>
              </a:rPr>
              <a:t> hello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LOCAL HELLO=World</a:t>
            </a:r>
            <a:br/>
            <a:r>
              <a:rPr>
                <a:latin typeface="Courier"/>
              </a:rPr>
              <a:t>echo </a:t>
            </a:r>
            <a:r>
              <a:rPr>
                <a:solidFill>
                  <a:srgbClr val="19177C"/>
                </a:solidFill>
                <a:latin typeface="Courier"/>
              </a:rPr>
              <a:t>$HELLO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echo </a:t>
            </a:r>
            <a:r>
              <a:rPr>
                <a:solidFill>
                  <a:srgbClr val="19177C"/>
                </a:solidFill>
                <a:latin typeface="Courier"/>
              </a:rPr>
              <a:t>$HELLO</a:t>
            </a:r>
            <a:br/>
            <a:r>
              <a:rPr>
                <a:latin typeface="Courier"/>
              </a:rPr>
              <a:t>hello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600200"/>
            <a:ext cx="410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</a:t>
            </a:r>
            <a:r>
              <a:rPr/>
              <a:t> </a:t>
            </a:r>
            <a:r>
              <a:rPr/>
              <a:t>Текст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редакторе</a:t>
            </a:r>
            <a:r>
              <a:rPr/>
              <a:t> </a:t>
            </a:r>
            <a:r>
              <a:rPr/>
              <a:t>vi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3" type="arabicPeriod"/>
            </a:pPr>
            <a:r>
              <a:rPr/>
              <a:t>После этого я нажала клавишу Esc для перехода в командный режим после завершения ввода текста.</a:t>
            </a:r>
          </a:p>
          <a:p>
            <a:pPr lvl="1">
              <a:buAutoNum startAt="3" type="arabicPeriod"/>
            </a:pPr>
            <a:r>
              <a:rPr/>
              <a:t>Затем я нажала : для перехода в режим последней строки, и внизу моего экрана появилось приглашение в виде двоеточия, после чего я нажала w (записать) и q (выйти), а затем нажала клавишу Enter для сохранения моего текста и завершения работы.</a:t>
            </a:r>
          </a:p>
          <a:p>
            <a:pPr lvl="1">
              <a:buAutoNum startAt="3" type="arabicPeriod"/>
            </a:pPr>
            <a:r>
              <a:rPr/>
              <a:t>После этого я сделала файл исполняемым с помощью chmod: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chmod</a:t>
            </a:r>
            <a:r>
              <a:rPr>
                <a:latin typeface="Courier"/>
              </a:rPr>
              <a:t> +x hello.sh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6" type="arabicPeriod"/>
            </a:pPr>
            <a:r>
              <a:rPr/>
              <a:t>Далее я вызвала vi на редактирование файла:</a:t>
            </a:r>
          </a:p>
          <a:p>
            <a:pPr lvl="0" indent="0">
              <a:buNone/>
            </a:pPr>
            <a:r>
              <a:rPr>
                <a:latin typeface="Courier"/>
              </a:rPr>
              <a:t>vi ~/work/os/lab06/hello.sh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7" type="arabicPeriod"/>
            </a:pPr>
            <a:r>
              <a:rPr/>
              <a:t>Я установила курсор в конец слова HELL второй строки, перешла в режим вставки и заменила на HELLO, после чего нажала Esc для возврата в командный режим, установила курсор на четвертую строку и стерла слово LOCAL.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8" type="arabicPeriod"/>
            </a:pPr>
            <a:r>
              <a:rPr/>
              <a:t>После этого я перешла в режим вставки и набрала следующий текст: local, нажала Esc для возврата в командный режим, установила курсор на последней строке файла, вставила после неё строку, содержащую следующий текст: echo $HELLO, нажала Esc для перехода в командный режим, удалила последнюю строку (рис.2), ввела команду отмены изменений u для отмены последней команды (рис.3), ввела символ : для перехода в режим последней строки, записала произведённые изменения и вышла из vi (рис.4).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№8</dc:title>
  <dc:creator/>
  <cp:keywords/>
  <dcterms:created xsi:type="dcterms:W3CDTF">2022-06-14T20:29:14Z</dcterms:created>
  <dcterms:modified xsi:type="dcterms:W3CDTF">2022-06-14T20:29:14Z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institute">
    <vt:lpwstr>RUDN University, Moscow, Russian Federation</vt:lpwstr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