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Используя встроенную переменную $RANDOM, я написала командный файл, генерирующий случайную последовательность букв латинского алфавита (рис.6 и рис.7)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рис.6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600200"/>
            <a:ext cx="298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рис.7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лабораторной работы я изучила основы программирования в оболочке ОС UNIX и научилась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Я написала командный файл, реализующий упрощённый механизм семафоров. Данный командный файл в течение некоторого времени t1 дожидается освобождения ресурса, выдавая об этом сообщение, а дождавшись его освобождения, использует его в течение некоторого времени t2&lt;&gt;t1, также выдавая информацию о том, что ресурс используется соответствующим командным файлом (процессом) (рис.1 и рис.2).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6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600200"/>
            <a:ext cx="459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Далее я написала командный файл, который получает в виде аргумента командной строки название команды и в виде результата выдает справку об этой команде или сообщение об отсутствии справки, если соответствующего файла нет в каталоге man1. Перед этим я изучила содержимое каталога /usr/share/man/man1 (рис.3, рис.4 и рис.5).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7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  <a:r>
              <a:rPr/>
              <a:t> </a:t>
            </a:r>
            <a:r>
              <a:rPr/>
              <a:t>Содержимое</a:t>
            </a:r>
            <a:r>
              <a:rPr/>
              <a:t> </a:t>
            </a:r>
            <a:r>
              <a:rPr/>
              <a:t>каталога</a:t>
            </a:r>
            <a:r>
              <a:rPr/>
              <a:t> </a:t>
            </a:r>
            <a:r>
              <a:rPr/>
              <a:t>/usr/share/man/man1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00200"/>
            <a:ext cx="6769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рис.4</a:t>
            </a:r>
            <a:r>
              <a:rPr/>
              <a:t> </a:t>
            </a:r>
            <a:r>
              <a:rPr/>
              <a:t>Текст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73300"/>
            <a:ext cx="8229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рис.5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№12</dc:title>
  <dc:creator/>
  <cp:keywords/>
  <dcterms:created xsi:type="dcterms:W3CDTF">2022-06-14T20:39:04Z</dcterms:created>
  <dcterms:modified xsi:type="dcterms:W3CDTF">2022-06-14T20:39:04Z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