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F16EC7-2D87-4259-868B-080C800A8FD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E993AA-BE50-4835-B77B-20CF85AB464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9611E28-A142-47A7-A94B-08D9B261CCD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FD6CC6-C207-47AF-B309-2C5038AC85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№11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image/2.1.1.png"/>
          <p:cNvPicPr/>
          <p:nvPr/>
        </p:nvPicPr>
        <p:blipFill>
          <a:blip r:embed="rId1"/>
          <a:stretch/>
        </p:blipFill>
        <p:spPr>
          <a:xfrm>
            <a:off x="2692440" y="1600200"/>
            <a:ext cx="3758760" cy="4012920"/>
          </a:xfrm>
          <a:prstGeom prst="rect">
            <a:avLst/>
          </a:prstGeom>
          <a:ln w="9525">
            <a:noFill/>
          </a:ln>
        </p:spPr>
      </p:pic>
      <p:sp>
        <p:nvSpPr>
          <p:cNvPr id="100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рис.3 Код программы 2.1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image/2.1.png"/>
          <p:cNvPicPr/>
          <p:nvPr/>
        </p:nvPicPr>
        <p:blipFill>
          <a:blip r:embed="rId1"/>
          <a:stretch/>
        </p:blipFill>
        <p:spPr>
          <a:xfrm>
            <a:off x="2692440" y="1600200"/>
            <a:ext cx="3746160" cy="4012920"/>
          </a:xfrm>
          <a:prstGeom prst="rect">
            <a:avLst/>
          </a:prstGeom>
          <a:ln w="9525">
            <a:noFill/>
          </a:ln>
        </p:spPr>
      </p:pic>
      <p:sp>
        <p:nvSpPr>
          <p:cNvPr id="102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рис.4 Код программы 2.2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image/2.2.png"/>
          <p:cNvPicPr/>
          <p:nvPr/>
        </p:nvPicPr>
        <p:blipFill>
          <a:blip r:embed="rId1"/>
          <a:stretch/>
        </p:blipFill>
        <p:spPr>
          <a:xfrm>
            <a:off x="1422360" y="1600200"/>
            <a:ext cx="6286320" cy="4012920"/>
          </a:xfrm>
          <a:prstGeom prst="rect">
            <a:avLst/>
          </a:prstGeom>
          <a:ln w="9525">
            <a:noFill/>
          </a:ln>
        </p:spPr>
      </p:pic>
      <p:sp>
        <p:nvSpPr>
          <p:cNvPr id="104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рис.5 Пример работы программы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3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Далее я написала командный файл, создающий указанное пользователем количество файлов, пронумерованных последовательно от 1 до указанного числа (рис.6-7).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image/3.1.png"/>
          <p:cNvPicPr/>
          <p:nvPr/>
        </p:nvPicPr>
        <p:blipFill>
          <a:blip r:embed="rId1"/>
          <a:stretch/>
        </p:blipFill>
        <p:spPr>
          <a:xfrm>
            <a:off x="2679840" y="1600200"/>
            <a:ext cx="3784320" cy="4012920"/>
          </a:xfrm>
          <a:prstGeom prst="rect">
            <a:avLst/>
          </a:prstGeom>
          <a:ln w="9525">
            <a:noFill/>
          </a:ln>
        </p:spPr>
      </p:pic>
      <p:sp>
        <p:nvSpPr>
          <p:cNvPr id="107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рис.6 Код программы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image/3.2.png"/>
          <p:cNvPicPr/>
          <p:nvPr/>
        </p:nvPicPr>
        <p:blipFill>
          <a:blip r:embed="rId1"/>
          <a:stretch/>
        </p:blipFill>
        <p:spPr>
          <a:xfrm>
            <a:off x="457200" y="2095560"/>
            <a:ext cx="8229240" cy="3022200"/>
          </a:xfrm>
          <a:prstGeom prst="rect">
            <a:avLst/>
          </a:prstGeom>
          <a:ln w="9525">
            <a:noFill/>
          </a:ln>
        </p:spPr>
      </p:pic>
      <p:sp>
        <p:nvSpPr>
          <p:cNvPr id="109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рис.7 Пример работы программы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 результате выполнения лабораторной работе я получила навыки написания более сложных командных файлов с использованием логических управляющих конструкций и циклов.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Список литературы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Используя команды getopts grep, написать командный файл, который анализирует командную строку с ключами: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-iinputfile — прочитать данные из указанного файла;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-ooutputfile — вывести данные в указанный файл;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-pшаблон — указать шаблон для поиска;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-C — различать большие и малые буквы;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-n — выдавать номера строк. а затем ищет в указанном файле нужные строки, определяемые ключом -p.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2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Написать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exit(n), передавая информацию в о коде завершения в оболочку. Командный файл должен вызывать эту программу и, проанализировав с помощью команды $?, выдать сообщение о том, какое число было введено.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3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Написать командный файл, создающий указанное число файлов, пронумерованных последовательно от 1 до 𝑁 (например 1.tmp, 2.tmp, 3.tmp,4.tmp и т.д.). Число файлов, которые необходимо создать, передаётся в аргументы командной строки. Этот же командный файл должен уметь удалять все созданные им файлы (если они существуют).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Выполнение лабораторной работы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Используя команды getopts и grep, я написала командный файл, анализирующий командную строку с приведенными в задании ключами (рис.1-2).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image/1.1.png"/>
          <p:cNvPicPr/>
          <p:nvPr/>
        </p:nvPicPr>
        <p:blipFill>
          <a:blip r:embed="rId1"/>
          <a:stretch/>
        </p:blipFill>
        <p:spPr>
          <a:xfrm>
            <a:off x="2743200" y="1600200"/>
            <a:ext cx="3669840" cy="4012920"/>
          </a:xfrm>
          <a:prstGeom prst="rect">
            <a:avLst/>
          </a:prstGeom>
          <a:ln w="9525">
            <a:noFill/>
          </a:ln>
        </p:spPr>
      </p:pic>
      <p:sp>
        <p:nvSpPr>
          <p:cNvPr id="95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рис.1 Код программы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image/1.2.png"/>
          <p:cNvPicPr/>
          <p:nvPr/>
        </p:nvPicPr>
        <p:blipFill>
          <a:blip r:embed="rId1"/>
          <a:stretch/>
        </p:blipFill>
        <p:spPr>
          <a:xfrm>
            <a:off x="1650960" y="1600200"/>
            <a:ext cx="5829120" cy="4012920"/>
          </a:xfrm>
          <a:prstGeom prst="rect">
            <a:avLst/>
          </a:prstGeom>
          <a:ln w="9525">
            <a:noFill/>
          </a:ln>
        </p:spPr>
      </p:pic>
      <p:sp>
        <p:nvSpPr>
          <p:cNvPr id="97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рис.2 Пример работы программы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2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На языке С я написала программу, определяющую, больше, меньше или равно нулю введенное пользователем число (рис.3-5).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2022-05-28T12:02:38Z</dcterms:created>
  <dc:creator/>
  <dc:description/>
  <dc:language>en-US</dc:language>
  <cp:lastModifiedBy/>
  <dcterms:modified xsi:type="dcterms:W3CDTF">2022-05-28T15:03:14Z</dcterms:modified>
  <cp:revision>1</cp:revision>
  <dc:subject/>
  <dc:title>Лабораторная работа №11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