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ht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system.rudn.ru/pluginfile.php/1383171/mod_resource/content/3/003-lab_markdown.pdf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ht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ht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Front</a:t>
                      </a:r>
                      <a:r>
                        <a:rPr/>
                        <a:t> </a:t>
                      </a:r>
                      <a:r>
                        <a:rPr/>
                        <a:t>matter</a:t>
                      </a:r>
                      <a:r>
                        <a:rPr/>
                        <a:t> </a:t>
                      </a:r>
                      <a:r>
                        <a:rPr/>
                        <a:t>lang:</a:t>
                      </a:r>
                      <a:r>
                        <a:rPr/>
                        <a:t> </a:t>
                      </a:r>
                      <a:r>
                        <a:rPr/>
                        <a:t>ru-RU</a:t>
                      </a:r>
                      <a:r>
                        <a:rPr/>
                        <a:t> </a:t>
                      </a:r>
                      <a:r>
                        <a:rPr/>
                        <a:t>title:</a:t>
                      </a:r>
                      <a:r>
                        <a:rPr/>
                        <a:t> </a:t>
                      </a:r>
                      <a:r>
                        <a:rPr/>
                        <a:t>Лабораторная</a:t>
                      </a:r>
                      <a:r>
                        <a:rPr/>
                        <a:t> </a:t>
                      </a:r>
                      <a:r>
                        <a:rPr/>
                        <a:t>работа</a:t>
                      </a:r>
                      <a:r>
                        <a:rPr/>
                        <a:t> </a:t>
                      </a:r>
                      <a:r>
                        <a:rPr/>
                        <a:t>№3</a:t>
                      </a:r>
                      <a:r>
                        <a:rPr/>
                        <a:t> </a:t>
                      </a:r>
                      <a:r>
                        <a:rPr/>
                        <a:t>subtitle:</a:t>
                      </a:r>
                      <a:r>
                        <a:rPr/>
                        <a:t> </a:t>
                      </a:r>
                      <a:r>
                        <a:rPr/>
                        <a:t>Выполнила:</a:t>
                      </a:r>
                      <a:r>
                        <a:rPr/>
                        <a:t> </a:t>
                      </a:r>
                      <a:r>
                        <a:rPr/>
                        <a:t>Маслова</a:t>
                      </a:r>
                      <a:r>
                        <a:rPr/>
                        <a:t> </a:t>
                      </a:r>
                      <a:r>
                        <a:rPr/>
                        <a:t>Анастасия,</a:t>
                      </a:r>
                      <a:r>
                        <a:rPr/>
                        <a:t> </a:t>
                      </a:r>
                      <a:r>
                        <a:rPr/>
                        <a:t>НКНбд-01-21</a:t>
                      </a:r>
                      <a:r>
                        <a:rPr/>
                        <a:t> </a:t>
                      </a:r>
                      <a:r>
                        <a:rPr/>
                        <a:t>author:</a:t>
                      </a:r>
                      <a:r>
                        <a:rPr/>
                        <a:t> </a:t>
                      </a:r>
                      <a:r>
                        <a:rPr/>
                        <a:t>|</a:t>
                      </a:r>
                      <a:r>
                        <a:rPr/>
                        <a:t> </a:t>
                      </a:r>
                      <a:r>
                        <a:rPr/>
                        <a:t>Маслова</a:t>
                      </a:r>
                      <a:r>
                        <a:rPr/>
                        <a:t> </a:t>
                      </a:r>
                      <a:r>
                        <a:rPr/>
                        <a:t>Анастасия,</a:t>
                      </a:r>
                      <a:r>
                        <a:rPr/>
                        <a:t> </a:t>
                      </a:r>
                      <a:r>
                        <a:rPr/>
                        <a:t>НКНбд-01-21</a:t>
                      </a:r>
                      <a:r>
                        <a:rPr/>
                        <a:t> </a:t>
                      </a:r>
                      <a:r>
                        <a:rPr/>
                        <a:t>institute:</a:t>
                      </a:r>
                      <a:r>
                        <a:rPr/>
                        <a:t> </a:t>
                      </a:r>
                      <a:r>
                        <a:rPr/>
                        <a:t>|</a:t>
                      </a:r>
                      <a:r>
                        <a:rPr/>
                        <a:t> </a:t>
                      </a:r>
                      <a:r>
                        <a:rPr/>
                        <a:t>RUDN</a:t>
                      </a:r>
                      <a:r>
                        <a:rPr/>
                        <a:t> </a:t>
                      </a:r>
                      <a:r>
                        <a:rPr/>
                        <a:t>University,</a:t>
                      </a:r>
                      <a:r>
                        <a:rPr/>
                        <a:t> </a:t>
                      </a:r>
                      <a:r>
                        <a:rPr/>
                        <a:t>Moscow,</a:t>
                      </a:r>
                      <a:r>
                        <a:rPr/>
                        <a:t> </a:t>
                      </a:r>
                      <a:r>
                        <a:rPr/>
                        <a:t>Russian</a:t>
                      </a:r>
                      <a:r>
                        <a:rPr/>
                        <a:t> </a:t>
                      </a:r>
                      <a:r>
                        <a:rPr/>
                        <a:t>Federation</a:t>
                      </a:r>
                      <a:r>
                        <a:rPr/>
                        <a:t> </a:t>
                      </a:r>
                      <a:r>
                        <a:rPr/>
                        <a:t>date:</a:t>
                      </a:r>
                      <a:r>
                        <a:rPr/>
                        <a:t> </a:t>
                      </a:r>
                      <a:r>
                        <a:rPr/>
                        <a:t>NEC–2021,</a:t>
                      </a:r>
                      <a:r>
                        <a:rPr/>
                        <a:t> </a:t>
                      </a:r>
                      <a:r>
                        <a:rPr/>
                        <a:t>30.04.2022,</a:t>
                      </a:r>
                      <a:r>
                        <a:rPr/>
                        <a:t> </a:t>
                      </a:r>
                      <a:r>
                        <a:rPr/>
                        <a:t>Russia,</a:t>
                      </a:r>
                      <a:r>
                        <a:rPr/>
                        <a:t> </a:t>
                      </a:r>
                      <a:r>
                        <a:rPr/>
                        <a:t>Moscow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Formatting</a:t>
                      </a:r>
                      <a:r>
                        <a:rPr/>
                        <a:t> </a:t>
                      </a:r>
                      <a:r>
                        <a:rPr/>
                        <a:t>toc:</a:t>
                      </a:r>
                      <a:r>
                        <a:rPr/>
                        <a:t> </a:t>
                      </a:r>
                      <a:r>
                        <a:rPr/>
                        <a:t>false</a:t>
                      </a:r>
                      <a:r>
                        <a:rPr/>
                        <a:t> </a:t>
                      </a:r>
                      <a:r>
                        <a:rPr/>
                        <a:t>slide_level: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theme:</a:t>
                      </a:r>
                      <a:r>
                        <a:rPr/>
                        <a:t> </a:t>
                      </a:r>
                      <a:r>
                        <a:rPr/>
                        <a:t>metropolis</a:t>
                      </a:r>
                      <a:r>
                        <a:rPr/>
                        <a:t> </a:t>
                      </a:r>
                      <a:r>
                        <a:rPr/>
                        <a:t>header-includes: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‘</a:t>
                      </a:r>
                      <a:r>
                        <a:rPr/>
                        <a:t>’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‘</a:t>
                      </a:r>
                      <a:r>
                        <a:rPr/>
                        <a:t>’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‘</a:t>
                      </a:r>
                      <a:r>
                        <a:rPr/>
                        <a:t>’</a:t>
                      </a:r>
                      <a:r>
                        <a:rPr/>
                        <a:t> </a:t>
                      </a:r>
                      <a:r>
                        <a:rPr/>
                        <a:t>aspectratio:</a:t>
                      </a:r>
                      <a:r>
                        <a:rPr/>
                        <a:t> </a:t>
                      </a:r>
                      <a:r>
                        <a:rPr/>
                        <a:t>43</a:t>
                      </a:r>
                      <a:r>
                        <a:rPr/>
                        <a:t> </a:t>
                      </a:r>
                      <a:r>
                        <a:rPr/>
                        <a:t>section-titles:</a:t>
                      </a:r>
                      <a:r>
                        <a:rPr/>
                        <a:t> </a:t>
                      </a:r>
                      <a:r>
                        <a:rPr/>
                        <a:t>true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рис.6</a:t>
            </a:r>
            <a:r>
              <a:rPr/>
              <a:t> </a:t>
            </a:r>
            <a:r>
              <a:rPr/>
              <a:t>Отправка</a:t>
            </a:r>
            <a:r>
              <a:rPr/>
              <a:t> </a:t>
            </a:r>
            <a:r>
              <a:rPr/>
              <a:t>.pdf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репозиторий</a:t>
            </a:r>
          </a:p>
        </p:txBody>
      </p:sp>
      <p:pic>
        <p:nvPicPr>
          <p:cNvPr descr="https://github.com/asmaslova/study_2021-2022_os-intro/blob/master/labs/lab03/report/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результате лабораторной работы я получила навыки работы с markdown и научилась правильно оформлять отчеты.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Используемые</a:t>
            </a:r>
            <a:r>
              <a:rPr/>
              <a:t> </a:t>
            </a:r>
            <a:r>
              <a:rPr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Операционные системы. Лабораторная работа №3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Получить практические навыки работы с легковесным языком разметки Markdown, научится оформлять с его помощью отчеты.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Сделать отчёт по предыдущей лабораторной работе в формате Markdown.</a:t>
            </a:r>
          </a:p>
          <a:p>
            <a:pPr lvl="1"/>
            <a:r>
              <a:rPr/>
              <a:t>В качестве отчёта предоставить отчёты в 3 форматах: pdf, docx и md (в архиве, поскольку он должен содержать скриншоты, Makefile и т.д.)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Сначала я открыла шаблон отчета на github, и начала редактировать его в соответствии с инструкциями и требованиями, используя теоретические сводки, приведенные в лабораторной работе (рис.1-2). Далее с помощью pandoc я преобразовала файл отчета из .md в .docx, используя команду </a:t>
            </a:r>
            <a:r>
              <a:rPr b="1"/>
              <a:t>pandoc report.md -o report.docx</a:t>
            </a:r>
            <a:r>
              <a:rPr/>
              <a:t> (рис.3). После этого я, преобразовав в docx в pdf, отправила оба файла отчета в репозиторий (рис.4-6).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Оформление</a:t>
            </a:r>
            <a:r>
              <a:rPr/>
              <a:t> </a:t>
            </a:r>
            <a:r>
              <a:rPr/>
              <a:t>кода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списков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markdown</a:t>
            </a:r>
          </a:p>
        </p:txBody>
      </p:sp>
      <p:pic>
        <p:nvPicPr>
          <p:cNvPr descr="https://github.com/asmaslova/study_2021-2022_os-intro/blob/master/labs/lab03/report/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Оформление</a:t>
            </a:r>
            <a:r>
              <a:rPr/>
              <a:t> </a:t>
            </a:r>
            <a:r>
              <a:rPr/>
              <a:t>ссылок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картинок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markdown</a:t>
            </a:r>
          </a:p>
        </p:txBody>
      </p:sp>
      <p:pic>
        <p:nvPicPr>
          <p:cNvPr descr="https://github.com/asmaslova/study_2021-2022_os-intro/blob/master/labs/lab03/report/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Преобразование</a:t>
            </a:r>
            <a:r>
              <a:rPr/>
              <a:t> </a:t>
            </a:r>
            <a:r>
              <a:rPr/>
              <a:t>файла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pandoc</a:t>
            </a:r>
          </a:p>
        </p:txBody>
      </p:sp>
      <p:pic>
        <p:nvPicPr>
          <p:cNvPr descr="https://github.com/asmaslova/study_2021-2022_os-intro/blob/master/labs/lab03/report/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Отправка</a:t>
            </a:r>
            <a:r>
              <a:rPr/>
              <a:t> </a:t>
            </a:r>
            <a:r>
              <a:rPr/>
              <a:t>report.docx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репозиторий</a:t>
            </a:r>
          </a:p>
        </p:txBody>
      </p:sp>
      <p:pic>
        <p:nvPicPr>
          <p:cNvPr descr="https://github.com/asmaslova/study_2021-2022_os-intro/blob/master/labs/lab03/report/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Преобразование</a:t>
            </a:r>
            <a:r>
              <a:rPr/>
              <a:t> </a:t>
            </a:r>
            <a:r>
              <a:rPr/>
              <a:t>.docx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pdf</a:t>
            </a:r>
          </a:p>
        </p:txBody>
      </p:sp>
      <p:pic>
        <p:nvPicPr>
          <p:cNvPr descr="https://github.com/asmaslova/study_2021-2022_os-intro/blob/master/labs/lab03/report/image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2022-04-30T14:10:06Z</dcterms:created>
  <dcterms:modified xsi:type="dcterms:W3CDTF">2022-04-30T14:10:06Z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