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№13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600200"/>
            <a:ext cx="3124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рис.3</a:t>
            </a:r>
            <a:r>
              <a:rPr/>
              <a:t> </a:t>
            </a:r>
            <a:r>
              <a:rPr/>
              <a:t>Отладка</a:t>
            </a:r>
            <a:r>
              <a:rPr/>
              <a:t> </a:t>
            </a:r>
            <a:r>
              <a:rPr/>
              <a:t>программы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помощью</a:t>
            </a:r>
            <a:r>
              <a:rPr/>
              <a:t> </a:t>
            </a:r>
            <a:r>
              <a:rPr/>
              <a:t>gdb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04900" y="1600200"/>
            <a:ext cx="6946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рис.4</a:t>
            </a:r>
            <a:r>
              <a:rPr/>
              <a:t> </a:t>
            </a:r>
            <a:r>
              <a:rPr/>
              <a:t>Отладка</a:t>
            </a:r>
            <a:r>
              <a:rPr/>
              <a:t> </a:t>
            </a:r>
            <a:r>
              <a:rPr/>
              <a:t>программы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помощью</a:t>
            </a:r>
            <a:r>
              <a:rPr/>
              <a:t> </a:t>
            </a:r>
            <a:r>
              <a:rPr/>
              <a:t>gdb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7" type="arabicPeriod"/>
            </a:pPr>
            <a:r>
              <a:rPr/>
              <a:t>С помощью утилиты splint я попробовала проанализировать коды файлов calculate.c и main.c и увидела множество синтаксических ошибок, которые не выдал компилятор (рис.5).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19400" y="1600200"/>
            <a:ext cx="350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рис.5</a:t>
            </a:r>
            <a:r>
              <a:rPr/>
              <a:t> </a:t>
            </a:r>
            <a:r>
              <a:rPr/>
              <a:t>Результат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утилиты</a:t>
            </a:r>
            <a:r>
              <a:rPr/>
              <a:t> </a:t>
            </a:r>
            <a:r>
              <a:rPr/>
              <a:t>splint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результате лабораторной работы я приобрела простейшие навыки разработки, анализа, тестирования и отладки приложений в ОС типа UNIX/Linux на примере создания на языке программирования С калькулятора с простейшими функциями.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Приобрести простейшие навыки разработки, анализа, тестирования и отладки приложений в ОС типа UNIX/Linux на примере создания на языке программирования С калькулятора с простейшими функциями.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В домашнем каталоге я создала подкаталог ~/work/os/lab_prog.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Создала в нём файлы: calculate.h, calculate.c, main.c и в них написала код по примеру лабораторной работы (рис.1).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600200"/>
            <a:ext cx="438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</a:t>
            </a:r>
            <a:r>
              <a:rPr/>
              <a:t> </a:t>
            </a:r>
            <a:r>
              <a:rPr/>
              <a:t>Создание</a:t>
            </a:r>
            <a:r>
              <a:rPr/>
              <a:t> </a:t>
            </a:r>
            <a:r>
              <a:rPr/>
              <a:t>подкаталога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необходимых</a:t>
            </a:r>
            <a:r>
              <a:rPr/>
              <a:t> </a:t>
            </a:r>
            <a:r>
              <a:rPr/>
              <a:t>файлов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Далее я выполнила компиляцию программы посредством gcc (рис.2).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600200"/>
            <a:ext cx="490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</a:t>
            </a:r>
            <a:r>
              <a:rPr/>
              <a:t> </a:t>
            </a:r>
            <a:r>
              <a:rPr/>
              <a:t>Компиляция</a:t>
            </a:r>
            <a:r>
              <a:rPr/>
              <a:t> </a:t>
            </a:r>
            <a:r>
              <a:rPr/>
              <a:t>программы</a:t>
            </a:r>
            <a:r>
              <a:rPr/>
              <a:t> </a:t>
            </a:r>
            <a:r>
              <a:rPr/>
              <a:t>посредством</a:t>
            </a:r>
            <a:r>
              <a:rPr/>
              <a:t> </a:t>
            </a:r>
            <a:r>
              <a:rPr/>
              <a:t>gcc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4" type="arabicPeriod"/>
            </a:pPr>
            <a:r>
              <a:rPr/>
              <a:t>Синтаксических ошибок компилятор мне не выдал, поэтому я ничего не исправляла, вместо этого я проверила работу программы и убедилась, что она работает.</a:t>
            </a:r>
          </a:p>
          <a:p>
            <a:pPr lvl="1">
              <a:buAutoNum startAt="4" type="arabicPeriod"/>
            </a:pPr>
            <a:r>
              <a:rPr/>
              <a:t>После этого я создала Makefile с необходимым содержанием (рис.2).</a:t>
            </a:r>
          </a:p>
          <a:p>
            <a:pPr lvl="1">
              <a:buAutoNum startAt="4" type="arabicPeriod"/>
            </a:pPr>
            <a:r>
              <a:rPr/>
              <a:t>С помощью gdb выполните отладку программы calcul (рис.3-4)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№13</dc:title>
  <dc:creator/>
  <cp:keywords/>
  <dcterms:created xsi:type="dcterms:W3CDTF">2022-06-04T20:45:18Z</dcterms:created>
  <dcterms:modified xsi:type="dcterms:W3CDTF">2022-06-04T20:45:18Z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