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просмотрела содержимое файла /etc/password, скопировала файл ~/feathers в файл ~/file.old, переместите файл ~/file.old в каталог ~/play, скопируйте каталог ~/play в каталог ~/fun, переместите каталог ~/fun в каталог ~/play и назовите его games. Далее я лишила владельца файла ~/feathers права на чтение и попробовала просмотреть файл ~/feathers командой cat, но у меня ничего не вышло, поскольку права на чтение ограничены.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Скопировать у меня не вышло по этой же причине. Далее я вернула владельцу файла ~/feathers право на чтение и лишила владельца каталога ~/play права на выполнение, после чего попыталась перейти в каталог ~/play, но не смогла из-за ограниченности прав. После этого я вернула права на выполнение владельцу (рис.5-6).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600200"/>
            <a:ext cx="3657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пунктов</a:t>
            </a:r>
            <a:r>
              <a:rPr/>
              <a:t> </a:t>
            </a:r>
            <a:r>
              <a:rPr/>
              <a:t>4.1-4.5</a:t>
            </a:r>
            <a:r>
              <a:rPr/>
              <a:t> </a:t>
            </a:r>
            <a:r>
              <a:rPr/>
              <a:t>задания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рис.6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пунктов</a:t>
            </a:r>
            <a:r>
              <a:rPr/>
              <a:t> </a:t>
            </a:r>
            <a:r>
              <a:rPr/>
              <a:t>4.6-4.12</a:t>
            </a:r>
            <a:r>
              <a:rPr/>
              <a:t> </a:t>
            </a:r>
            <a:r>
              <a:rPr/>
              <a:t>задания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Далее я прочитала man по командам mount, fsck, mkfs, kill и кратко их охарактеризовала, приведя примеры (рис.6-10)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рис.7</a:t>
            </a:r>
            <a:r>
              <a:rPr/>
              <a:t> </a:t>
            </a:r>
            <a:r>
              <a:rPr/>
              <a:t>Мануал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mount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рис.8</a:t>
            </a:r>
            <a:r>
              <a:rPr/>
              <a:t> </a:t>
            </a:r>
            <a:r>
              <a:rPr/>
              <a:t>Мануал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fsck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рис.9</a:t>
            </a:r>
            <a:r>
              <a:rPr/>
              <a:t> </a:t>
            </a:r>
            <a:r>
              <a:rPr/>
              <a:t>Мануал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mkfs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рис.10</a:t>
            </a:r>
            <a:r>
              <a:rPr/>
              <a:t> </a:t>
            </a:r>
            <a:r>
              <a:rPr/>
              <a:t>Мануал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kill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Выводы</a:t>
            </a:r>
          </a:p>
          <a:p>
            <a:pPr lvl="0" marL="0" indent="0">
              <a:buNone/>
            </a:pPr>
            <a:r>
              <a:rPr/>
              <a:t>По итогам лабораторной работы я ознакомилась с файловой системой Linux, её структурой, именами и содержанием каталогов, а также на практике научилась применять команды для работы с файлами и каталогами, управлять процессами (и работами), проверять использование диска и обслуживать файловую систему.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Сначала я выполнила все примеры, представленные в теоретическом введении лабораторной работы. Далее я создала файл equipment. В домашнем каталоге создала директорию ~/ski.plases, переместила файл equipment в каталог ~/ski.plases, переименовала файл ~/ski.plases/equipment в ~/ski.plases/equiplist.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Далее я создала в домашнем каталоге файл abc1 и скопировала его в каталог ~/ski.plases, назвав его equiplist2, далее я создала каталог с именем equipment в каталоге ~/ski.plases, переместила файлы ~/ski.plases/equiplist и equiplist2 в каталог ~/ski.plases/equipment, создала и переместила каталог ~/newdir в каталог ~/ski.plases и назвала его plans. (рис.1)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задания</a:t>
            </a:r>
            <a:r>
              <a:rPr/>
              <a:t> </a:t>
            </a:r>
            <a:r>
              <a:rPr/>
              <a:t>второго</a:t>
            </a:r>
            <a:r>
              <a:rPr/>
              <a:t> </a:t>
            </a:r>
            <a:r>
              <a:rPr/>
              <a:t>пункта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Далее я создала каталоги australia, play и файлы my_os, feathers, над котороыми проводила указанные в задании манипуляции с правами доступа (рис.2-4)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258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рис.2.</a:t>
            </a:r>
            <a:r>
              <a:rPr/>
              <a:t> </a:t>
            </a:r>
            <a:r>
              <a:rPr/>
              <a:t>Создание</a:t>
            </a:r>
            <a:r>
              <a:rPr/>
              <a:t> </a:t>
            </a:r>
            <a:r>
              <a:rPr/>
              <a:t>необходимых</a:t>
            </a:r>
            <a:r>
              <a:rPr/>
              <a:t> </a:t>
            </a:r>
            <a:r>
              <a:rPr/>
              <a:t>каталогов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файлов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их</a:t>
            </a:r>
            <a:r>
              <a:rPr/>
              <a:t> </a:t>
            </a:r>
            <a:r>
              <a:rPr/>
              <a:t>прав</a:t>
            </a:r>
            <a:r>
              <a:rPr/>
              <a:t> </a:t>
            </a:r>
            <a:r>
              <a:rPr/>
              <a:t>доступа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600200"/>
            <a:ext cx="287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  <a:r>
              <a:rPr/>
              <a:t> </a:t>
            </a:r>
            <a:r>
              <a:rPr/>
              <a:t>Настройка</a:t>
            </a:r>
            <a:r>
              <a:rPr/>
              <a:t> </a:t>
            </a:r>
            <a:r>
              <a:rPr/>
              <a:t>прав</a:t>
            </a:r>
            <a:r>
              <a:rPr/>
              <a:t> </a:t>
            </a:r>
            <a:r>
              <a:rPr/>
              <a:t>доступа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директив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600200"/>
            <a:ext cx="290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  <a:r>
              <a:rPr/>
              <a:t> </a:t>
            </a:r>
            <a:r>
              <a:rPr/>
              <a:t>Настройка</a:t>
            </a:r>
            <a:r>
              <a:rPr/>
              <a:t> </a:t>
            </a:r>
            <a:r>
              <a:rPr/>
              <a:t>прав</a:t>
            </a:r>
            <a:r>
              <a:rPr/>
              <a:t> </a:t>
            </a:r>
            <a:r>
              <a:rPr/>
              <a:t>доступа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файлов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/>
  <cp:keywords/>
  <dcterms:created xsi:type="dcterms:W3CDTF">2022-05-07T20:33:15Z</dcterms:created>
  <dcterms:modified xsi:type="dcterms:W3CDTF">2022-05-07T20:33:15Z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