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Чтобы научиться управлять буферами, я вывела список активных буферов на экран (C-x C-b), переместила во вновь открытое окно (C-x) со списком открытых буферов и переключилась на другой буфер, после чего закрыла это окно (C-x 0). Далее я вновь переключилась между буферами, но уже без вывода их списка на экран (C-x b) (рис.2).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1600200"/>
            <a:ext cx="788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рис.2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пункта</a:t>
            </a:r>
            <a:r>
              <a:rPr/>
              <a:t> </a:t>
            </a:r>
            <a:r>
              <a:rPr/>
              <a:t>упражнений</a:t>
            </a:r>
            <a:r>
              <a:rPr/>
              <a:t> </a:t>
            </a:r>
            <a:r>
              <a:rPr/>
              <a:t>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5" type="arabicPeriod"/>
            </a:pPr>
            <a:r>
              <a:rPr/>
              <a:t>Чтобы научиться управлять окнами, я поделила фрейм на 4 части: разделила фрейм на два окна по вертикали (C-x 3), а затем каждое из этих окон на две части по горизонтали (C-x 2). В каждом из четырёх созданных окон я открыла новый буфер (файл) и введите несколько строк текста (рис.3).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600200"/>
            <a:ext cx="3594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рис.3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пункта</a:t>
            </a:r>
            <a:r>
              <a:rPr/>
              <a:t> </a:t>
            </a:r>
            <a:r>
              <a:rPr/>
              <a:t>упражнений</a:t>
            </a:r>
            <a:r>
              <a:rPr/>
              <a:t> </a:t>
            </a:r>
            <a:r>
              <a:rPr/>
              <a:t>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6" type="arabicPeriod"/>
            </a:pPr>
            <a:r>
              <a:rPr/>
              <a:t>Чтобы овладеть режимом поиска, я переключилась в режим поиска (C-s) и нашла несколько слов, присутствующих в тексте. Далее я переключалась между результатами поиска, нажимая C-s, после чего вышла из режима поиска, нажав C-g. Затем я перешла в режим поиска и замены (M-%), ввела текст, который следует найти и заменить, нажала Enter, затем ввела текст для замены. После того как были подсвечены результаты поиска, я нажала ! для подтверждения замены.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 итогам лабораторной работы я получила практические навыки в работе с графическим редактором emacs.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Список</a:t>
            </a:r>
            <a:r>
              <a:rPr/>
              <a:t> </a:t>
            </a:r>
            <a:r>
              <a:rPr/>
              <a:t>литературы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Познакомиться с операционной системой Linux. Получить практические навыки работы с редактором Emacs.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Ознакомиться с теоретическим материалом.</a:t>
            </a:r>
          </a:p>
          <a:p>
            <a:pPr lvl="1">
              <a:buAutoNum type="arabicPeriod"/>
            </a:pPr>
            <a:r>
              <a:rPr/>
              <a:t>Ознакомиться с редактором emacs.</a:t>
            </a:r>
          </a:p>
          <a:p>
            <a:pPr lvl="1">
              <a:buAutoNum type="arabicPeriod"/>
            </a:pPr>
            <a:r>
              <a:rPr/>
              <a:t>Выполнить упражнения.</a:t>
            </a:r>
          </a:p>
          <a:p>
            <a:pPr lvl="1">
              <a:buAutoNum type="arabicPeriod"/>
            </a:pPr>
            <a:r>
              <a:rPr/>
              <a:t>Ответить на контрольные вопросы.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Ознакомившись с теоретическим материалом и редактором emacs, я приступила к выполнению упражнений.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Я открыла emacs, создала файл lab07.sh с помощью комбинации Ctrl-x Ctrl-f (C-x C-f) и набрала текст: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#!/bin/bash</a:t>
            </a:r>
            <a:br/>
            <a:r>
              <a:rPr>
                <a:solidFill>
                  <a:srgbClr val="19177C"/>
                </a:solidFill>
                <a:latin typeface="Courier"/>
              </a:rPr>
              <a:t>HELL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Hello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solidFill>
                  <a:srgbClr val="06287E"/>
                </a:solidFill>
                <a:latin typeface="Courier"/>
              </a:rPr>
              <a:t> hello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LOCAL HELLO=World</a:t>
            </a:r>
            <a:br/>
            <a:r>
              <a:rPr>
                <a:latin typeface="Courier"/>
              </a:rPr>
              <a:t>echo </a:t>
            </a:r>
            <a:r>
              <a:rPr>
                <a:solidFill>
                  <a:srgbClr val="19177C"/>
                </a:solidFill>
                <a:latin typeface="Courier"/>
              </a:rPr>
              <a:t>$HELLO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echo </a:t>
            </a:r>
            <a:r>
              <a:rPr>
                <a:solidFill>
                  <a:srgbClr val="19177C"/>
                </a:solidFill>
                <a:latin typeface="Courier"/>
              </a:rPr>
              <a:t>$HELLO</a:t>
            </a:r>
            <a:br/>
            <a:r>
              <a:rPr>
                <a:latin typeface="Courier"/>
              </a:rPr>
              <a:t>hello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Далее я сохранила файл с помощью комбинации Ctrl-x Ctrl-s (C-x C-s) (рис.1).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600200"/>
            <a:ext cx="360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рис.1</a:t>
            </a:r>
            <a:r>
              <a:rPr/>
              <a:t> </a:t>
            </a:r>
            <a:r>
              <a:rPr/>
              <a:t>Выполнение</a:t>
            </a:r>
            <a:r>
              <a:rPr/>
              <a:t> </a:t>
            </a:r>
            <a:r>
              <a:rPr/>
              <a:t>пунктов</a:t>
            </a:r>
            <a:r>
              <a:rPr/>
              <a:t> </a:t>
            </a:r>
            <a:r>
              <a:rPr/>
              <a:t>упражнений</a:t>
            </a:r>
            <a:r>
              <a:rPr/>
              <a:t> </a:t>
            </a:r>
            <a:r>
              <a:rPr/>
              <a:t>1-4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Далее я проделала с текстом стандартные процедуры редактирования, каждое действие осуществила комбинацией клавиш. Я вырезала одной командой целую строку (С-k), вставила эту строку в конец файла (С-у), выделила область текста (C-space), скопировала область в буфер обмена (M-w), вставила область в конец файла, вновь выделила эту область и на этот раз вырезала её (C-w), после чего отменила последнее действие (C-/).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Далее, чтобы научиться использовать команды по перемещению курсора, я переместила курсор в начало строки (C-a), переместила курсор в конец строки (C-e), переместила курсор в начало буфера (M-&lt;) и переместила курсор в конец буфера (M-&gt;).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№9</dc:title>
  <dc:creator/>
  <cp:keywords/>
  <dcterms:created xsi:type="dcterms:W3CDTF">2022-05-21T17:06:23Z</dcterms:created>
  <dcterms:modified xsi:type="dcterms:W3CDTF">2022-05-21T17:06:23Z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header-includes">
    <vt:lpwstr/>
  </property>
  <property fmtid="{D5CDD505-2E9C-101B-9397-08002B2CF9AE}" pid="4" name="institute">
    <vt:lpwstr>RUDN University, Moscow, Russian Federation</vt:lpwstr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theme">
    <vt:lpwstr>metropolis</vt:lpwstr>
  </property>
  <property fmtid="{D5CDD505-2E9C-101B-9397-08002B2CF9AE}" pid="8" name="toc">
    <vt:lpwstr>False</vt:lpwstr>
  </property>
</Properties>
</file>