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63600" y="1600200"/>
            <a:ext cx="741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рис.6</a:t>
            </a:r>
            <a:r>
              <a:rPr/>
              <a:t> </a:t>
            </a:r>
            <a:r>
              <a:rPr/>
              <a:t>Пример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600200"/>
            <a:ext cx="3124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рис.7</a:t>
            </a:r>
            <a:r>
              <a:rPr/>
              <a:t> </a:t>
            </a:r>
            <a:r>
              <a:rPr/>
              <a:t>Текст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3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рис.8</a:t>
            </a:r>
            <a:r>
              <a:rPr/>
              <a:t> </a:t>
            </a:r>
            <a:r>
              <a:rPr/>
              <a:t>Текст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02000" y="1600200"/>
            <a:ext cx="252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рис.9</a:t>
            </a:r>
            <a:r>
              <a:rPr/>
              <a:t> </a:t>
            </a:r>
            <a:r>
              <a:rPr/>
              <a:t>Текст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Сервер работает не бесконечно, а прекращает работу через некоторое время (например, 30 сек). Используйте функцию clock() для определения времени работы сервера. Что будет в случае, если сервер завершит работу, не закрыв канал?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рис.10</a:t>
            </a:r>
            <a:r>
              <a:rPr/>
              <a:t> </a:t>
            </a:r>
            <a:r>
              <a:rPr/>
              <a:t>Пример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95600"/>
            <a:ext cx="8229600" cy="143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рис.11</a:t>
            </a:r>
            <a:r>
              <a:rPr/>
              <a:t> </a:t>
            </a:r>
            <a:r>
              <a:rPr/>
              <a:t>Пример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600200"/>
            <a:ext cx="3124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рис.12</a:t>
            </a:r>
            <a:r>
              <a:rPr/>
              <a:t> </a:t>
            </a:r>
            <a:r>
              <a:rPr/>
              <a:t>Текст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рис.13</a:t>
            </a:r>
            <a:r>
              <a:rPr/>
              <a:t> </a:t>
            </a:r>
            <a:r>
              <a:rPr/>
              <a:t>Текст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52800" y="1600200"/>
            <a:ext cx="243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рис.14</a:t>
            </a:r>
            <a:r>
              <a:rPr/>
              <a:t> </a:t>
            </a:r>
            <a:r>
              <a:rPr/>
              <a:t>Текст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Приобретение практических навыков работы с именованными каналами.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выполнения лабораторной работы я приобрела практические навыки работы с именованными каналами.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Работает не 1 клиент, а несколько (например, два).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600200"/>
            <a:ext cx="613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</a:t>
            </a:r>
            <a:r>
              <a:rPr/>
              <a:t> </a:t>
            </a:r>
            <a:r>
              <a:rPr/>
              <a:t>Пример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600200"/>
            <a:ext cx="6972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</a:t>
            </a:r>
            <a:r>
              <a:rPr/>
              <a:t> </a:t>
            </a:r>
            <a:r>
              <a:rPr/>
              <a:t>Пример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рис.3</a:t>
            </a:r>
            <a:r>
              <a:rPr/>
              <a:t> </a:t>
            </a:r>
            <a:r>
              <a:rPr/>
              <a:t>Текст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600200"/>
            <a:ext cx="290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рис.4</a:t>
            </a:r>
            <a:r>
              <a:rPr/>
              <a:t> </a:t>
            </a:r>
            <a:r>
              <a:rPr/>
              <a:t>Текст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Клиенты передают текущее время с некоторой периодичностью (например, раз в пять секунд). Используйте функцию sleep() для приостановки работы клиента.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600200"/>
            <a:ext cx="450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рис.5</a:t>
            </a:r>
            <a:r>
              <a:rPr/>
              <a:t> </a:t>
            </a:r>
            <a:r>
              <a:rPr/>
              <a:t>Пример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№14</dc:title>
  <dc:creator/>
  <cp:keywords/>
  <dcterms:created xsi:type="dcterms:W3CDTF">2022-06-04T20:51:10Z</dcterms:created>
  <dcterms:modified xsi:type="dcterms:W3CDTF">2022-06-04T20:51:10Z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