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1" Type="http://schemas.openxmlformats.org/officeDocument/2006/relationships/viewProps" Target="viewProps.xml" /><Relationship Id="rId5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3" Type="http://schemas.openxmlformats.org/officeDocument/2006/relationships/tableStyles" Target="tableStyles.xml" /><Relationship Id="rId5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ht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ht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ht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ht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ht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ht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ht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ht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ht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ht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ht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ht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ht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ht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ht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ht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ht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ht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рис.3 Выполнение функции </a:t>
            </a:r>
            <a:r>
              <a:rPr i="1"/>
              <a:t>ls</a:t>
            </a:r>
            <a:r>
              <a:rPr/>
              <a:t> с опцией </a:t>
            </a:r>
            <a:r>
              <a:rPr i="1"/>
              <a:t>-F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asmaslova/study_2021-2022_os-intro/blob/master/labs/lab04/presentation/images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рис.4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рис.4 Выполнение функции </a:t>
            </a:r>
            <a:r>
              <a:rPr i="1"/>
              <a:t>ls</a:t>
            </a:r>
            <a:r>
              <a:rPr/>
              <a:t> с опцией </a:t>
            </a:r>
            <a:r>
              <a:rPr i="1"/>
              <a:t>-l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asmaslova/study_2021-2022_os-intro/blob/master/labs/lab04/presentation/images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рис.5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рис.5 Выполнение функции </a:t>
            </a:r>
            <a:r>
              <a:rPr i="1"/>
              <a:t>ls</a:t>
            </a:r>
            <a:r>
              <a:rPr/>
              <a:t> с опцией </a:t>
            </a:r>
            <a:r>
              <a:rPr i="1"/>
              <a:t>-alF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После с помощью команды </a:t>
            </a:r>
            <a:r>
              <a:rPr i="1"/>
              <a:t>ls -a</a:t>
            </a:r>
            <a:r>
              <a:rPr/>
              <a:t> я обнаружила, что в каталоге /var/spool не существует подкаталог с именем cron (рис.6)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asmaslova/study_2021-2022_os-intro/blob/master/labs/lab04/presentation/images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рис.6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рис.6 Поиск подкаталога cron в /var/spool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 помощью команды </a:t>
            </a:r>
            <a:r>
              <a:rPr i="1"/>
              <a:t>ls -alF</a:t>
            </a:r>
            <a:r>
              <a:rPr/>
              <a:t> я узнала, кто является владельцем файлов и подкаталогов (рис.7)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asmaslova/study_2021-2022_os-intro/blob/master/labs/lab04/presentation/images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Приобретение практических навыков взаимодействия пользователя с системой посредством командной строки.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Ход работы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рис.7 Выполнение функции </a:t>
            </a:r>
            <a:r>
              <a:rPr i="1"/>
              <a:t>ls</a:t>
            </a:r>
            <a:r>
              <a:rPr/>
              <a:t> с опцией </a:t>
            </a:r>
            <a:r>
              <a:rPr i="1"/>
              <a:t>-alF</a:t>
            </a:r>
            <a:r>
              <a:rPr/>
              <a:t> на корневом каталоге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домашнем каталоге я создала новый каталог с именем newdir. В каталоге ~/newdir я создала новый каталог с именем morefun. В домашнем каталоге я создала одной командой три новых каталога с именами letters, memos, misk. Затем я удалила эти каталоги одной командой. Далее я попробовала удалить ранее созданный каталог ~/newdir командой rm, но не смогла, так как без спец. опций функция </a:t>
            </a:r>
            <a:r>
              <a:rPr i="1"/>
              <a:t>rm</a:t>
            </a:r>
            <a:r>
              <a:rPr/>
              <a:t> не может удалять каталоги. Далее я удалила каталог ~/newdir/morefun из домашнего каталога с помощью </a:t>
            </a:r>
            <a:r>
              <a:rPr i="1"/>
              <a:t>rmdir –ignore-fail-on-non-empty</a:t>
            </a:r>
            <a:r>
              <a:rPr/>
              <a:t> (рис.8).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asmaslova/study_2021-2022_os-intro/blob/master/labs/lab04/presentation/images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рис.8 Создание новых подкаталогов и попытка их удалить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 помощью команды man я определила, что с командой </a:t>
            </a:r>
            <a:r>
              <a:rPr i="1"/>
              <a:t>ls</a:t>
            </a:r>
            <a:r>
              <a:rPr/>
              <a:t> нужно использовать опцию </a:t>
            </a:r>
            <a:r>
              <a:rPr i="1"/>
              <a:t>-R</a:t>
            </a:r>
            <a:r>
              <a:rPr/>
              <a:t> для просмотра содержимого не только указанного каталога, но и подкаталогов, входящих в него (рис.9-10).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asmaslova/study_2021-2022_os-intro/blob/master/labs/lab04/presentation/images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рис.9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рис.9 Результат вывода </a:t>
            </a:r>
            <a:r>
              <a:rPr i="1"/>
              <a:t>man ls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asmaslova/study_2021-2022_os-intro/blob/master/labs/lab04/presentation/images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рис.10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рис.10 Часть результата работы </a:t>
            </a:r>
            <a:r>
              <a:rPr i="1"/>
              <a:t>ls -R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 помощью команды man я определила, что опции </a:t>
            </a:r>
            <a:r>
              <a:rPr i="1"/>
              <a:t>-t -l</a:t>
            </a:r>
            <a:r>
              <a:rPr/>
              <a:t> функции </a:t>
            </a:r>
            <a:r>
              <a:rPr i="1"/>
              <a:t>ls</a:t>
            </a:r>
            <a:r>
              <a:rPr/>
              <a:t> позволяющет отсортировать по времени последнего изменения выводимый список содержимого каталога с развёрнутым описанием файлов (рис.11).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 помощью команды pwd я определила полное имя домашнего каталога (рис.1).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asmaslova/study_2021-2022_os-intro/blob/master/labs/lab04/presentation/images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рис.11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рис.11 Выполнение функции </a:t>
            </a:r>
            <a:r>
              <a:rPr i="1"/>
              <a:t>ls</a:t>
            </a:r>
            <a:r>
              <a:rPr/>
              <a:t> с опциями </a:t>
            </a:r>
            <a:r>
              <a:rPr i="1"/>
              <a:t>-t -l</a:t>
            </a:r>
            <a:r>
              <a:rPr/>
              <a:t> на корневом каталоге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 помощью команды man я просмотрела описания следующих команд: cd, pwd, mkdir, rmdir, rm (рис.12-16).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asmaslova/study_2021-2022_os-intro/blob/master/labs/lab04/presentation/images/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рис.12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рис.12 Часть результата работы команды </a:t>
            </a:r>
            <a:r>
              <a:rPr i="1"/>
              <a:t>man cd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asmaslova/study_2021-2022_os-intro/blob/master/labs/lab04/presentation/images/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рис.13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рис.13 Часть результата работы команды </a:t>
            </a:r>
            <a:r>
              <a:rPr i="1"/>
              <a:t>man pwd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asmaslova/study_2021-2022_os-intro/blob/master/labs/lab04/presentation/images/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рис.14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рис.14 Часть результата работы команды </a:t>
            </a:r>
            <a:r>
              <a:rPr i="1"/>
              <a:t>man mkdir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asmaslova/study_2021-2022_os-intro/blob/master/labs/lab04/presentation/images/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рис.15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Далее я перешла в каталог /tmp, вывела на экран его содержимое (рис.1), а также попробовала использовать различные опции </a:t>
            </a:r>
            <a:r>
              <a:rPr i="1"/>
              <a:t>ls</a:t>
            </a:r>
            <a:r>
              <a:rPr/>
              <a:t> (рис.2-5).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рис.15 Часть результата работы команды </a:t>
            </a:r>
            <a:r>
              <a:rPr i="1"/>
              <a:t>man rmdir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asmaslova/study_2021-2022_os-intro/blob/master/labs/lab04/presentation/images/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рис.16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рис.16 Часть результата работы команды </a:t>
            </a:r>
            <a:r>
              <a:rPr i="1"/>
              <a:t>man rm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Используя информацию, полученную при помощи команды history, я выполнила модификацию и исполнение нескольких команд из буфера команд (рис.17-18).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asmaslova/study_2021-2022_os-intro/blob/master/labs/lab04/presentation/images/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рис.17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рис.17 Результат работы функции </a:t>
            </a:r>
            <a:r>
              <a:rPr i="1"/>
              <a:t>history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asmaslova/study_2021-2022_os-intro/blob/master/labs/lab04/presentation/images/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рис.18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рис.18 Результаты работы модификаций функции </a:t>
            </a:r>
            <a:r>
              <a:rPr i="1"/>
              <a:t>history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результате работы я получила навыки взаимодействия с системой через командную строку.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asmaslova/study_2021-2022_os-intro/blob/master/labs/lab04/presentation/images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рис.1 Результат работы функции </a:t>
            </a:r>
            <a:r>
              <a:rPr i="1"/>
              <a:t>pwd</a:t>
            </a:r>
            <a:r>
              <a:rPr/>
              <a:t> и переход в каталог tmp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asmaslova/study_2021-2022_os-intro/blob/master/labs/lab04/presentation/images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рис.2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рис.2 Выполнение функции </a:t>
            </a:r>
            <a:r>
              <a:rPr i="1"/>
              <a:t>ls</a:t>
            </a:r>
            <a:r>
              <a:rPr/>
              <a:t> с опцией </a:t>
            </a:r>
            <a:r>
              <a:rPr i="1"/>
              <a:t>-a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asmaslova/study_2021-2022_os-intro/blob/master/labs/lab04/presentation/images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рис.3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№4</dc:title>
  <dc:creator/>
  <cp:keywords/>
  <dcterms:created xsi:type="dcterms:W3CDTF">2022-04-30T20:19:28Z</dcterms:created>
  <dcterms:modified xsi:type="dcterms:W3CDTF">2022-04-30T20:19:28Z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RUDN University, NKNbd-01-21,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