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NEC–2019,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October,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Budva,</a:t>
            </a:r>
            <a:r>
              <a:rPr/>
              <a:t> </a:t>
            </a:r>
            <a:r>
              <a:rPr/>
              <a:t>Montenegro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600200"/>
            <a:ext cx="407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рис.5</a:t>
            </a:r>
            <a:r>
              <a:rPr/>
              <a:t> </a:t>
            </a:r>
            <a:r>
              <a:rPr/>
              <a:t>Поиск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файловой</a:t>
            </a:r>
            <a:r>
              <a:rPr/>
              <a:t> </a:t>
            </a:r>
            <a:r>
              <a:rPr/>
              <a:t>системе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Далее я вызвала подменю Настройки и освоила операции, определяющие структуру экрана mc (Full screen, Double Width, Show Hidden Files и т.д.).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Далее я создала текстовой файл text.txt, открыла этот файл с помощью встроенного в mc редактора, вставила в открытый файл небольшой фрагмент текста, скопированный из любого другого файла или Интернета и проделала с текстом следующие манипуляции, используя горячие клавиши (рис.6):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5.1. Удалила строку текста.
5.2. Выделила фрагмент текста и скопировала его на новую строку.
5.3. Выделила фрагмент текста и перенесла его на новую строку.
5.4. Сохранила файл.
5.5. Отменила последнее действие.
5.6. Перешла в конец файла (нажав комбинацию клавиш) и написала некоторый текст.
5.7. Перешла в начало файла (нажав комбинацию клавиш) и написала некоторый текст.
5.8. Сохранила и закрыла файл.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600200"/>
            <a:ext cx="435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Название</a:t>
            </a:r>
            <a:r>
              <a:rPr/>
              <a:t> </a:t>
            </a:r>
            <a:r>
              <a:rPr/>
              <a:t>рисунка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6" type="arabicPeriod"/>
            </a:pPr>
            <a:r>
              <a:rPr/>
              <a:t>После этого я открыла файл с исходным текстом на некотором языке программирования (например C или Java) и, используя меню редактора, включила подсветку синтаксиса (рис.7).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25700" y="1600200"/>
            <a:ext cx="429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Название</a:t>
            </a:r>
            <a:r>
              <a:rPr/>
              <a:t> </a:t>
            </a:r>
            <a:r>
              <a:rPr/>
              <a:t>рисунка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лабораторной работы я освоила основные возможности командной оболочки Midnight Commander и приобрела навыки практической работы по просмотру каталогов и файлов, манипуляций с ними.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Освоение основных возможностей командной оболочки Midnight Commander. Приобретение навыков практической работы по просмотру каталогов и файлов; манипуляций с ними.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Сначала я изучила информацию о mc, вызвав в командной строке man mc, затем запустила из командной строки mc, изучите его структуру и меню и выполнила несколько операций в mc, используя управляющие клавиши (операции с панелями; выделение/отмена выделения файлов, копирование/перемещение файлов, получение информации о размере и правах доступа на файлы и/или каталоги и т.п.) (рис.1). После этого я выполнила основные команды меню левой (или правой) панели и оценила степень подробности вывода информации о файлах (рис.2).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600200"/>
            <a:ext cx="411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</a:t>
            </a:r>
            <a:r>
              <a:rPr/>
              <a:t> </a:t>
            </a:r>
            <a:r>
              <a:rPr/>
              <a:t>Мануал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mc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600200"/>
            <a:ext cx="403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</a:t>
            </a:r>
            <a:r>
              <a:rPr/>
              <a:t> </a:t>
            </a:r>
            <a:r>
              <a:rPr/>
              <a:t>Интерфейс</a:t>
            </a:r>
            <a:r>
              <a:rPr/>
              <a:t> </a:t>
            </a:r>
            <a:r>
              <a:rPr/>
              <a:t>Midnight</a:t>
            </a:r>
            <a:r>
              <a:rPr/>
              <a:t> </a:t>
            </a:r>
            <a:r>
              <a:rPr/>
              <a:t>Commander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Используя возможности подменю Файл, я просмотрела содержимое текстового файла, отредактировала содержимое текстового файла (без сохранения результатов редактирования), создала каталог (рис.3) и скопировала файлы в созданный каталог (рис.4).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600200"/>
            <a:ext cx="4305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рис.3</a:t>
            </a:r>
            <a:r>
              <a:rPr/>
              <a:t> </a:t>
            </a:r>
            <a:r>
              <a:rPr/>
              <a:t>Создание</a:t>
            </a:r>
            <a:r>
              <a:rPr/>
              <a:t> </a:t>
            </a:r>
            <a:r>
              <a:rPr/>
              <a:t>каталога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600200"/>
            <a:ext cx="405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рис.4</a:t>
            </a:r>
            <a:r>
              <a:rPr/>
              <a:t> </a:t>
            </a:r>
            <a:r>
              <a:rPr/>
              <a:t>Копирование</a:t>
            </a:r>
            <a:r>
              <a:rPr/>
              <a:t> </a:t>
            </a:r>
            <a:r>
              <a:rPr/>
              <a:t>файлов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созданный</a:t>
            </a:r>
            <a:r>
              <a:rPr/>
              <a:t> </a:t>
            </a:r>
            <a:r>
              <a:rPr/>
              <a:t>каталог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С помощью соответствующих средств подменю Команда я осуществила поиск в файловой системе файла с заданными условиями (например, файла с расширением .c или .cpp, содержащего строку main) (рис.5), выбор и повторение одной из предыдущих команд, переход в домашний каталог, анализ файла меню и файла расширений.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</dc:title>
  <dc:creator/>
  <cp:keywords/>
  <dcterms:created xsi:type="dcterms:W3CDTF">2022-06-14T19:26:13Z</dcterms:created>
  <dcterms:modified xsi:type="dcterms:W3CDTF">2022-06-14T19:26:13Z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NEC–2019, 30 September – 4 October, 2019 Budva, Montenegro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