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NEC–2019,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October,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Budva,</a:t>
            </a:r>
            <a:r>
              <a:rPr/>
              <a:t> </a:t>
            </a:r>
            <a:r>
              <a:rPr/>
              <a:t>Montenegro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76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  <a:r>
              <a:rPr/>
              <a:t> </a:t>
            </a:r>
            <a:r>
              <a:rPr/>
              <a:t>Использование</a:t>
            </a:r>
            <a:r>
              <a:rPr/>
              <a:t> </a:t>
            </a:r>
            <a:r>
              <a:rPr/>
              <a:t>перенаправления</a:t>
            </a:r>
            <a:r>
              <a:rPr/>
              <a:t> </a:t>
            </a:r>
            <a:r>
              <a:rPr/>
              <a:t>ввода-вывода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С помощью команды find я определила, какие файлы в моем домашнем каталоге имеют название, начинающееся с “с” (рис.3).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600200"/>
            <a:ext cx="457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  <a:r>
              <a:rPr/>
              <a:t> </a:t>
            </a:r>
            <a:r>
              <a:rPr/>
              <a:t>Использование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find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С помощью команды find я вывела на экран имена файлов из каталога /etc, начинающиеся с символа h (рис.4).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1600200"/>
            <a:ext cx="232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</a:t>
            </a:r>
            <a:r>
              <a:rPr/>
              <a:t> </a:t>
            </a:r>
            <a:r>
              <a:rPr/>
              <a:t>Использование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find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С помощью команды find и перенаправления ввода-вывода я запустила в фоновом режиме процесс, который будет записывать в файл ~/logfile файлы, имена которых начинаются с log (рис.5).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38500"/>
            <a:ext cx="8229600" cy="73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</a:t>
            </a:r>
            <a:r>
              <a:rPr/>
              <a:t> </a:t>
            </a:r>
            <a:r>
              <a:rPr/>
              <a:t>Использование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перенаправления</a:t>
            </a:r>
            <a:r>
              <a:rPr/>
              <a:t> </a:t>
            </a:r>
            <a:r>
              <a:rPr/>
              <a:t>ввода-вывода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Далее я удалила файл ~/logfile (рис.6).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84500"/>
            <a:ext cx="8229600" cy="125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рис.6</a:t>
            </a:r>
            <a:r>
              <a:rPr/>
              <a:t> </a:t>
            </a:r>
            <a:r>
              <a:rPr/>
              <a:t>Удаление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8" type="arabicPeriod"/>
            </a:pPr>
            <a:r>
              <a:rPr/>
              <a:t>С помощью знака амперсанта я запустила из консоли в фоновом режиме редактор gedit (рис.7).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86000"/>
            <a:ext cx="82296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рис.7</a:t>
            </a:r>
            <a:r>
              <a:rPr/>
              <a:t> </a:t>
            </a:r>
            <a:r>
              <a:rPr/>
              <a:t>Запуск</a:t>
            </a:r>
            <a:r>
              <a:rPr/>
              <a:t> </a:t>
            </a:r>
            <a:r>
              <a:rPr/>
              <a:t>gedit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завершение</a:t>
            </a:r>
            <a:r>
              <a:rPr/>
              <a:t> </a:t>
            </a:r>
            <a:r>
              <a:rPr/>
              <a:t>процесса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идентификатору</a:t>
            </a:r>
            <a:r>
              <a:rPr/>
              <a:t> </a:t>
            </a:r>
            <a:r>
              <a:rPr/>
              <a:t>процесса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9" type="arabicPeriod"/>
            </a:pPr>
            <a:r>
              <a:rPr/>
              <a:t>Далее я определила идентификатор процесса gedit, используя команду ps, конвейер и фильтр grep (рис.7).</a:t>
            </a:r>
          </a:p>
          <a:p>
            <a:pPr lvl="1">
              <a:buAutoNum startAt="9" type="arabicPeriod"/>
            </a:pPr>
            <a:r>
              <a:rPr/>
              <a:t>После этого я прочла справку (man) команды kill и использоавала её для завершения процесса gedit (рис.7).</a:t>
            </a:r>
          </a:p>
          <a:p>
            <a:pPr lvl="1">
              <a:buAutoNum startAt="9" type="arabicPeriod"/>
            </a:pPr>
            <a:r>
              <a:rPr/>
              <a:t>Далее я выполнила команды df и du, предварительно получив более подробную информацию об этих командах с помощью команды man (рис.8).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487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рис.8</a:t>
            </a:r>
            <a:r>
              <a:rPr/>
              <a:t> </a:t>
            </a:r>
            <a:r>
              <a:rPr/>
              <a:t>Выполнение</a:t>
            </a:r>
            <a:r>
              <a:rPr/>
              <a:t> </a:t>
            </a:r>
            <a:r>
              <a:rPr/>
              <a:t>команд</a:t>
            </a:r>
            <a:r>
              <a:rPr/>
              <a:t> </a:t>
            </a:r>
            <a:r>
              <a:rPr/>
              <a:t>df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du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2" type="arabicPeriod"/>
            </a:pPr>
            <a:r>
              <a:rPr/>
              <a:t>Воспользовавшись справкой команды find, я вывела имена всех директорий, имеющихся в моем домашнем каталоге (рис.9).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600200"/>
            <a:ext cx="473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рис.9</a:t>
            </a:r>
            <a:r>
              <a:rPr/>
              <a:t> </a:t>
            </a:r>
            <a:r>
              <a:rPr/>
              <a:t>Вывод</a:t>
            </a:r>
            <a:r>
              <a:rPr/>
              <a:t> </a:t>
            </a:r>
            <a:r>
              <a:rPr/>
              <a:t>всех</a:t>
            </a:r>
            <a:r>
              <a:rPr/>
              <a:t> </a:t>
            </a:r>
            <a:r>
              <a:rPr/>
              <a:t>имеющихся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домашнем</a:t>
            </a:r>
            <a:r>
              <a:rPr/>
              <a:t> </a:t>
            </a:r>
            <a:r>
              <a:rPr/>
              <a:t>каталоге</a:t>
            </a:r>
            <a:r>
              <a:rPr/>
              <a:t> </a:t>
            </a:r>
            <a:r>
              <a:rPr/>
              <a:t>директорий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работы я ознакомилась с инструментами поиска файлов и фильтрации текстовых данных и приобрела практические навыки: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Список</a:t>
            </a:r>
            <a:r>
              <a:rPr/>
              <a:t> </a:t>
            </a:r>
            <a:r>
              <a:rPr/>
              <a:t>литературы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Осуществите вход в систему, используя соответствующее имя пользователя.</a:t>
            </a:r>
          </a:p>
          <a:p>
            <a:pPr lvl="1">
              <a:buAutoNum type="arabicPeriod"/>
            </a:pPr>
            <a:r>
              <a:rPr/>
              <a:t>Запишите в файл file.txt названия файлов, содержащихся в каталоге /etc. Допишите в этот же файл названия файлов, содержащихся в вашем домашнем каталоге.</a:t>
            </a:r>
          </a:p>
          <a:p>
            <a:pPr lvl="1">
              <a:buAutoNum type="arabicPeriod"/>
            </a:pPr>
            <a:r>
              <a:rPr/>
              <a:t>Выведите имена всех файлов из file.txt, имеющих расширение .conf, после чего запишите их в новый текстовой файл conf.txt.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Определите, какие файлы в вашем домашнем каталоге имеют имена, начинавшиеся с символа c? Предложите несколько вариантов, как это сделать.</a:t>
            </a:r>
          </a:p>
          <a:p>
            <a:pPr lvl="1">
              <a:buAutoNum startAt="4" type="arabicPeriod"/>
            </a:pPr>
            <a:r>
              <a:rPr/>
              <a:t>Выведите на экран (по странично) имена файлов из каталога /etc, начинающиеся с символа h.</a:t>
            </a:r>
          </a:p>
          <a:p>
            <a:pPr lvl="1">
              <a:buAutoNum startAt="4" type="arabicPeriod"/>
            </a:pPr>
            <a:r>
              <a:rPr/>
              <a:t>Запустите в фоновом режиме процесс, который будет записывать в файл ~/logfile файлы, имена которых начинаются с log.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Удалите файл ~/logfile.</a:t>
            </a:r>
          </a:p>
          <a:p>
            <a:pPr lvl="1">
              <a:buAutoNum startAt="7" type="arabicPeriod"/>
            </a:pPr>
            <a:r>
              <a:rPr/>
              <a:t>Запустите из консоли в фоновом режиме редактор gedit.</a:t>
            </a:r>
          </a:p>
          <a:p>
            <a:pPr lvl="1">
              <a:buAutoNum startAt="7" type="arabicPeriod"/>
            </a:pPr>
            <a:r>
              <a:rPr/>
              <a:t>Определите идентификатор процесса gedit, используя команду ps, конвейер и фильтр grep. Как ещё можно определить идентификатор процесса?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0" type="arabicPeriod"/>
            </a:pPr>
            <a:r>
              <a:rPr/>
              <a:t>Прочтите справку (man) команды kill, после чего используйте её для завершения процесса gedit.</a:t>
            </a:r>
          </a:p>
          <a:p>
            <a:pPr lvl="1">
              <a:buAutoNum startAt="10" type="arabicPeriod"/>
            </a:pPr>
            <a:r>
              <a:rPr/>
              <a:t>Выполните команды df и du, предварительно получив более подробную информацию об этих командах, с помощью команды man.</a:t>
            </a:r>
          </a:p>
          <a:p>
            <a:pPr lvl="1">
              <a:buAutoNum startAt="10" type="arabicPeriod"/>
            </a:pPr>
            <a:r>
              <a:rPr/>
              <a:t>Воспользовавшись справкой команды find, выведите имена всех директорий, имеющихся в вашем домашнем каталоге.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Сначала я осуществила вход в систему, используя свое имя пользователя.</a:t>
            </a:r>
          </a:p>
          <a:p>
            <a:pPr lvl="1">
              <a:buAutoNum type="arabicPeriod"/>
            </a:pPr>
            <a:r>
              <a:rPr/>
              <a:t>Далее я записала в файл file.txt названия файлов, содержащихся в каталоге /etc, после чего дописала в этот же файл названия файлов, содержащихся в моем домашнем каталоге (рис.1).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  <a:r>
              <a:rPr/>
              <a:t> </a:t>
            </a:r>
            <a:r>
              <a:rPr/>
              <a:t>Использование</a:t>
            </a:r>
            <a:r>
              <a:rPr/>
              <a:t> </a:t>
            </a:r>
            <a:r>
              <a:rPr/>
              <a:t>перенаправления</a:t>
            </a:r>
            <a:r>
              <a:rPr/>
              <a:t> </a:t>
            </a:r>
            <a:r>
              <a:rPr/>
              <a:t>ввода-вывода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После этого я вывела имена всех файлов из file.txt, имеющих расширение .conf, и записала их в новый текстовой файл conf.txt (рис.2).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</dc:title>
  <dc:creator/>
  <cp:keywords/>
  <dcterms:created xsi:type="dcterms:W3CDTF">2022-06-14T02:30:25Z</dcterms:created>
  <dcterms:modified xsi:type="dcterms:W3CDTF">2022-06-14T02:30:25Z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