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251A4-EC3F-4F48-B078-B8FBCFBF30E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D41F49-9046-4BA0-ABFB-94FD219E3A30}">
      <dgm:prSet phldrT="[Text]"/>
      <dgm:spPr/>
      <dgm:t>
        <a:bodyPr/>
        <a:lstStyle/>
        <a:p>
          <a:r>
            <a:rPr lang="en-GB" dirty="0" smtClean="0"/>
            <a:t>Home Page</a:t>
          </a:r>
          <a:endParaRPr lang="en-GB" dirty="0"/>
        </a:p>
      </dgm:t>
    </dgm:pt>
    <dgm:pt modelId="{067A2259-F63D-49CF-B1BB-FFD7DF83C374}" type="parTrans" cxnId="{B3886F24-288E-45C3-8CDC-78BDA1739017}">
      <dgm:prSet/>
      <dgm:spPr/>
      <dgm:t>
        <a:bodyPr/>
        <a:lstStyle/>
        <a:p>
          <a:endParaRPr lang="en-GB"/>
        </a:p>
      </dgm:t>
    </dgm:pt>
    <dgm:pt modelId="{83DCE194-03B3-4EC9-96EF-86CAAEE7636A}" type="sibTrans" cxnId="{B3886F24-288E-45C3-8CDC-78BDA1739017}">
      <dgm:prSet/>
      <dgm:spPr/>
      <dgm:t>
        <a:bodyPr/>
        <a:lstStyle/>
        <a:p>
          <a:endParaRPr lang="en-GB"/>
        </a:p>
      </dgm:t>
    </dgm:pt>
    <dgm:pt modelId="{0BC1744B-48E6-4A3D-A368-4CF22FB20E9A}">
      <dgm:prSet phldrT="[Text]"/>
      <dgm:spPr/>
      <dgm:t>
        <a:bodyPr/>
        <a:lstStyle/>
        <a:p>
          <a:r>
            <a:rPr lang="en-GB" dirty="0" smtClean="0"/>
            <a:t>Login</a:t>
          </a:r>
          <a:endParaRPr lang="en-GB" dirty="0"/>
        </a:p>
      </dgm:t>
    </dgm:pt>
    <dgm:pt modelId="{5D0CEC11-78FB-4063-AEA1-1665DB600DB9}" type="parTrans" cxnId="{4495358D-F12D-46CC-9CB2-0D00B1B7B1AD}">
      <dgm:prSet/>
      <dgm:spPr/>
      <dgm:t>
        <a:bodyPr/>
        <a:lstStyle/>
        <a:p>
          <a:endParaRPr lang="en-GB"/>
        </a:p>
      </dgm:t>
    </dgm:pt>
    <dgm:pt modelId="{C55987AC-6FE2-4B96-9F29-AFE27D2D1482}" type="sibTrans" cxnId="{4495358D-F12D-46CC-9CB2-0D00B1B7B1AD}">
      <dgm:prSet/>
      <dgm:spPr/>
      <dgm:t>
        <a:bodyPr/>
        <a:lstStyle/>
        <a:p>
          <a:endParaRPr lang="en-GB"/>
        </a:p>
      </dgm:t>
    </dgm:pt>
    <dgm:pt modelId="{57CE324A-A64A-4162-87D8-57EF219FB226}">
      <dgm:prSet phldrT="[Text]"/>
      <dgm:spPr/>
      <dgm:t>
        <a:bodyPr/>
        <a:lstStyle/>
        <a:p>
          <a:r>
            <a:rPr lang="en-GB" dirty="0" smtClean="0"/>
            <a:t>Account</a:t>
          </a:r>
          <a:endParaRPr lang="en-GB" dirty="0"/>
        </a:p>
      </dgm:t>
    </dgm:pt>
    <dgm:pt modelId="{86FF1DB9-1B13-4098-9D53-755EF54D08E9}" type="parTrans" cxnId="{A8013120-E504-4A99-A03E-05A75F160995}">
      <dgm:prSet/>
      <dgm:spPr/>
      <dgm:t>
        <a:bodyPr/>
        <a:lstStyle/>
        <a:p>
          <a:endParaRPr lang="en-GB"/>
        </a:p>
      </dgm:t>
    </dgm:pt>
    <dgm:pt modelId="{A8C0CD36-5013-4608-AA7B-88A9E4B99B78}" type="sibTrans" cxnId="{A8013120-E504-4A99-A03E-05A75F160995}">
      <dgm:prSet/>
      <dgm:spPr/>
      <dgm:t>
        <a:bodyPr/>
        <a:lstStyle/>
        <a:p>
          <a:endParaRPr lang="en-GB"/>
        </a:p>
      </dgm:t>
    </dgm:pt>
    <dgm:pt modelId="{8EDF5E60-5F18-4905-A953-EF16ECA637DE}">
      <dgm:prSet phldrT="[Text]"/>
      <dgm:spPr/>
      <dgm:t>
        <a:bodyPr/>
        <a:lstStyle/>
        <a:p>
          <a:r>
            <a:rPr lang="en-GB" dirty="0" smtClean="0"/>
            <a:t>About Us</a:t>
          </a:r>
          <a:endParaRPr lang="en-GB" dirty="0"/>
        </a:p>
      </dgm:t>
    </dgm:pt>
    <dgm:pt modelId="{E016F1AE-F779-4756-9A3B-8D3820444704}" type="parTrans" cxnId="{6689DC0B-2970-417C-9AF8-E8CD2CD4CF61}">
      <dgm:prSet/>
      <dgm:spPr/>
      <dgm:t>
        <a:bodyPr/>
        <a:lstStyle/>
        <a:p>
          <a:endParaRPr lang="en-GB"/>
        </a:p>
      </dgm:t>
    </dgm:pt>
    <dgm:pt modelId="{13B13663-4E37-4816-BED7-92C909F8DB83}" type="sibTrans" cxnId="{6689DC0B-2970-417C-9AF8-E8CD2CD4CF61}">
      <dgm:prSet/>
      <dgm:spPr/>
      <dgm:t>
        <a:bodyPr/>
        <a:lstStyle/>
        <a:p>
          <a:endParaRPr lang="en-GB"/>
        </a:p>
      </dgm:t>
    </dgm:pt>
    <dgm:pt modelId="{463F5D8D-E6EF-4B25-8CCA-720CE8CA3A99}">
      <dgm:prSet phldrT="[Text]"/>
      <dgm:spPr/>
      <dgm:t>
        <a:bodyPr/>
        <a:lstStyle/>
        <a:p>
          <a:r>
            <a:rPr lang="en-GB" dirty="0" smtClean="0"/>
            <a:t>Venues</a:t>
          </a:r>
          <a:endParaRPr lang="en-GB" dirty="0"/>
        </a:p>
      </dgm:t>
    </dgm:pt>
    <dgm:pt modelId="{D613ECA6-F032-4A5C-879E-A65C89ED3698}" type="parTrans" cxnId="{1F9561E8-D9C2-4FCA-A850-F80F441BC72B}">
      <dgm:prSet/>
      <dgm:spPr/>
      <dgm:t>
        <a:bodyPr/>
        <a:lstStyle/>
        <a:p>
          <a:endParaRPr lang="en-GB"/>
        </a:p>
      </dgm:t>
    </dgm:pt>
    <dgm:pt modelId="{223CA333-9D0A-473B-B198-DDC10D359299}" type="sibTrans" cxnId="{1F9561E8-D9C2-4FCA-A850-F80F441BC72B}">
      <dgm:prSet/>
      <dgm:spPr/>
      <dgm:t>
        <a:bodyPr/>
        <a:lstStyle/>
        <a:p>
          <a:endParaRPr lang="en-GB"/>
        </a:p>
      </dgm:t>
    </dgm:pt>
    <dgm:pt modelId="{2D5BB6EC-0426-47BD-B438-7764633968D1}">
      <dgm:prSet phldrT="[Text]"/>
      <dgm:spPr/>
      <dgm:t>
        <a:bodyPr/>
        <a:lstStyle/>
        <a:p>
          <a:r>
            <a:rPr lang="en-GB" dirty="0" smtClean="0"/>
            <a:t>Personal Details</a:t>
          </a:r>
          <a:endParaRPr lang="en-GB" dirty="0"/>
        </a:p>
      </dgm:t>
    </dgm:pt>
    <dgm:pt modelId="{4ED3D9E4-922B-48CA-97D2-B8CAA6DE431E}" type="parTrans" cxnId="{694351E0-9F7D-4B5C-8D9B-3F155D128F21}">
      <dgm:prSet/>
      <dgm:spPr/>
      <dgm:t>
        <a:bodyPr/>
        <a:lstStyle/>
        <a:p>
          <a:endParaRPr lang="en-GB"/>
        </a:p>
      </dgm:t>
    </dgm:pt>
    <dgm:pt modelId="{7056CBBD-5EB9-46B4-90B6-5C24AD0C32E2}" type="sibTrans" cxnId="{694351E0-9F7D-4B5C-8D9B-3F155D128F21}">
      <dgm:prSet/>
      <dgm:spPr/>
    </dgm:pt>
    <dgm:pt modelId="{CC3A7D67-5A7C-432A-80CC-0AAD92948F27}">
      <dgm:prSet phldrT="[Text]"/>
      <dgm:spPr/>
      <dgm:t>
        <a:bodyPr/>
        <a:lstStyle/>
        <a:p>
          <a:r>
            <a:rPr lang="en-GB" dirty="0" smtClean="0"/>
            <a:t>Friends</a:t>
          </a:r>
          <a:endParaRPr lang="en-GB" dirty="0"/>
        </a:p>
      </dgm:t>
    </dgm:pt>
    <dgm:pt modelId="{CA2089D1-BC51-4054-A86B-F5D92F46C9C2}" type="parTrans" cxnId="{B624BA29-9D1F-486F-AC23-8D4A780D6CB8}">
      <dgm:prSet/>
      <dgm:spPr/>
      <dgm:t>
        <a:bodyPr/>
        <a:lstStyle/>
        <a:p>
          <a:endParaRPr lang="en-GB"/>
        </a:p>
      </dgm:t>
    </dgm:pt>
    <dgm:pt modelId="{8901498C-1B7F-4E92-BAAB-B0E186E6F8CC}" type="sibTrans" cxnId="{B624BA29-9D1F-486F-AC23-8D4A780D6CB8}">
      <dgm:prSet/>
      <dgm:spPr/>
    </dgm:pt>
    <dgm:pt modelId="{8C1BF4A7-C77D-48B5-AD8F-7FA3C624C310}">
      <dgm:prSet phldrT="[Text]"/>
      <dgm:spPr/>
      <dgm:t>
        <a:bodyPr/>
        <a:lstStyle/>
        <a:p>
          <a:r>
            <a:rPr lang="en-GB" dirty="0" smtClean="0"/>
            <a:t>Party Planner</a:t>
          </a:r>
          <a:endParaRPr lang="en-GB" dirty="0"/>
        </a:p>
      </dgm:t>
    </dgm:pt>
    <dgm:pt modelId="{B624F0F5-1A51-4D5E-98F5-1836054E140A}" type="parTrans" cxnId="{0550A767-F8B3-43E4-B75A-C0E30D7B3CEF}">
      <dgm:prSet/>
      <dgm:spPr/>
      <dgm:t>
        <a:bodyPr/>
        <a:lstStyle/>
        <a:p>
          <a:endParaRPr lang="en-GB"/>
        </a:p>
      </dgm:t>
    </dgm:pt>
    <dgm:pt modelId="{FF7287AC-A827-4B6E-8509-8D3E582072DD}" type="sibTrans" cxnId="{0550A767-F8B3-43E4-B75A-C0E30D7B3CEF}">
      <dgm:prSet/>
      <dgm:spPr/>
    </dgm:pt>
    <dgm:pt modelId="{C8EDB6C2-3E16-483F-A34F-874135E22563}">
      <dgm:prSet phldrT="[Text]"/>
      <dgm:spPr/>
      <dgm:t>
        <a:bodyPr/>
        <a:lstStyle/>
        <a:p>
          <a:r>
            <a:rPr lang="en-GB" dirty="0" smtClean="0"/>
            <a:t>Contact Us</a:t>
          </a:r>
          <a:endParaRPr lang="en-GB" dirty="0"/>
        </a:p>
      </dgm:t>
    </dgm:pt>
    <dgm:pt modelId="{7C32911F-1FFC-42DB-8F28-CD4D312F83B4}" type="parTrans" cxnId="{57F8D642-DB08-4261-A49D-D28719CA9E04}">
      <dgm:prSet/>
      <dgm:spPr/>
      <dgm:t>
        <a:bodyPr/>
        <a:lstStyle/>
        <a:p>
          <a:endParaRPr lang="en-GB"/>
        </a:p>
      </dgm:t>
    </dgm:pt>
    <dgm:pt modelId="{001EE4C3-C831-48E5-8184-6760A08DFD3B}" type="sibTrans" cxnId="{57F8D642-DB08-4261-A49D-D28719CA9E04}">
      <dgm:prSet/>
      <dgm:spPr/>
    </dgm:pt>
    <dgm:pt modelId="{A1947170-485A-4F63-B5CA-44E8A5707B6E}">
      <dgm:prSet phldrT="[Text]"/>
      <dgm:spPr/>
      <dgm:t>
        <a:bodyPr/>
        <a:lstStyle/>
        <a:p>
          <a:r>
            <a:rPr lang="en-GB" dirty="0" smtClean="0"/>
            <a:t>Information</a:t>
          </a:r>
          <a:endParaRPr lang="en-GB" dirty="0"/>
        </a:p>
      </dgm:t>
    </dgm:pt>
    <dgm:pt modelId="{B150CCEF-F21B-49D5-9258-2849E6F1EF34}" type="parTrans" cxnId="{9EF4BF09-5954-4F2A-A026-03C83976197B}">
      <dgm:prSet/>
      <dgm:spPr/>
      <dgm:t>
        <a:bodyPr/>
        <a:lstStyle/>
        <a:p>
          <a:endParaRPr lang="en-GB"/>
        </a:p>
      </dgm:t>
    </dgm:pt>
    <dgm:pt modelId="{6B6E3C9E-8E0C-43CF-85C1-E313EED328AF}" type="sibTrans" cxnId="{9EF4BF09-5954-4F2A-A026-03C83976197B}">
      <dgm:prSet/>
      <dgm:spPr/>
    </dgm:pt>
    <dgm:pt modelId="{52CD8A0B-FC31-447F-BD54-39E20FDA58B1}">
      <dgm:prSet phldrT="[Text]"/>
      <dgm:spPr/>
      <dgm:t>
        <a:bodyPr/>
        <a:lstStyle/>
        <a:p>
          <a:r>
            <a:rPr lang="en-GB" dirty="0" smtClean="0"/>
            <a:t>Catering</a:t>
          </a:r>
          <a:endParaRPr lang="en-GB" dirty="0"/>
        </a:p>
      </dgm:t>
    </dgm:pt>
    <dgm:pt modelId="{16E2AEDC-9025-401B-9645-6BDA4440B012}" type="parTrans" cxnId="{7CBDF968-0098-4DD6-86CD-5B7581973961}">
      <dgm:prSet/>
      <dgm:spPr/>
      <dgm:t>
        <a:bodyPr/>
        <a:lstStyle/>
        <a:p>
          <a:endParaRPr lang="en-GB"/>
        </a:p>
      </dgm:t>
    </dgm:pt>
    <dgm:pt modelId="{FDA46A44-94B0-42E4-BB00-24DE0A51A54B}" type="sibTrans" cxnId="{7CBDF968-0098-4DD6-86CD-5B7581973961}">
      <dgm:prSet/>
      <dgm:spPr/>
    </dgm:pt>
    <dgm:pt modelId="{837F8CD2-7EB6-4F58-8D6D-122A42A85F12}">
      <dgm:prSet phldrT="[Text]"/>
      <dgm:spPr/>
      <dgm:t>
        <a:bodyPr/>
        <a:lstStyle/>
        <a:p>
          <a:r>
            <a:rPr lang="en-GB" dirty="0" smtClean="0"/>
            <a:t>Dress Code</a:t>
          </a:r>
          <a:endParaRPr lang="en-GB" dirty="0"/>
        </a:p>
      </dgm:t>
    </dgm:pt>
    <dgm:pt modelId="{110C1C74-F824-4464-ADF1-BC7A63B4959B}" type="parTrans" cxnId="{4F5F7802-1B8B-42EA-BD0C-D2444E8A94BF}">
      <dgm:prSet/>
      <dgm:spPr/>
      <dgm:t>
        <a:bodyPr/>
        <a:lstStyle/>
        <a:p>
          <a:endParaRPr lang="en-GB"/>
        </a:p>
      </dgm:t>
    </dgm:pt>
    <dgm:pt modelId="{F7B89B2E-4C3E-4E77-8CA2-D26B93EDAB0A}" type="sibTrans" cxnId="{4F5F7802-1B8B-42EA-BD0C-D2444E8A94BF}">
      <dgm:prSet/>
      <dgm:spPr/>
    </dgm:pt>
    <dgm:pt modelId="{D8AC0293-DEFC-4A7A-B2A5-F52C7F1C89CE}">
      <dgm:prSet phldrT="[Text]"/>
      <dgm:spPr/>
      <dgm:t>
        <a:bodyPr/>
        <a:lstStyle/>
        <a:p>
          <a:r>
            <a:rPr lang="en-GB" dirty="0" smtClean="0"/>
            <a:t>Legal</a:t>
          </a:r>
          <a:endParaRPr lang="en-GB" dirty="0"/>
        </a:p>
      </dgm:t>
    </dgm:pt>
    <dgm:pt modelId="{0277DBB8-7E28-4CF7-A18B-F2E55F2B4A50}" type="parTrans" cxnId="{78255FF1-77FE-4233-9531-2C83895ADB3F}">
      <dgm:prSet/>
      <dgm:spPr/>
      <dgm:t>
        <a:bodyPr/>
        <a:lstStyle/>
        <a:p>
          <a:endParaRPr lang="en-GB"/>
        </a:p>
      </dgm:t>
    </dgm:pt>
    <dgm:pt modelId="{DC1649B0-3A09-428C-B734-64C7CA68B294}" type="sibTrans" cxnId="{78255FF1-77FE-4233-9531-2C83895ADB3F}">
      <dgm:prSet/>
      <dgm:spPr/>
    </dgm:pt>
    <dgm:pt modelId="{D071B7DB-F764-4ECC-B425-2A278103DB3E}" type="pres">
      <dgm:prSet presAssocID="{620251A4-EC3F-4F48-B078-B8FBCFBF30E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8B4CF27-0A44-4CA6-A7E5-A556D79BFD62}" type="pres">
      <dgm:prSet presAssocID="{9FD41F49-9046-4BA0-ABFB-94FD219E3A30}" presName="root1" presStyleCnt="0"/>
      <dgm:spPr/>
    </dgm:pt>
    <dgm:pt modelId="{0C46E865-7B7F-493D-A10A-6040A0DC6CD7}" type="pres">
      <dgm:prSet presAssocID="{9FD41F49-9046-4BA0-ABFB-94FD219E3A3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3FEDCB1-30DD-4DB8-B002-CD2ABD5EF60A}" type="pres">
      <dgm:prSet presAssocID="{9FD41F49-9046-4BA0-ABFB-94FD219E3A30}" presName="level2hierChild" presStyleCnt="0"/>
      <dgm:spPr/>
    </dgm:pt>
    <dgm:pt modelId="{EDEDC0BB-0872-4254-AB29-FF70D169C109}" type="pres">
      <dgm:prSet presAssocID="{5D0CEC11-78FB-4063-AEA1-1665DB600DB9}" presName="conn2-1" presStyleLbl="parChTrans1D2" presStyleIdx="0" presStyleCnt="5"/>
      <dgm:spPr/>
      <dgm:t>
        <a:bodyPr/>
        <a:lstStyle/>
        <a:p>
          <a:endParaRPr lang="en-GB"/>
        </a:p>
      </dgm:t>
    </dgm:pt>
    <dgm:pt modelId="{6849C325-984C-4CE1-A643-7D8BDF9480E2}" type="pres">
      <dgm:prSet presAssocID="{5D0CEC11-78FB-4063-AEA1-1665DB600DB9}" presName="connTx" presStyleLbl="parChTrans1D2" presStyleIdx="0" presStyleCnt="5"/>
      <dgm:spPr/>
      <dgm:t>
        <a:bodyPr/>
        <a:lstStyle/>
        <a:p>
          <a:endParaRPr lang="en-GB"/>
        </a:p>
      </dgm:t>
    </dgm:pt>
    <dgm:pt modelId="{329A9D65-C735-4881-8BC2-6089C40D2834}" type="pres">
      <dgm:prSet presAssocID="{0BC1744B-48E6-4A3D-A368-4CF22FB20E9A}" presName="root2" presStyleCnt="0"/>
      <dgm:spPr/>
    </dgm:pt>
    <dgm:pt modelId="{919338FC-008B-4984-93CC-0C7DCB1A0B0A}" type="pres">
      <dgm:prSet presAssocID="{0BC1744B-48E6-4A3D-A368-4CF22FB20E9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CA4C5F-27DA-4AED-9C65-F1A1A4772EC5}" type="pres">
      <dgm:prSet presAssocID="{0BC1744B-48E6-4A3D-A368-4CF22FB20E9A}" presName="level3hierChild" presStyleCnt="0"/>
      <dgm:spPr/>
    </dgm:pt>
    <dgm:pt modelId="{CC8254A0-536B-4668-AADE-5E925952C74C}" type="pres">
      <dgm:prSet presAssocID="{86FF1DB9-1B13-4098-9D53-755EF54D08E9}" presName="conn2-1" presStyleLbl="parChTrans1D3" presStyleIdx="0" presStyleCnt="4"/>
      <dgm:spPr/>
      <dgm:t>
        <a:bodyPr/>
        <a:lstStyle/>
        <a:p>
          <a:endParaRPr lang="en-GB"/>
        </a:p>
      </dgm:t>
    </dgm:pt>
    <dgm:pt modelId="{4DD1C57F-F176-4976-AB00-C6F5DF31C967}" type="pres">
      <dgm:prSet presAssocID="{86FF1DB9-1B13-4098-9D53-755EF54D08E9}" presName="connTx" presStyleLbl="parChTrans1D3" presStyleIdx="0" presStyleCnt="4"/>
      <dgm:spPr/>
      <dgm:t>
        <a:bodyPr/>
        <a:lstStyle/>
        <a:p>
          <a:endParaRPr lang="en-GB"/>
        </a:p>
      </dgm:t>
    </dgm:pt>
    <dgm:pt modelId="{2A5D8E8D-EACC-4B0B-9E14-56079B9ECE9A}" type="pres">
      <dgm:prSet presAssocID="{57CE324A-A64A-4162-87D8-57EF219FB226}" presName="root2" presStyleCnt="0"/>
      <dgm:spPr/>
    </dgm:pt>
    <dgm:pt modelId="{D2EF3204-2009-4157-A2BF-AD57BF404491}" type="pres">
      <dgm:prSet presAssocID="{57CE324A-A64A-4162-87D8-57EF219FB22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49D3520-149A-43AA-A2E9-EC6B8CC97490}" type="pres">
      <dgm:prSet presAssocID="{57CE324A-A64A-4162-87D8-57EF219FB226}" presName="level3hierChild" presStyleCnt="0"/>
      <dgm:spPr/>
    </dgm:pt>
    <dgm:pt modelId="{3C4154B6-1370-4D7B-81F8-3FECD2105215}" type="pres">
      <dgm:prSet presAssocID="{4ED3D9E4-922B-48CA-97D2-B8CAA6DE431E}" presName="conn2-1" presStyleLbl="parChTrans1D4" presStyleIdx="0" presStyleCnt="3"/>
      <dgm:spPr/>
      <dgm:t>
        <a:bodyPr/>
        <a:lstStyle/>
        <a:p>
          <a:endParaRPr lang="en-GB"/>
        </a:p>
      </dgm:t>
    </dgm:pt>
    <dgm:pt modelId="{9C448ED2-2911-4D4B-A15F-508B6A6F3385}" type="pres">
      <dgm:prSet presAssocID="{4ED3D9E4-922B-48CA-97D2-B8CAA6DE431E}" presName="connTx" presStyleLbl="parChTrans1D4" presStyleIdx="0" presStyleCnt="3"/>
      <dgm:spPr/>
      <dgm:t>
        <a:bodyPr/>
        <a:lstStyle/>
        <a:p>
          <a:endParaRPr lang="en-GB"/>
        </a:p>
      </dgm:t>
    </dgm:pt>
    <dgm:pt modelId="{1E4CD3C9-2D45-418A-A32D-2851E99114B9}" type="pres">
      <dgm:prSet presAssocID="{2D5BB6EC-0426-47BD-B438-7764633968D1}" presName="root2" presStyleCnt="0"/>
      <dgm:spPr/>
    </dgm:pt>
    <dgm:pt modelId="{8338E159-CEB6-4036-8073-AB67226E2656}" type="pres">
      <dgm:prSet presAssocID="{2D5BB6EC-0426-47BD-B438-7764633968D1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DAB6709-9F1D-4DE9-9707-046E913854ED}" type="pres">
      <dgm:prSet presAssocID="{2D5BB6EC-0426-47BD-B438-7764633968D1}" presName="level3hierChild" presStyleCnt="0"/>
      <dgm:spPr/>
    </dgm:pt>
    <dgm:pt modelId="{A52BBB45-44CD-4607-9BBB-F7B64F08EBCD}" type="pres">
      <dgm:prSet presAssocID="{CA2089D1-BC51-4054-A86B-F5D92F46C9C2}" presName="conn2-1" presStyleLbl="parChTrans1D4" presStyleIdx="1" presStyleCnt="3"/>
      <dgm:spPr/>
      <dgm:t>
        <a:bodyPr/>
        <a:lstStyle/>
        <a:p>
          <a:endParaRPr lang="en-GB"/>
        </a:p>
      </dgm:t>
    </dgm:pt>
    <dgm:pt modelId="{12F052C5-1D69-4979-AF54-8680A715F143}" type="pres">
      <dgm:prSet presAssocID="{CA2089D1-BC51-4054-A86B-F5D92F46C9C2}" presName="connTx" presStyleLbl="parChTrans1D4" presStyleIdx="1" presStyleCnt="3"/>
      <dgm:spPr/>
      <dgm:t>
        <a:bodyPr/>
        <a:lstStyle/>
        <a:p>
          <a:endParaRPr lang="en-GB"/>
        </a:p>
      </dgm:t>
    </dgm:pt>
    <dgm:pt modelId="{C39B4ED5-AA2B-4FDB-84D8-37C97F401226}" type="pres">
      <dgm:prSet presAssocID="{CC3A7D67-5A7C-432A-80CC-0AAD92948F27}" presName="root2" presStyleCnt="0"/>
      <dgm:spPr/>
    </dgm:pt>
    <dgm:pt modelId="{F24BCFAC-F929-4331-83CD-87DA9939A3EF}" type="pres">
      <dgm:prSet presAssocID="{CC3A7D67-5A7C-432A-80CC-0AAD92948F27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394FA09-F045-435E-9248-4A2CA0DB6B18}" type="pres">
      <dgm:prSet presAssocID="{CC3A7D67-5A7C-432A-80CC-0AAD92948F27}" presName="level3hierChild" presStyleCnt="0"/>
      <dgm:spPr/>
    </dgm:pt>
    <dgm:pt modelId="{33099E38-720D-475D-ACDC-EF836B8A71E7}" type="pres">
      <dgm:prSet presAssocID="{B624F0F5-1A51-4D5E-98F5-1836054E140A}" presName="conn2-1" presStyleLbl="parChTrans1D4" presStyleIdx="2" presStyleCnt="3"/>
      <dgm:spPr/>
      <dgm:t>
        <a:bodyPr/>
        <a:lstStyle/>
        <a:p>
          <a:endParaRPr lang="en-GB"/>
        </a:p>
      </dgm:t>
    </dgm:pt>
    <dgm:pt modelId="{0CBE7D33-DBDB-4EAA-806D-BC08606B191E}" type="pres">
      <dgm:prSet presAssocID="{B624F0F5-1A51-4D5E-98F5-1836054E140A}" presName="connTx" presStyleLbl="parChTrans1D4" presStyleIdx="2" presStyleCnt="3"/>
      <dgm:spPr/>
      <dgm:t>
        <a:bodyPr/>
        <a:lstStyle/>
        <a:p>
          <a:endParaRPr lang="en-GB"/>
        </a:p>
      </dgm:t>
    </dgm:pt>
    <dgm:pt modelId="{BBF33F97-A539-4EF8-945D-56D3FE16E979}" type="pres">
      <dgm:prSet presAssocID="{8C1BF4A7-C77D-48B5-AD8F-7FA3C624C310}" presName="root2" presStyleCnt="0"/>
      <dgm:spPr/>
    </dgm:pt>
    <dgm:pt modelId="{5B6EF68F-B4E5-4E98-9428-7A884466073C}" type="pres">
      <dgm:prSet presAssocID="{8C1BF4A7-C77D-48B5-AD8F-7FA3C624C31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2B981A8-6F79-4C3D-946B-23714A69F63B}" type="pres">
      <dgm:prSet presAssocID="{8C1BF4A7-C77D-48B5-AD8F-7FA3C624C310}" presName="level3hierChild" presStyleCnt="0"/>
      <dgm:spPr/>
    </dgm:pt>
    <dgm:pt modelId="{485A891D-176F-4A86-9FC1-C74E8C950A2E}" type="pres">
      <dgm:prSet presAssocID="{E016F1AE-F779-4756-9A3B-8D3820444704}" presName="conn2-1" presStyleLbl="parChTrans1D2" presStyleIdx="1" presStyleCnt="5"/>
      <dgm:spPr/>
      <dgm:t>
        <a:bodyPr/>
        <a:lstStyle/>
        <a:p>
          <a:endParaRPr lang="en-GB"/>
        </a:p>
      </dgm:t>
    </dgm:pt>
    <dgm:pt modelId="{DD799911-E276-4977-99DE-389ADB0B326E}" type="pres">
      <dgm:prSet presAssocID="{E016F1AE-F779-4756-9A3B-8D3820444704}" presName="connTx" presStyleLbl="parChTrans1D2" presStyleIdx="1" presStyleCnt="5"/>
      <dgm:spPr/>
      <dgm:t>
        <a:bodyPr/>
        <a:lstStyle/>
        <a:p>
          <a:endParaRPr lang="en-GB"/>
        </a:p>
      </dgm:t>
    </dgm:pt>
    <dgm:pt modelId="{FCD729C8-EF3A-448B-9936-9A5EB1833B31}" type="pres">
      <dgm:prSet presAssocID="{8EDF5E60-5F18-4905-A953-EF16ECA637DE}" presName="root2" presStyleCnt="0"/>
      <dgm:spPr/>
    </dgm:pt>
    <dgm:pt modelId="{5ED7AEA8-4EB6-452B-9845-EED2B5757299}" type="pres">
      <dgm:prSet presAssocID="{8EDF5E60-5F18-4905-A953-EF16ECA637DE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2FA257-AF88-4BC4-A7F6-6F89814EF631}" type="pres">
      <dgm:prSet presAssocID="{8EDF5E60-5F18-4905-A953-EF16ECA637DE}" presName="level3hierChild" presStyleCnt="0"/>
      <dgm:spPr/>
    </dgm:pt>
    <dgm:pt modelId="{4CB0C5D4-BC01-4020-928B-7E6AA47A50CB}" type="pres">
      <dgm:prSet presAssocID="{7C32911F-1FFC-42DB-8F28-CD4D312F83B4}" presName="conn2-1" presStyleLbl="parChTrans1D2" presStyleIdx="2" presStyleCnt="5"/>
      <dgm:spPr/>
      <dgm:t>
        <a:bodyPr/>
        <a:lstStyle/>
        <a:p>
          <a:endParaRPr lang="en-GB"/>
        </a:p>
      </dgm:t>
    </dgm:pt>
    <dgm:pt modelId="{22EE0657-82B2-4398-932C-98EEB5B833C9}" type="pres">
      <dgm:prSet presAssocID="{7C32911F-1FFC-42DB-8F28-CD4D312F83B4}" presName="connTx" presStyleLbl="parChTrans1D2" presStyleIdx="2" presStyleCnt="5"/>
      <dgm:spPr/>
      <dgm:t>
        <a:bodyPr/>
        <a:lstStyle/>
        <a:p>
          <a:endParaRPr lang="en-GB"/>
        </a:p>
      </dgm:t>
    </dgm:pt>
    <dgm:pt modelId="{CDDB7CB9-818B-4BD3-A443-E6C7AB2AED45}" type="pres">
      <dgm:prSet presAssocID="{C8EDB6C2-3E16-483F-A34F-874135E22563}" presName="root2" presStyleCnt="0"/>
      <dgm:spPr/>
    </dgm:pt>
    <dgm:pt modelId="{0FD7DDA4-195A-40AC-8771-BDD35A52A210}" type="pres">
      <dgm:prSet presAssocID="{C8EDB6C2-3E16-483F-A34F-874135E22563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EE8175D-CD41-49EA-B8B0-66EAC688D99A}" type="pres">
      <dgm:prSet presAssocID="{C8EDB6C2-3E16-483F-A34F-874135E22563}" presName="level3hierChild" presStyleCnt="0"/>
      <dgm:spPr/>
    </dgm:pt>
    <dgm:pt modelId="{B643B947-BDBC-4884-A604-8AC5F916A030}" type="pres">
      <dgm:prSet presAssocID="{0277DBB8-7E28-4CF7-A18B-F2E55F2B4A50}" presName="conn2-1" presStyleLbl="parChTrans1D2" presStyleIdx="3" presStyleCnt="5"/>
      <dgm:spPr/>
      <dgm:t>
        <a:bodyPr/>
        <a:lstStyle/>
        <a:p>
          <a:endParaRPr lang="en-GB"/>
        </a:p>
      </dgm:t>
    </dgm:pt>
    <dgm:pt modelId="{658A0688-7D7B-4563-A25A-79819D2A8B20}" type="pres">
      <dgm:prSet presAssocID="{0277DBB8-7E28-4CF7-A18B-F2E55F2B4A50}" presName="connTx" presStyleLbl="parChTrans1D2" presStyleIdx="3" presStyleCnt="5"/>
      <dgm:spPr/>
      <dgm:t>
        <a:bodyPr/>
        <a:lstStyle/>
        <a:p>
          <a:endParaRPr lang="en-GB"/>
        </a:p>
      </dgm:t>
    </dgm:pt>
    <dgm:pt modelId="{5DB5192D-F219-4D41-9143-B4A81B9FB92D}" type="pres">
      <dgm:prSet presAssocID="{D8AC0293-DEFC-4A7A-B2A5-F52C7F1C89CE}" presName="root2" presStyleCnt="0"/>
      <dgm:spPr/>
    </dgm:pt>
    <dgm:pt modelId="{5346BE3A-7263-458C-B5F7-C940098D345F}" type="pres">
      <dgm:prSet presAssocID="{D8AC0293-DEFC-4A7A-B2A5-F52C7F1C89CE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36E2CB2-336C-4917-8E57-B58EA1C1E1F3}" type="pres">
      <dgm:prSet presAssocID="{D8AC0293-DEFC-4A7A-B2A5-F52C7F1C89CE}" presName="level3hierChild" presStyleCnt="0"/>
      <dgm:spPr/>
    </dgm:pt>
    <dgm:pt modelId="{8505BFAE-B136-4A3A-B505-46F81887C437}" type="pres">
      <dgm:prSet presAssocID="{B150CCEF-F21B-49D5-9258-2849E6F1EF34}" presName="conn2-1" presStyleLbl="parChTrans1D2" presStyleIdx="4" presStyleCnt="5"/>
      <dgm:spPr/>
      <dgm:t>
        <a:bodyPr/>
        <a:lstStyle/>
        <a:p>
          <a:endParaRPr lang="en-GB"/>
        </a:p>
      </dgm:t>
    </dgm:pt>
    <dgm:pt modelId="{FBD4C081-0799-4919-9258-F64CE066955D}" type="pres">
      <dgm:prSet presAssocID="{B150CCEF-F21B-49D5-9258-2849E6F1EF34}" presName="connTx" presStyleLbl="parChTrans1D2" presStyleIdx="4" presStyleCnt="5"/>
      <dgm:spPr/>
      <dgm:t>
        <a:bodyPr/>
        <a:lstStyle/>
        <a:p>
          <a:endParaRPr lang="en-GB"/>
        </a:p>
      </dgm:t>
    </dgm:pt>
    <dgm:pt modelId="{E8DE235D-FABA-4673-A06E-23C4F28640C2}" type="pres">
      <dgm:prSet presAssocID="{A1947170-485A-4F63-B5CA-44E8A5707B6E}" presName="root2" presStyleCnt="0"/>
      <dgm:spPr/>
    </dgm:pt>
    <dgm:pt modelId="{C116A7B3-E700-4210-B1AD-EC3B4635B40E}" type="pres">
      <dgm:prSet presAssocID="{A1947170-485A-4F63-B5CA-44E8A5707B6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64B2AB-23A9-4982-8B45-9334A5611A37}" type="pres">
      <dgm:prSet presAssocID="{A1947170-485A-4F63-B5CA-44E8A5707B6E}" presName="level3hierChild" presStyleCnt="0"/>
      <dgm:spPr/>
    </dgm:pt>
    <dgm:pt modelId="{AE02B08C-04C8-4E41-B2D9-971094781433}" type="pres">
      <dgm:prSet presAssocID="{D613ECA6-F032-4A5C-879E-A65C89ED3698}" presName="conn2-1" presStyleLbl="parChTrans1D3" presStyleIdx="1" presStyleCnt="4"/>
      <dgm:spPr/>
      <dgm:t>
        <a:bodyPr/>
        <a:lstStyle/>
        <a:p>
          <a:endParaRPr lang="en-GB"/>
        </a:p>
      </dgm:t>
    </dgm:pt>
    <dgm:pt modelId="{CE5A8F44-4B2C-4020-BA02-37A69268DB2B}" type="pres">
      <dgm:prSet presAssocID="{D613ECA6-F032-4A5C-879E-A65C89ED3698}" presName="connTx" presStyleLbl="parChTrans1D3" presStyleIdx="1" presStyleCnt="4"/>
      <dgm:spPr/>
      <dgm:t>
        <a:bodyPr/>
        <a:lstStyle/>
        <a:p>
          <a:endParaRPr lang="en-GB"/>
        </a:p>
      </dgm:t>
    </dgm:pt>
    <dgm:pt modelId="{75173DDB-8EE3-4301-BB85-411848C239F6}" type="pres">
      <dgm:prSet presAssocID="{463F5D8D-E6EF-4B25-8CCA-720CE8CA3A99}" presName="root2" presStyleCnt="0"/>
      <dgm:spPr/>
    </dgm:pt>
    <dgm:pt modelId="{430A1660-1BA1-430F-9AD2-6216BE61BBEF}" type="pres">
      <dgm:prSet presAssocID="{463F5D8D-E6EF-4B25-8CCA-720CE8CA3A99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EBD9E9-EF58-41E4-893C-0243DC9F27C1}" type="pres">
      <dgm:prSet presAssocID="{463F5D8D-E6EF-4B25-8CCA-720CE8CA3A99}" presName="level3hierChild" presStyleCnt="0"/>
      <dgm:spPr/>
    </dgm:pt>
    <dgm:pt modelId="{DF145190-43C1-4F6D-802D-E6EEFC9E6F4D}" type="pres">
      <dgm:prSet presAssocID="{16E2AEDC-9025-401B-9645-6BDA4440B012}" presName="conn2-1" presStyleLbl="parChTrans1D3" presStyleIdx="2" presStyleCnt="4"/>
      <dgm:spPr/>
      <dgm:t>
        <a:bodyPr/>
        <a:lstStyle/>
        <a:p>
          <a:endParaRPr lang="en-GB"/>
        </a:p>
      </dgm:t>
    </dgm:pt>
    <dgm:pt modelId="{DD89A7A4-DC23-41CF-A872-6D62DB0690C9}" type="pres">
      <dgm:prSet presAssocID="{16E2AEDC-9025-401B-9645-6BDA4440B012}" presName="connTx" presStyleLbl="parChTrans1D3" presStyleIdx="2" presStyleCnt="4"/>
      <dgm:spPr/>
      <dgm:t>
        <a:bodyPr/>
        <a:lstStyle/>
        <a:p>
          <a:endParaRPr lang="en-GB"/>
        </a:p>
      </dgm:t>
    </dgm:pt>
    <dgm:pt modelId="{D6242B07-1CD7-43D2-9AA5-7610FEEFF388}" type="pres">
      <dgm:prSet presAssocID="{52CD8A0B-FC31-447F-BD54-39E20FDA58B1}" presName="root2" presStyleCnt="0"/>
      <dgm:spPr/>
    </dgm:pt>
    <dgm:pt modelId="{5D26075F-434C-4291-BB3A-3767B61EBD66}" type="pres">
      <dgm:prSet presAssocID="{52CD8A0B-FC31-447F-BD54-39E20FDA58B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309A60-5E47-41FB-8DE9-F205D60491FD}" type="pres">
      <dgm:prSet presAssocID="{52CD8A0B-FC31-447F-BD54-39E20FDA58B1}" presName="level3hierChild" presStyleCnt="0"/>
      <dgm:spPr/>
    </dgm:pt>
    <dgm:pt modelId="{A845E2A8-F2C4-4C9E-9AF6-799D124FDA97}" type="pres">
      <dgm:prSet presAssocID="{110C1C74-F824-4464-ADF1-BC7A63B4959B}" presName="conn2-1" presStyleLbl="parChTrans1D3" presStyleIdx="3" presStyleCnt="4"/>
      <dgm:spPr/>
      <dgm:t>
        <a:bodyPr/>
        <a:lstStyle/>
        <a:p>
          <a:endParaRPr lang="en-GB"/>
        </a:p>
      </dgm:t>
    </dgm:pt>
    <dgm:pt modelId="{FFA4BCC1-54F6-4ADE-9466-43487463FE46}" type="pres">
      <dgm:prSet presAssocID="{110C1C74-F824-4464-ADF1-BC7A63B4959B}" presName="connTx" presStyleLbl="parChTrans1D3" presStyleIdx="3" presStyleCnt="4"/>
      <dgm:spPr/>
      <dgm:t>
        <a:bodyPr/>
        <a:lstStyle/>
        <a:p>
          <a:endParaRPr lang="en-GB"/>
        </a:p>
      </dgm:t>
    </dgm:pt>
    <dgm:pt modelId="{5D718BB8-6CA4-41B2-B4E9-32A4E0D9BF6D}" type="pres">
      <dgm:prSet presAssocID="{837F8CD2-7EB6-4F58-8D6D-122A42A85F12}" presName="root2" presStyleCnt="0"/>
      <dgm:spPr/>
    </dgm:pt>
    <dgm:pt modelId="{51466D1F-6D38-42C8-93D3-D1BF30611D40}" type="pres">
      <dgm:prSet presAssocID="{837F8CD2-7EB6-4F58-8D6D-122A42A85F12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712B55E-7CF7-4C2D-A672-3C2695F62711}" type="pres">
      <dgm:prSet presAssocID="{837F8CD2-7EB6-4F58-8D6D-122A42A85F12}" presName="level3hierChild" presStyleCnt="0"/>
      <dgm:spPr/>
    </dgm:pt>
  </dgm:ptLst>
  <dgm:cxnLst>
    <dgm:cxn modelId="{D2E72EE2-1B23-4DDB-B395-F1E182842AB9}" type="presOf" srcId="{7C32911F-1FFC-42DB-8F28-CD4D312F83B4}" destId="{22EE0657-82B2-4398-932C-98EEB5B833C9}" srcOrd="1" destOrd="0" presId="urn:microsoft.com/office/officeart/2005/8/layout/hierarchy2"/>
    <dgm:cxn modelId="{D2C49E0A-773A-4D58-B382-FA6A09209A3D}" type="presOf" srcId="{CC3A7D67-5A7C-432A-80CC-0AAD92948F27}" destId="{F24BCFAC-F929-4331-83CD-87DA9939A3EF}" srcOrd="0" destOrd="0" presId="urn:microsoft.com/office/officeart/2005/8/layout/hierarchy2"/>
    <dgm:cxn modelId="{A8BAAD13-5BCC-461F-AF24-B3A7D4DC6EB0}" type="presOf" srcId="{0BC1744B-48E6-4A3D-A368-4CF22FB20E9A}" destId="{919338FC-008B-4984-93CC-0C7DCB1A0B0A}" srcOrd="0" destOrd="0" presId="urn:microsoft.com/office/officeart/2005/8/layout/hierarchy2"/>
    <dgm:cxn modelId="{0550A767-F8B3-43E4-B75A-C0E30D7B3CEF}" srcId="{57CE324A-A64A-4162-87D8-57EF219FB226}" destId="{8C1BF4A7-C77D-48B5-AD8F-7FA3C624C310}" srcOrd="2" destOrd="0" parTransId="{B624F0F5-1A51-4D5E-98F5-1836054E140A}" sibTransId="{FF7287AC-A827-4B6E-8509-8D3E582072DD}"/>
    <dgm:cxn modelId="{3F338141-5FD4-4A3E-8CA8-ECA6A228E329}" type="presOf" srcId="{620251A4-EC3F-4F48-B078-B8FBCFBF30E7}" destId="{D071B7DB-F764-4ECC-B425-2A278103DB3E}" srcOrd="0" destOrd="0" presId="urn:microsoft.com/office/officeart/2005/8/layout/hierarchy2"/>
    <dgm:cxn modelId="{5C8AF06F-72C5-4C47-B711-3042D279AA57}" type="presOf" srcId="{86FF1DB9-1B13-4098-9D53-755EF54D08E9}" destId="{4DD1C57F-F176-4976-AB00-C6F5DF31C967}" srcOrd="1" destOrd="0" presId="urn:microsoft.com/office/officeart/2005/8/layout/hierarchy2"/>
    <dgm:cxn modelId="{69069E66-3C7A-4BE9-9612-2C2B491E7778}" type="presOf" srcId="{110C1C74-F824-4464-ADF1-BC7A63B4959B}" destId="{FFA4BCC1-54F6-4ADE-9466-43487463FE46}" srcOrd="1" destOrd="0" presId="urn:microsoft.com/office/officeart/2005/8/layout/hierarchy2"/>
    <dgm:cxn modelId="{E65F2880-822B-476D-ABBA-E7F1A58650F6}" type="presOf" srcId="{B624F0F5-1A51-4D5E-98F5-1836054E140A}" destId="{0CBE7D33-DBDB-4EAA-806D-BC08606B191E}" srcOrd="1" destOrd="0" presId="urn:microsoft.com/office/officeart/2005/8/layout/hierarchy2"/>
    <dgm:cxn modelId="{1368FB2D-B806-4ED1-9528-B49144B7986B}" type="presOf" srcId="{52CD8A0B-FC31-447F-BD54-39E20FDA58B1}" destId="{5D26075F-434C-4291-BB3A-3767B61EBD66}" srcOrd="0" destOrd="0" presId="urn:microsoft.com/office/officeart/2005/8/layout/hierarchy2"/>
    <dgm:cxn modelId="{B624BA29-9D1F-486F-AC23-8D4A780D6CB8}" srcId="{57CE324A-A64A-4162-87D8-57EF219FB226}" destId="{CC3A7D67-5A7C-432A-80CC-0AAD92948F27}" srcOrd="1" destOrd="0" parTransId="{CA2089D1-BC51-4054-A86B-F5D92F46C9C2}" sibTransId="{8901498C-1B7F-4E92-BAAB-B0E186E6F8CC}"/>
    <dgm:cxn modelId="{57F8D642-DB08-4261-A49D-D28719CA9E04}" srcId="{9FD41F49-9046-4BA0-ABFB-94FD219E3A30}" destId="{C8EDB6C2-3E16-483F-A34F-874135E22563}" srcOrd="2" destOrd="0" parTransId="{7C32911F-1FFC-42DB-8F28-CD4D312F83B4}" sibTransId="{001EE4C3-C831-48E5-8184-6760A08DFD3B}"/>
    <dgm:cxn modelId="{68919DF3-AEF4-4477-99CA-07D139E2B832}" type="presOf" srcId="{0277DBB8-7E28-4CF7-A18B-F2E55F2B4A50}" destId="{658A0688-7D7B-4563-A25A-79819D2A8B20}" srcOrd="1" destOrd="0" presId="urn:microsoft.com/office/officeart/2005/8/layout/hierarchy2"/>
    <dgm:cxn modelId="{A554979C-53D3-4691-9889-31B0565B0A9D}" type="presOf" srcId="{D613ECA6-F032-4A5C-879E-A65C89ED3698}" destId="{CE5A8F44-4B2C-4020-BA02-37A69268DB2B}" srcOrd="1" destOrd="0" presId="urn:microsoft.com/office/officeart/2005/8/layout/hierarchy2"/>
    <dgm:cxn modelId="{4C5BAB5E-6A9E-45BB-9D32-29C0711ED93A}" type="presOf" srcId="{86FF1DB9-1B13-4098-9D53-755EF54D08E9}" destId="{CC8254A0-536B-4668-AADE-5E925952C74C}" srcOrd="0" destOrd="0" presId="urn:microsoft.com/office/officeart/2005/8/layout/hierarchy2"/>
    <dgm:cxn modelId="{22D97505-043B-4DE6-B19E-CBF12BFF0916}" type="presOf" srcId="{4ED3D9E4-922B-48CA-97D2-B8CAA6DE431E}" destId="{3C4154B6-1370-4D7B-81F8-3FECD2105215}" srcOrd="0" destOrd="0" presId="urn:microsoft.com/office/officeart/2005/8/layout/hierarchy2"/>
    <dgm:cxn modelId="{E135D8CB-DF41-4B78-90D7-BEACC4E950BF}" type="presOf" srcId="{B624F0F5-1A51-4D5E-98F5-1836054E140A}" destId="{33099E38-720D-475D-ACDC-EF836B8A71E7}" srcOrd="0" destOrd="0" presId="urn:microsoft.com/office/officeart/2005/8/layout/hierarchy2"/>
    <dgm:cxn modelId="{7F681BC1-661B-46E7-A704-1DABA6941039}" type="presOf" srcId="{0277DBB8-7E28-4CF7-A18B-F2E55F2B4A50}" destId="{B643B947-BDBC-4884-A604-8AC5F916A030}" srcOrd="0" destOrd="0" presId="urn:microsoft.com/office/officeart/2005/8/layout/hierarchy2"/>
    <dgm:cxn modelId="{6689DC0B-2970-417C-9AF8-E8CD2CD4CF61}" srcId="{9FD41F49-9046-4BA0-ABFB-94FD219E3A30}" destId="{8EDF5E60-5F18-4905-A953-EF16ECA637DE}" srcOrd="1" destOrd="0" parTransId="{E016F1AE-F779-4756-9A3B-8D3820444704}" sibTransId="{13B13663-4E37-4816-BED7-92C909F8DB83}"/>
    <dgm:cxn modelId="{9EF4BF09-5954-4F2A-A026-03C83976197B}" srcId="{9FD41F49-9046-4BA0-ABFB-94FD219E3A30}" destId="{A1947170-485A-4F63-B5CA-44E8A5707B6E}" srcOrd="4" destOrd="0" parTransId="{B150CCEF-F21B-49D5-9258-2849E6F1EF34}" sibTransId="{6B6E3C9E-8E0C-43CF-85C1-E313EED328AF}"/>
    <dgm:cxn modelId="{45EBB6C0-0145-4378-A846-E73D1DDBB1F8}" type="presOf" srcId="{7C32911F-1FFC-42DB-8F28-CD4D312F83B4}" destId="{4CB0C5D4-BC01-4020-928B-7E6AA47A50CB}" srcOrd="0" destOrd="0" presId="urn:microsoft.com/office/officeart/2005/8/layout/hierarchy2"/>
    <dgm:cxn modelId="{F4D1C2A6-0EDD-41D4-A072-5754B797F816}" type="presOf" srcId="{E016F1AE-F779-4756-9A3B-8D3820444704}" destId="{DD799911-E276-4977-99DE-389ADB0B326E}" srcOrd="1" destOrd="0" presId="urn:microsoft.com/office/officeart/2005/8/layout/hierarchy2"/>
    <dgm:cxn modelId="{39A1A649-8E78-402B-9576-6634CCEC310A}" type="presOf" srcId="{110C1C74-F824-4464-ADF1-BC7A63B4959B}" destId="{A845E2A8-F2C4-4C9E-9AF6-799D124FDA97}" srcOrd="0" destOrd="0" presId="urn:microsoft.com/office/officeart/2005/8/layout/hierarchy2"/>
    <dgm:cxn modelId="{61861156-A07A-4BFA-9699-B8019AC76DE5}" type="presOf" srcId="{CA2089D1-BC51-4054-A86B-F5D92F46C9C2}" destId="{A52BBB45-44CD-4607-9BBB-F7B64F08EBCD}" srcOrd="0" destOrd="0" presId="urn:microsoft.com/office/officeart/2005/8/layout/hierarchy2"/>
    <dgm:cxn modelId="{CF2C5D8B-D5D4-4714-BDB8-C9397BF7A120}" type="presOf" srcId="{2D5BB6EC-0426-47BD-B438-7764633968D1}" destId="{8338E159-CEB6-4036-8073-AB67226E2656}" srcOrd="0" destOrd="0" presId="urn:microsoft.com/office/officeart/2005/8/layout/hierarchy2"/>
    <dgm:cxn modelId="{274AFAFC-693F-40C9-863E-29222DC6452C}" type="presOf" srcId="{D613ECA6-F032-4A5C-879E-A65C89ED3698}" destId="{AE02B08C-04C8-4E41-B2D9-971094781433}" srcOrd="0" destOrd="0" presId="urn:microsoft.com/office/officeart/2005/8/layout/hierarchy2"/>
    <dgm:cxn modelId="{C0ADCB4F-4F0B-4870-BE57-9C443B99E477}" type="presOf" srcId="{B150CCEF-F21B-49D5-9258-2849E6F1EF34}" destId="{8505BFAE-B136-4A3A-B505-46F81887C437}" srcOrd="0" destOrd="0" presId="urn:microsoft.com/office/officeart/2005/8/layout/hierarchy2"/>
    <dgm:cxn modelId="{959F7367-17AE-47C0-8917-DFA385399DAE}" type="presOf" srcId="{D8AC0293-DEFC-4A7A-B2A5-F52C7F1C89CE}" destId="{5346BE3A-7263-458C-B5F7-C940098D345F}" srcOrd="0" destOrd="0" presId="urn:microsoft.com/office/officeart/2005/8/layout/hierarchy2"/>
    <dgm:cxn modelId="{8CF779D5-C203-409C-9864-AF4EC6AB5702}" type="presOf" srcId="{B150CCEF-F21B-49D5-9258-2849E6F1EF34}" destId="{FBD4C081-0799-4919-9258-F64CE066955D}" srcOrd="1" destOrd="0" presId="urn:microsoft.com/office/officeart/2005/8/layout/hierarchy2"/>
    <dgm:cxn modelId="{694351E0-9F7D-4B5C-8D9B-3F155D128F21}" srcId="{57CE324A-A64A-4162-87D8-57EF219FB226}" destId="{2D5BB6EC-0426-47BD-B438-7764633968D1}" srcOrd="0" destOrd="0" parTransId="{4ED3D9E4-922B-48CA-97D2-B8CAA6DE431E}" sibTransId="{7056CBBD-5EB9-46B4-90B6-5C24AD0C32E2}"/>
    <dgm:cxn modelId="{1F9561E8-D9C2-4FCA-A850-F80F441BC72B}" srcId="{A1947170-485A-4F63-B5CA-44E8A5707B6E}" destId="{463F5D8D-E6EF-4B25-8CCA-720CE8CA3A99}" srcOrd="0" destOrd="0" parTransId="{D613ECA6-F032-4A5C-879E-A65C89ED3698}" sibTransId="{223CA333-9D0A-473B-B198-DDC10D359299}"/>
    <dgm:cxn modelId="{78255FF1-77FE-4233-9531-2C83895ADB3F}" srcId="{9FD41F49-9046-4BA0-ABFB-94FD219E3A30}" destId="{D8AC0293-DEFC-4A7A-B2A5-F52C7F1C89CE}" srcOrd="3" destOrd="0" parTransId="{0277DBB8-7E28-4CF7-A18B-F2E55F2B4A50}" sibTransId="{DC1649B0-3A09-428C-B734-64C7CA68B294}"/>
    <dgm:cxn modelId="{4F5F7802-1B8B-42EA-BD0C-D2444E8A94BF}" srcId="{A1947170-485A-4F63-B5CA-44E8A5707B6E}" destId="{837F8CD2-7EB6-4F58-8D6D-122A42A85F12}" srcOrd="2" destOrd="0" parTransId="{110C1C74-F824-4464-ADF1-BC7A63B4959B}" sibTransId="{F7B89B2E-4C3E-4E77-8CA2-D26B93EDAB0A}"/>
    <dgm:cxn modelId="{CD05EE94-9D14-4D75-859B-29F153DEC35D}" type="presOf" srcId="{5D0CEC11-78FB-4063-AEA1-1665DB600DB9}" destId="{6849C325-984C-4CE1-A643-7D8BDF9480E2}" srcOrd="1" destOrd="0" presId="urn:microsoft.com/office/officeart/2005/8/layout/hierarchy2"/>
    <dgm:cxn modelId="{069A5564-B387-40F8-BA58-46B41CC54D4F}" type="presOf" srcId="{463F5D8D-E6EF-4B25-8CCA-720CE8CA3A99}" destId="{430A1660-1BA1-430F-9AD2-6216BE61BBEF}" srcOrd="0" destOrd="0" presId="urn:microsoft.com/office/officeart/2005/8/layout/hierarchy2"/>
    <dgm:cxn modelId="{42B5A361-98F5-419D-B898-57D0BE175E6A}" type="presOf" srcId="{4ED3D9E4-922B-48CA-97D2-B8CAA6DE431E}" destId="{9C448ED2-2911-4D4B-A15F-508B6A6F3385}" srcOrd="1" destOrd="0" presId="urn:microsoft.com/office/officeart/2005/8/layout/hierarchy2"/>
    <dgm:cxn modelId="{7CBDF968-0098-4DD6-86CD-5B7581973961}" srcId="{A1947170-485A-4F63-B5CA-44E8A5707B6E}" destId="{52CD8A0B-FC31-447F-BD54-39E20FDA58B1}" srcOrd="1" destOrd="0" parTransId="{16E2AEDC-9025-401B-9645-6BDA4440B012}" sibTransId="{FDA46A44-94B0-42E4-BB00-24DE0A51A54B}"/>
    <dgm:cxn modelId="{F91AF33B-E0A3-49CA-93FD-434164E294C0}" type="presOf" srcId="{8EDF5E60-5F18-4905-A953-EF16ECA637DE}" destId="{5ED7AEA8-4EB6-452B-9845-EED2B5757299}" srcOrd="0" destOrd="0" presId="urn:microsoft.com/office/officeart/2005/8/layout/hierarchy2"/>
    <dgm:cxn modelId="{658A00D4-D543-4F63-ABA4-A9162341D55A}" type="presOf" srcId="{837F8CD2-7EB6-4F58-8D6D-122A42A85F12}" destId="{51466D1F-6D38-42C8-93D3-D1BF30611D40}" srcOrd="0" destOrd="0" presId="urn:microsoft.com/office/officeart/2005/8/layout/hierarchy2"/>
    <dgm:cxn modelId="{FA3F36F3-2105-46E4-94FA-094372EC1DF9}" type="presOf" srcId="{16E2AEDC-9025-401B-9645-6BDA4440B012}" destId="{DD89A7A4-DC23-41CF-A872-6D62DB0690C9}" srcOrd="1" destOrd="0" presId="urn:microsoft.com/office/officeart/2005/8/layout/hierarchy2"/>
    <dgm:cxn modelId="{89C1B65D-2000-476F-AE69-CD01BC53A9F8}" type="presOf" srcId="{16E2AEDC-9025-401B-9645-6BDA4440B012}" destId="{DF145190-43C1-4F6D-802D-E6EEFC9E6F4D}" srcOrd="0" destOrd="0" presId="urn:microsoft.com/office/officeart/2005/8/layout/hierarchy2"/>
    <dgm:cxn modelId="{8B480861-1234-4831-8BFC-B2C83483B5E2}" type="presOf" srcId="{CA2089D1-BC51-4054-A86B-F5D92F46C9C2}" destId="{12F052C5-1D69-4979-AF54-8680A715F143}" srcOrd="1" destOrd="0" presId="urn:microsoft.com/office/officeart/2005/8/layout/hierarchy2"/>
    <dgm:cxn modelId="{4495358D-F12D-46CC-9CB2-0D00B1B7B1AD}" srcId="{9FD41F49-9046-4BA0-ABFB-94FD219E3A30}" destId="{0BC1744B-48E6-4A3D-A368-4CF22FB20E9A}" srcOrd="0" destOrd="0" parTransId="{5D0CEC11-78FB-4063-AEA1-1665DB600DB9}" sibTransId="{C55987AC-6FE2-4B96-9F29-AFE27D2D1482}"/>
    <dgm:cxn modelId="{2DF8AE17-38BE-459A-8835-2F63AF94C6A0}" type="presOf" srcId="{8C1BF4A7-C77D-48B5-AD8F-7FA3C624C310}" destId="{5B6EF68F-B4E5-4E98-9428-7A884466073C}" srcOrd="0" destOrd="0" presId="urn:microsoft.com/office/officeart/2005/8/layout/hierarchy2"/>
    <dgm:cxn modelId="{A8013120-E504-4A99-A03E-05A75F160995}" srcId="{0BC1744B-48E6-4A3D-A368-4CF22FB20E9A}" destId="{57CE324A-A64A-4162-87D8-57EF219FB226}" srcOrd="0" destOrd="0" parTransId="{86FF1DB9-1B13-4098-9D53-755EF54D08E9}" sibTransId="{A8C0CD36-5013-4608-AA7B-88A9E4B99B78}"/>
    <dgm:cxn modelId="{B5DB3E28-9EB9-40F0-8C03-BA3149DD1E1B}" type="presOf" srcId="{A1947170-485A-4F63-B5CA-44E8A5707B6E}" destId="{C116A7B3-E700-4210-B1AD-EC3B4635B40E}" srcOrd="0" destOrd="0" presId="urn:microsoft.com/office/officeart/2005/8/layout/hierarchy2"/>
    <dgm:cxn modelId="{8166DF1E-BF07-4C54-943D-40B05A98CA6E}" type="presOf" srcId="{E016F1AE-F779-4756-9A3B-8D3820444704}" destId="{485A891D-176F-4A86-9FC1-C74E8C950A2E}" srcOrd="0" destOrd="0" presId="urn:microsoft.com/office/officeart/2005/8/layout/hierarchy2"/>
    <dgm:cxn modelId="{B3886F24-288E-45C3-8CDC-78BDA1739017}" srcId="{620251A4-EC3F-4F48-B078-B8FBCFBF30E7}" destId="{9FD41F49-9046-4BA0-ABFB-94FD219E3A30}" srcOrd="0" destOrd="0" parTransId="{067A2259-F63D-49CF-B1BB-FFD7DF83C374}" sibTransId="{83DCE194-03B3-4EC9-96EF-86CAAEE7636A}"/>
    <dgm:cxn modelId="{9B8C1C01-FBDC-4E7D-B1CE-15FCB1BB8E30}" type="presOf" srcId="{57CE324A-A64A-4162-87D8-57EF219FB226}" destId="{D2EF3204-2009-4157-A2BF-AD57BF404491}" srcOrd="0" destOrd="0" presId="urn:microsoft.com/office/officeart/2005/8/layout/hierarchy2"/>
    <dgm:cxn modelId="{AEF79DC5-791E-489A-ADEC-F2C7E98BA6A0}" type="presOf" srcId="{9FD41F49-9046-4BA0-ABFB-94FD219E3A30}" destId="{0C46E865-7B7F-493D-A10A-6040A0DC6CD7}" srcOrd="0" destOrd="0" presId="urn:microsoft.com/office/officeart/2005/8/layout/hierarchy2"/>
    <dgm:cxn modelId="{DA4D914D-BE32-4ADE-B3B8-C12C228BF9C3}" type="presOf" srcId="{5D0CEC11-78FB-4063-AEA1-1665DB600DB9}" destId="{EDEDC0BB-0872-4254-AB29-FF70D169C109}" srcOrd="0" destOrd="0" presId="urn:microsoft.com/office/officeart/2005/8/layout/hierarchy2"/>
    <dgm:cxn modelId="{63AAE6E7-7312-4FF2-979E-EA494E270B51}" type="presOf" srcId="{C8EDB6C2-3E16-483F-A34F-874135E22563}" destId="{0FD7DDA4-195A-40AC-8771-BDD35A52A210}" srcOrd="0" destOrd="0" presId="urn:microsoft.com/office/officeart/2005/8/layout/hierarchy2"/>
    <dgm:cxn modelId="{166E4AAE-3680-44B6-9CDF-B71DAB847481}" type="presParOf" srcId="{D071B7DB-F764-4ECC-B425-2A278103DB3E}" destId="{78B4CF27-0A44-4CA6-A7E5-A556D79BFD62}" srcOrd="0" destOrd="0" presId="urn:microsoft.com/office/officeart/2005/8/layout/hierarchy2"/>
    <dgm:cxn modelId="{2A20DB49-5A9D-423D-A40C-C2CC505FA3D6}" type="presParOf" srcId="{78B4CF27-0A44-4CA6-A7E5-A556D79BFD62}" destId="{0C46E865-7B7F-493D-A10A-6040A0DC6CD7}" srcOrd="0" destOrd="0" presId="urn:microsoft.com/office/officeart/2005/8/layout/hierarchy2"/>
    <dgm:cxn modelId="{C81F51C7-39F3-494B-8A2C-C1F57AE48AD2}" type="presParOf" srcId="{78B4CF27-0A44-4CA6-A7E5-A556D79BFD62}" destId="{63FEDCB1-30DD-4DB8-B002-CD2ABD5EF60A}" srcOrd="1" destOrd="0" presId="urn:microsoft.com/office/officeart/2005/8/layout/hierarchy2"/>
    <dgm:cxn modelId="{B307E405-10F7-4FFE-8D84-4091FC5829B0}" type="presParOf" srcId="{63FEDCB1-30DD-4DB8-B002-CD2ABD5EF60A}" destId="{EDEDC0BB-0872-4254-AB29-FF70D169C109}" srcOrd="0" destOrd="0" presId="urn:microsoft.com/office/officeart/2005/8/layout/hierarchy2"/>
    <dgm:cxn modelId="{0B2C5287-DF34-4365-AFD0-FCCE50484C6A}" type="presParOf" srcId="{EDEDC0BB-0872-4254-AB29-FF70D169C109}" destId="{6849C325-984C-4CE1-A643-7D8BDF9480E2}" srcOrd="0" destOrd="0" presId="urn:microsoft.com/office/officeart/2005/8/layout/hierarchy2"/>
    <dgm:cxn modelId="{B63F07AA-450F-43A4-ACF5-6FA70D8D942E}" type="presParOf" srcId="{63FEDCB1-30DD-4DB8-B002-CD2ABD5EF60A}" destId="{329A9D65-C735-4881-8BC2-6089C40D2834}" srcOrd="1" destOrd="0" presId="urn:microsoft.com/office/officeart/2005/8/layout/hierarchy2"/>
    <dgm:cxn modelId="{9408FD1C-9C5E-4A89-94E5-41540F36D704}" type="presParOf" srcId="{329A9D65-C735-4881-8BC2-6089C40D2834}" destId="{919338FC-008B-4984-93CC-0C7DCB1A0B0A}" srcOrd="0" destOrd="0" presId="urn:microsoft.com/office/officeart/2005/8/layout/hierarchy2"/>
    <dgm:cxn modelId="{5CC69CE7-0B26-48A7-A7EC-37093111D742}" type="presParOf" srcId="{329A9D65-C735-4881-8BC2-6089C40D2834}" destId="{1FCA4C5F-27DA-4AED-9C65-F1A1A4772EC5}" srcOrd="1" destOrd="0" presId="urn:microsoft.com/office/officeart/2005/8/layout/hierarchy2"/>
    <dgm:cxn modelId="{03C129D4-278C-41FF-A11E-B4A5B3820E6A}" type="presParOf" srcId="{1FCA4C5F-27DA-4AED-9C65-F1A1A4772EC5}" destId="{CC8254A0-536B-4668-AADE-5E925952C74C}" srcOrd="0" destOrd="0" presId="urn:microsoft.com/office/officeart/2005/8/layout/hierarchy2"/>
    <dgm:cxn modelId="{8CF571C1-F01E-48D8-96DB-B599A06A71B5}" type="presParOf" srcId="{CC8254A0-536B-4668-AADE-5E925952C74C}" destId="{4DD1C57F-F176-4976-AB00-C6F5DF31C967}" srcOrd="0" destOrd="0" presId="urn:microsoft.com/office/officeart/2005/8/layout/hierarchy2"/>
    <dgm:cxn modelId="{5D5AF3BF-1134-443D-B682-4A5BDDFA43F9}" type="presParOf" srcId="{1FCA4C5F-27DA-4AED-9C65-F1A1A4772EC5}" destId="{2A5D8E8D-EACC-4B0B-9E14-56079B9ECE9A}" srcOrd="1" destOrd="0" presId="urn:microsoft.com/office/officeart/2005/8/layout/hierarchy2"/>
    <dgm:cxn modelId="{CDE4CCE8-60C6-4384-A535-71FF838A9FE4}" type="presParOf" srcId="{2A5D8E8D-EACC-4B0B-9E14-56079B9ECE9A}" destId="{D2EF3204-2009-4157-A2BF-AD57BF404491}" srcOrd="0" destOrd="0" presId="urn:microsoft.com/office/officeart/2005/8/layout/hierarchy2"/>
    <dgm:cxn modelId="{B9C3D665-5200-4731-9E82-AAC1D9CC1A37}" type="presParOf" srcId="{2A5D8E8D-EACC-4B0B-9E14-56079B9ECE9A}" destId="{349D3520-149A-43AA-A2E9-EC6B8CC97490}" srcOrd="1" destOrd="0" presId="urn:microsoft.com/office/officeart/2005/8/layout/hierarchy2"/>
    <dgm:cxn modelId="{E9EF543F-152D-4899-8897-36B2B7B84CAA}" type="presParOf" srcId="{349D3520-149A-43AA-A2E9-EC6B8CC97490}" destId="{3C4154B6-1370-4D7B-81F8-3FECD2105215}" srcOrd="0" destOrd="0" presId="urn:microsoft.com/office/officeart/2005/8/layout/hierarchy2"/>
    <dgm:cxn modelId="{1F0D9B65-0836-4F99-B188-3B942D049EAA}" type="presParOf" srcId="{3C4154B6-1370-4D7B-81F8-3FECD2105215}" destId="{9C448ED2-2911-4D4B-A15F-508B6A6F3385}" srcOrd="0" destOrd="0" presId="urn:microsoft.com/office/officeart/2005/8/layout/hierarchy2"/>
    <dgm:cxn modelId="{51559CC3-095E-454B-A03A-6AA407CEAB04}" type="presParOf" srcId="{349D3520-149A-43AA-A2E9-EC6B8CC97490}" destId="{1E4CD3C9-2D45-418A-A32D-2851E99114B9}" srcOrd="1" destOrd="0" presId="urn:microsoft.com/office/officeart/2005/8/layout/hierarchy2"/>
    <dgm:cxn modelId="{1FAF5E80-B735-4E98-9991-929C33EA4638}" type="presParOf" srcId="{1E4CD3C9-2D45-418A-A32D-2851E99114B9}" destId="{8338E159-CEB6-4036-8073-AB67226E2656}" srcOrd="0" destOrd="0" presId="urn:microsoft.com/office/officeart/2005/8/layout/hierarchy2"/>
    <dgm:cxn modelId="{A8565A59-890A-466C-B82E-9B483450BC55}" type="presParOf" srcId="{1E4CD3C9-2D45-418A-A32D-2851E99114B9}" destId="{EDAB6709-9F1D-4DE9-9707-046E913854ED}" srcOrd="1" destOrd="0" presId="urn:microsoft.com/office/officeart/2005/8/layout/hierarchy2"/>
    <dgm:cxn modelId="{4425D137-5F2C-4826-9D3E-0871B282F7D0}" type="presParOf" srcId="{349D3520-149A-43AA-A2E9-EC6B8CC97490}" destId="{A52BBB45-44CD-4607-9BBB-F7B64F08EBCD}" srcOrd="2" destOrd="0" presId="urn:microsoft.com/office/officeart/2005/8/layout/hierarchy2"/>
    <dgm:cxn modelId="{0F05E8EE-D57A-4C51-96C7-AEF2D41893DD}" type="presParOf" srcId="{A52BBB45-44CD-4607-9BBB-F7B64F08EBCD}" destId="{12F052C5-1D69-4979-AF54-8680A715F143}" srcOrd="0" destOrd="0" presId="urn:microsoft.com/office/officeart/2005/8/layout/hierarchy2"/>
    <dgm:cxn modelId="{679DBDFC-0481-43BC-86CD-A93E67E84FE2}" type="presParOf" srcId="{349D3520-149A-43AA-A2E9-EC6B8CC97490}" destId="{C39B4ED5-AA2B-4FDB-84D8-37C97F401226}" srcOrd="3" destOrd="0" presId="urn:microsoft.com/office/officeart/2005/8/layout/hierarchy2"/>
    <dgm:cxn modelId="{E0B9D7A9-9498-40C8-B000-EF4E78096307}" type="presParOf" srcId="{C39B4ED5-AA2B-4FDB-84D8-37C97F401226}" destId="{F24BCFAC-F929-4331-83CD-87DA9939A3EF}" srcOrd="0" destOrd="0" presId="urn:microsoft.com/office/officeart/2005/8/layout/hierarchy2"/>
    <dgm:cxn modelId="{BD9B0473-DED7-4493-A8EF-AC3855B15747}" type="presParOf" srcId="{C39B4ED5-AA2B-4FDB-84D8-37C97F401226}" destId="{8394FA09-F045-435E-9248-4A2CA0DB6B18}" srcOrd="1" destOrd="0" presId="urn:microsoft.com/office/officeart/2005/8/layout/hierarchy2"/>
    <dgm:cxn modelId="{48D98426-DAD5-4F07-8816-45AB30E05650}" type="presParOf" srcId="{349D3520-149A-43AA-A2E9-EC6B8CC97490}" destId="{33099E38-720D-475D-ACDC-EF836B8A71E7}" srcOrd="4" destOrd="0" presId="urn:microsoft.com/office/officeart/2005/8/layout/hierarchy2"/>
    <dgm:cxn modelId="{A3AD4649-050A-4E47-8E22-8ECD30190BF3}" type="presParOf" srcId="{33099E38-720D-475D-ACDC-EF836B8A71E7}" destId="{0CBE7D33-DBDB-4EAA-806D-BC08606B191E}" srcOrd="0" destOrd="0" presId="urn:microsoft.com/office/officeart/2005/8/layout/hierarchy2"/>
    <dgm:cxn modelId="{0A0D4B52-24FE-4FA3-B72A-1964CD4D640B}" type="presParOf" srcId="{349D3520-149A-43AA-A2E9-EC6B8CC97490}" destId="{BBF33F97-A539-4EF8-945D-56D3FE16E979}" srcOrd="5" destOrd="0" presId="urn:microsoft.com/office/officeart/2005/8/layout/hierarchy2"/>
    <dgm:cxn modelId="{C0B4FEF6-DDBB-42FE-B679-944EEB467275}" type="presParOf" srcId="{BBF33F97-A539-4EF8-945D-56D3FE16E979}" destId="{5B6EF68F-B4E5-4E98-9428-7A884466073C}" srcOrd="0" destOrd="0" presId="urn:microsoft.com/office/officeart/2005/8/layout/hierarchy2"/>
    <dgm:cxn modelId="{32899DAD-2284-45E8-9A22-9E2534F94A14}" type="presParOf" srcId="{BBF33F97-A539-4EF8-945D-56D3FE16E979}" destId="{32B981A8-6F79-4C3D-946B-23714A69F63B}" srcOrd="1" destOrd="0" presId="urn:microsoft.com/office/officeart/2005/8/layout/hierarchy2"/>
    <dgm:cxn modelId="{FB69CEA7-D6CC-4A27-A894-FD12ACBC4E70}" type="presParOf" srcId="{63FEDCB1-30DD-4DB8-B002-CD2ABD5EF60A}" destId="{485A891D-176F-4A86-9FC1-C74E8C950A2E}" srcOrd="2" destOrd="0" presId="urn:microsoft.com/office/officeart/2005/8/layout/hierarchy2"/>
    <dgm:cxn modelId="{8928474D-B151-4A2F-A23C-095C514E6469}" type="presParOf" srcId="{485A891D-176F-4A86-9FC1-C74E8C950A2E}" destId="{DD799911-E276-4977-99DE-389ADB0B326E}" srcOrd="0" destOrd="0" presId="urn:microsoft.com/office/officeart/2005/8/layout/hierarchy2"/>
    <dgm:cxn modelId="{45BBF22F-E468-406A-81B6-DBD83B903CBA}" type="presParOf" srcId="{63FEDCB1-30DD-4DB8-B002-CD2ABD5EF60A}" destId="{FCD729C8-EF3A-448B-9936-9A5EB1833B31}" srcOrd="3" destOrd="0" presId="urn:microsoft.com/office/officeart/2005/8/layout/hierarchy2"/>
    <dgm:cxn modelId="{334A6DED-09DE-43CF-86CE-0EB4A3150F74}" type="presParOf" srcId="{FCD729C8-EF3A-448B-9936-9A5EB1833B31}" destId="{5ED7AEA8-4EB6-452B-9845-EED2B5757299}" srcOrd="0" destOrd="0" presId="urn:microsoft.com/office/officeart/2005/8/layout/hierarchy2"/>
    <dgm:cxn modelId="{C78FF6D9-059E-44FD-99CF-4BBD2C0F5962}" type="presParOf" srcId="{FCD729C8-EF3A-448B-9936-9A5EB1833B31}" destId="{582FA257-AF88-4BC4-A7F6-6F89814EF631}" srcOrd="1" destOrd="0" presId="urn:microsoft.com/office/officeart/2005/8/layout/hierarchy2"/>
    <dgm:cxn modelId="{A1FDA502-7292-4F56-A7AE-05DA0ABEB94E}" type="presParOf" srcId="{63FEDCB1-30DD-4DB8-B002-CD2ABD5EF60A}" destId="{4CB0C5D4-BC01-4020-928B-7E6AA47A50CB}" srcOrd="4" destOrd="0" presId="urn:microsoft.com/office/officeart/2005/8/layout/hierarchy2"/>
    <dgm:cxn modelId="{C4E8516F-0734-42F7-B16C-DBFC94BBF214}" type="presParOf" srcId="{4CB0C5D4-BC01-4020-928B-7E6AA47A50CB}" destId="{22EE0657-82B2-4398-932C-98EEB5B833C9}" srcOrd="0" destOrd="0" presId="urn:microsoft.com/office/officeart/2005/8/layout/hierarchy2"/>
    <dgm:cxn modelId="{7BFB33A0-553F-4E35-A8D4-BFD903E473F2}" type="presParOf" srcId="{63FEDCB1-30DD-4DB8-B002-CD2ABD5EF60A}" destId="{CDDB7CB9-818B-4BD3-A443-E6C7AB2AED45}" srcOrd="5" destOrd="0" presId="urn:microsoft.com/office/officeart/2005/8/layout/hierarchy2"/>
    <dgm:cxn modelId="{41BCCCA8-CD0F-49E0-80CC-C1469753784D}" type="presParOf" srcId="{CDDB7CB9-818B-4BD3-A443-E6C7AB2AED45}" destId="{0FD7DDA4-195A-40AC-8771-BDD35A52A210}" srcOrd="0" destOrd="0" presId="urn:microsoft.com/office/officeart/2005/8/layout/hierarchy2"/>
    <dgm:cxn modelId="{47CCA6FC-58C1-40AD-8B25-851A51A48179}" type="presParOf" srcId="{CDDB7CB9-818B-4BD3-A443-E6C7AB2AED45}" destId="{EEE8175D-CD41-49EA-B8B0-66EAC688D99A}" srcOrd="1" destOrd="0" presId="urn:microsoft.com/office/officeart/2005/8/layout/hierarchy2"/>
    <dgm:cxn modelId="{1CFB8BC1-3EEA-4E38-A2E6-05AAAC57F672}" type="presParOf" srcId="{63FEDCB1-30DD-4DB8-B002-CD2ABD5EF60A}" destId="{B643B947-BDBC-4884-A604-8AC5F916A030}" srcOrd="6" destOrd="0" presId="urn:microsoft.com/office/officeart/2005/8/layout/hierarchy2"/>
    <dgm:cxn modelId="{23304CFD-5962-449E-8EE1-528E103FE845}" type="presParOf" srcId="{B643B947-BDBC-4884-A604-8AC5F916A030}" destId="{658A0688-7D7B-4563-A25A-79819D2A8B20}" srcOrd="0" destOrd="0" presId="urn:microsoft.com/office/officeart/2005/8/layout/hierarchy2"/>
    <dgm:cxn modelId="{B01AA4A3-590D-40C3-B44D-82DB31694F76}" type="presParOf" srcId="{63FEDCB1-30DD-4DB8-B002-CD2ABD5EF60A}" destId="{5DB5192D-F219-4D41-9143-B4A81B9FB92D}" srcOrd="7" destOrd="0" presId="urn:microsoft.com/office/officeart/2005/8/layout/hierarchy2"/>
    <dgm:cxn modelId="{4949F728-671B-4B5A-8510-CDB97FE7F079}" type="presParOf" srcId="{5DB5192D-F219-4D41-9143-B4A81B9FB92D}" destId="{5346BE3A-7263-458C-B5F7-C940098D345F}" srcOrd="0" destOrd="0" presId="urn:microsoft.com/office/officeart/2005/8/layout/hierarchy2"/>
    <dgm:cxn modelId="{8BCC7A96-3661-49A1-BAF6-9331D4CDE94C}" type="presParOf" srcId="{5DB5192D-F219-4D41-9143-B4A81B9FB92D}" destId="{A36E2CB2-336C-4917-8E57-B58EA1C1E1F3}" srcOrd="1" destOrd="0" presId="urn:microsoft.com/office/officeart/2005/8/layout/hierarchy2"/>
    <dgm:cxn modelId="{D3838752-01EC-4428-964C-000377911DE1}" type="presParOf" srcId="{63FEDCB1-30DD-4DB8-B002-CD2ABD5EF60A}" destId="{8505BFAE-B136-4A3A-B505-46F81887C437}" srcOrd="8" destOrd="0" presId="urn:microsoft.com/office/officeart/2005/8/layout/hierarchy2"/>
    <dgm:cxn modelId="{ED20737E-1D2F-4150-832A-4A27DF520E5C}" type="presParOf" srcId="{8505BFAE-B136-4A3A-B505-46F81887C437}" destId="{FBD4C081-0799-4919-9258-F64CE066955D}" srcOrd="0" destOrd="0" presId="urn:microsoft.com/office/officeart/2005/8/layout/hierarchy2"/>
    <dgm:cxn modelId="{CA78614B-93B2-4A47-A463-816E142FF9CC}" type="presParOf" srcId="{63FEDCB1-30DD-4DB8-B002-CD2ABD5EF60A}" destId="{E8DE235D-FABA-4673-A06E-23C4F28640C2}" srcOrd="9" destOrd="0" presId="urn:microsoft.com/office/officeart/2005/8/layout/hierarchy2"/>
    <dgm:cxn modelId="{D1676927-1FCE-4059-BF87-1F3F612410F4}" type="presParOf" srcId="{E8DE235D-FABA-4673-A06E-23C4F28640C2}" destId="{C116A7B3-E700-4210-B1AD-EC3B4635B40E}" srcOrd="0" destOrd="0" presId="urn:microsoft.com/office/officeart/2005/8/layout/hierarchy2"/>
    <dgm:cxn modelId="{2614D5DB-D695-4325-90B1-49CD20F81EBD}" type="presParOf" srcId="{E8DE235D-FABA-4673-A06E-23C4F28640C2}" destId="{1164B2AB-23A9-4982-8B45-9334A5611A37}" srcOrd="1" destOrd="0" presId="urn:microsoft.com/office/officeart/2005/8/layout/hierarchy2"/>
    <dgm:cxn modelId="{1C053AAD-83FD-446F-AC5F-28E573D46F4C}" type="presParOf" srcId="{1164B2AB-23A9-4982-8B45-9334A5611A37}" destId="{AE02B08C-04C8-4E41-B2D9-971094781433}" srcOrd="0" destOrd="0" presId="urn:microsoft.com/office/officeart/2005/8/layout/hierarchy2"/>
    <dgm:cxn modelId="{5D1ABD95-C953-4BA9-9B52-69CF791F3868}" type="presParOf" srcId="{AE02B08C-04C8-4E41-B2D9-971094781433}" destId="{CE5A8F44-4B2C-4020-BA02-37A69268DB2B}" srcOrd="0" destOrd="0" presId="urn:microsoft.com/office/officeart/2005/8/layout/hierarchy2"/>
    <dgm:cxn modelId="{7648C858-5B8B-4F74-A33E-05464DAE7221}" type="presParOf" srcId="{1164B2AB-23A9-4982-8B45-9334A5611A37}" destId="{75173DDB-8EE3-4301-BB85-411848C239F6}" srcOrd="1" destOrd="0" presId="urn:microsoft.com/office/officeart/2005/8/layout/hierarchy2"/>
    <dgm:cxn modelId="{4C896844-9736-4BA5-AA22-D0A188D2E7F2}" type="presParOf" srcId="{75173DDB-8EE3-4301-BB85-411848C239F6}" destId="{430A1660-1BA1-430F-9AD2-6216BE61BBEF}" srcOrd="0" destOrd="0" presId="urn:microsoft.com/office/officeart/2005/8/layout/hierarchy2"/>
    <dgm:cxn modelId="{046407DA-60A5-411F-8883-F90693D921B9}" type="presParOf" srcId="{75173DDB-8EE3-4301-BB85-411848C239F6}" destId="{27EBD9E9-EF58-41E4-893C-0243DC9F27C1}" srcOrd="1" destOrd="0" presId="urn:microsoft.com/office/officeart/2005/8/layout/hierarchy2"/>
    <dgm:cxn modelId="{262B6BFA-D260-4B94-B2BB-46E974A91A3F}" type="presParOf" srcId="{1164B2AB-23A9-4982-8B45-9334A5611A37}" destId="{DF145190-43C1-4F6D-802D-E6EEFC9E6F4D}" srcOrd="2" destOrd="0" presId="urn:microsoft.com/office/officeart/2005/8/layout/hierarchy2"/>
    <dgm:cxn modelId="{FB0C9A3A-863E-488F-9BF7-5A2BAB04DED1}" type="presParOf" srcId="{DF145190-43C1-4F6D-802D-E6EEFC9E6F4D}" destId="{DD89A7A4-DC23-41CF-A872-6D62DB0690C9}" srcOrd="0" destOrd="0" presId="urn:microsoft.com/office/officeart/2005/8/layout/hierarchy2"/>
    <dgm:cxn modelId="{FEE8E094-3B0D-4691-9D56-3C0D4BC88130}" type="presParOf" srcId="{1164B2AB-23A9-4982-8B45-9334A5611A37}" destId="{D6242B07-1CD7-43D2-9AA5-7610FEEFF388}" srcOrd="3" destOrd="0" presId="urn:microsoft.com/office/officeart/2005/8/layout/hierarchy2"/>
    <dgm:cxn modelId="{30FC634A-7409-4D48-ABEC-8E813DB18DB2}" type="presParOf" srcId="{D6242B07-1CD7-43D2-9AA5-7610FEEFF388}" destId="{5D26075F-434C-4291-BB3A-3767B61EBD66}" srcOrd="0" destOrd="0" presId="urn:microsoft.com/office/officeart/2005/8/layout/hierarchy2"/>
    <dgm:cxn modelId="{A340B4A5-F1A8-41CE-AB5D-1A179CB99B82}" type="presParOf" srcId="{D6242B07-1CD7-43D2-9AA5-7610FEEFF388}" destId="{3C309A60-5E47-41FB-8DE9-F205D60491FD}" srcOrd="1" destOrd="0" presId="urn:microsoft.com/office/officeart/2005/8/layout/hierarchy2"/>
    <dgm:cxn modelId="{7DCFF219-EE6B-4F88-A07B-2F83EE41E50E}" type="presParOf" srcId="{1164B2AB-23A9-4982-8B45-9334A5611A37}" destId="{A845E2A8-F2C4-4C9E-9AF6-799D124FDA97}" srcOrd="4" destOrd="0" presId="urn:microsoft.com/office/officeart/2005/8/layout/hierarchy2"/>
    <dgm:cxn modelId="{EBE768D4-DC23-480D-9627-10ECCF2E1E58}" type="presParOf" srcId="{A845E2A8-F2C4-4C9E-9AF6-799D124FDA97}" destId="{FFA4BCC1-54F6-4ADE-9466-43487463FE46}" srcOrd="0" destOrd="0" presId="urn:microsoft.com/office/officeart/2005/8/layout/hierarchy2"/>
    <dgm:cxn modelId="{E5495534-CC14-40B6-9EFF-FE873421B3DA}" type="presParOf" srcId="{1164B2AB-23A9-4982-8B45-9334A5611A37}" destId="{5D718BB8-6CA4-41B2-B4E9-32A4E0D9BF6D}" srcOrd="5" destOrd="0" presId="urn:microsoft.com/office/officeart/2005/8/layout/hierarchy2"/>
    <dgm:cxn modelId="{5A2A88C2-D518-4901-BE50-CC540F9E6CBE}" type="presParOf" srcId="{5D718BB8-6CA4-41B2-B4E9-32A4E0D9BF6D}" destId="{51466D1F-6D38-42C8-93D3-D1BF30611D40}" srcOrd="0" destOrd="0" presId="urn:microsoft.com/office/officeart/2005/8/layout/hierarchy2"/>
    <dgm:cxn modelId="{EF345B20-6846-4594-8A8A-9EA5672F6396}" type="presParOf" srcId="{5D718BB8-6CA4-41B2-B4E9-32A4E0D9BF6D}" destId="{5712B55E-7CF7-4C2D-A672-3C2695F62711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46E865-7B7F-493D-A10A-6040A0DC6CD7}">
      <dsp:nvSpPr>
        <dsp:cNvPr id="0" name=""/>
        <dsp:cNvSpPr/>
      </dsp:nvSpPr>
      <dsp:spPr>
        <a:xfrm>
          <a:off x="375443" y="1775023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Home Page</a:t>
          </a:r>
          <a:endParaRPr lang="en-GB" sz="1500" kern="1200" dirty="0"/>
        </a:p>
      </dsp:txBody>
      <dsp:txXfrm>
        <a:off x="375443" y="1775023"/>
        <a:ext cx="1027906" cy="513953"/>
      </dsp:txXfrm>
    </dsp:sp>
    <dsp:sp modelId="{EDEDC0BB-0872-4254-AB29-FF70D169C109}">
      <dsp:nvSpPr>
        <dsp:cNvPr id="0" name=""/>
        <dsp:cNvSpPr/>
      </dsp:nvSpPr>
      <dsp:spPr>
        <a:xfrm rot="17350740">
          <a:off x="983152" y="1429572"/>
          <a:ext cx="12515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51557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7350740">
        <a:off x="1577642" y="1409664"/>
        <a:ext cx="62577" cy="62577"/>
      </dsp:txXfrm>
    </dsp:sp>
    <dsp:sp modelId="{919338FC-008B-4984-93CC-0C7DCB1A0B0A}">
      <dsp:nvSpPr>
        <dsp:cNvPr id="0" name=""/>
        <dsp:cNvSpPr/>
      </dsp:nvSpPr>
      <dsp:spPr>
        <a:xfrm>
          <a:off x="1814512" y="59293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Login</a:t>
          </a:r>
          <a:endParaRPr lang="en-GB" sz="1500" kern="1200" dirty="0"/>
        </a:p>
      </dsp:txBody>
      <dsp:txXfrm>
        <a:off x="1814512" y="592931"/>
        <a:ext cx="1027906" cy="513953"/>
      </dsp:txXfrm>
    </dsp:sp>
    <dsp:sp modelId="{CC8254A0-536B-4668-AADE-5E925952C74C}">
      <dsp:nvSpPr>
        <dsp:cNvPr id="0" name=""/>
        <dsp:cNvSpPr/>
      </dsp:nvSpPr>
      <dsp:spPr>
        <a:xfrm>
          <a:off x="2842418" y="838525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037720" y="839628"/>
        <a:ext cx="20558" cy="20558"/>
      </dsp:txXfrm>
    </dsp:sp>
    <dsp:sp modelId="{D2EF3204-2009-4157-A2BF-AD57BF404491}">
      <dsp:nvSpPr>
        <dsp:cNvPr id="0" name=""/>
        <dsp:cNvSpPr/>
      </dsp:nvSpPr>
      <dsp:spPr>
        <a:xfrm>
          <a:off x="3253581" y="59293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Account</a:t>
          </a:r>
          <a:endParaRPr lang="en-GB" sz="1500" kern="1200" dirty="0"/>
        </a:p>
      </dsp:txBody>
      <dsp:txXfrm>
        <a:off x="3253581" y="592931"/>
        <a:ext cx="1027906" cy="513953"/>
      </dsp:txXfrm>
    </dsp:sp>
    <dsp:sp modelId="{3C4154B6-1370-4D7B-81F8-3FECD2105215}">
      <dsp:nvSpPr>
        <dsp:cNvPr id="0" name=""/>
        <dsp:cNvSpPr/>
      </dsp:nvSpPr>
      <dsp:spPr>
        <a:xfrm rot="18289469">
          <a:off x="4127072" y="543002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8289469">
        <a:off x="4469068" y="536384"/>
        <a:ext cx="35999" cy="35999"/>
      </dsp:txXfrm>
    </dsp:sp>
    <dsp:sp modelId="{8338E159-CEB6-4036-8073-AB67226E2656}">
      <dsp:nvSpPr>
        <dsp:cNvPr id="0" name=""/>
        <dsp:cNvSpPr/>
      </dsp:nvSpPr>
      <dsp:spPr>
        <a:xfrm>
          <a:off x="4692650" y="188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Personal Details</a:t>
          </a:r>
          <a:endParaRPr lang="en-GB" sz="1500" kern="1200" dirty="0"/>
        </a:p>
      </dsp:txBody>
      <dsp:txXfrm>
        <a:off x="4692650" y="1885"/>
        <a:ext cx="1027906" cy="513953"/>
      </dsp:txXfrm>
    </dsp:sp>
    <dsp:sp modelId="{A52BBB45-44CD-4607-9BBB-F7B64F08EBCD}">
      <dsp:nvSpPr>
        <dsp:cNvPr id="0" name=""/>
        <dsp:cNvSpPr/>
      </dsp:nvSpPr>
      <dsp:spPr>
        <a:xfrm>
          <a:off x="4281487" y="838525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476789" y="839628"/>
        <a:ext cx="20558" cy="20558"/>
      </dsp:txXfrm>
    </dsp:sp>
    <dsp:sp modelId="{F24BCFAC-F929-4331-83CD-87DA9939A3EF}">
      <dsp:nvSpPr>
        <dsp:cNvPr id="0" name=""/>
        <dsp:cNvSpPr/>
      </dsp:nvSpPr>
      <dsp:spPr>
        <a:xfrm>
          <a:off x="4692650" y="59293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Friends</a:t>
          </a:r>
          <a:endParaRPr lang="en-GB" sz="1500" kern="1200" dirty="0"/>
        </a:p>
      </dsp:txBody>
      <dsp:txXfrm>
        <a:off x="4692650" y="592931"/>
        <a:ext cx="1027906" cy="513953"/>
      </dsp:txXfrm>
    </dsp:sp>
    <dsp:sp modelId="{33099E38-720D-475D-ACDC-EF836B8A71E7}">
      <dsp:nvSpPr>
        <dsp:cNvPr id="0" name=""/>
        <dsp:cNvSpPr/>
      </dsp:nvSpPr>
      <dsp:spPr>
        <a:xfrm rot="3310531">
          <a:off x="4127072" y="1134049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3310531">
        <a:off x="4469068" y="1127431"/>
        <a:ext cx="35999" cy="35999"/>
      </dsp:txXfrm>
    </dsp:sp>
    <dsp:sp modelId="{5B6EF68F-B4E5-4E98-9428-7A884466073C}">
      <dsp:nvSpPr>
        <dsp:cNvPr id="0" name=""/>
        <dsp:cNvSpPr/>
      </dsp:nvSpPr>
      <dsp:spPr>
        <a:xfrm>
          <a:off x="4692650" y="1183977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Party Planner</a:t>
          </a:r>
          <a:endParaRPr lang="en-GB" sz="1500" kern="1200" dirty="0"/>
        </a:p>
      </dsp:txBody>
      <dsp:txXfrm>
        <a:off x="4692650" y="1183977"/>
        <a:ext cx="1027906" cy="513953"/>
      </dsp:txXfrm>
    </dsp:sp>
    <dsp:sp modelId="{485A891D-176F-4A86-9FC1-C74E8C950A2E}">
      <dsp:nvSpPr>
        <dsp:cNvPr id="0" name=""/>
        <dsp:cNvSpPr/>
      </dsp:nvSpPr>
      <dsp:spPr>
        <a:xfrm rot="18289469">
          <a:off x="1248934" y="1725095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8289469">
        <a:off x="1590931" y="1718477"/>
        <a:ext cx="35999" cy="35999"/>
      </dsp:txXfrm>
    </dsp:sp>
    <dsp:sp modelId="{5ED7AEA8-4EB6-452B-9845-EED2B5757299}">
      <dsp:nvSpPr>
        <dsp:cNvPr id="0" name=""/>
        <dsp:cNvSpPr/>
      </dsp:nvSpPr>
      <dsp:spPr>
        <a:xfrm>
          <a:off x="1814512" y="1183977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About Us</a:t>
          </a:r>
          <a:endParaRPr lang="en-GB" sz="1500" kern="1200" dirty="0"/>
        </a:p>
      </dsp:txBody>
      <dsp:txXfrm>
        <a:off x="1814512" y="1183977"/>
        <a:ext cx="1027906" cy="513953"/>
      </dsp:txXfrm>
    </dsp:sp>
    <dsp:sp modelId="{4CB0C5D4-BC01-4020-928B-7E6AA47A50CB}">
      <dsp:nvSpPr>
        <dsp:cNvPr id="0" name=""/>
        <dsp:cNvSpPr/>
      </dsp:nvSpPr>
      <dsp:spPr>
        <a:xfrm>
          <a:off x="1403350" y="2020618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98652" y="2021720"/>
        <a:ext cx="20558" cy="20558"/>
      </dsp:txXfrm>
    </dsp:sp>
    <dsp:sp modelId="{0FD7DDA4-195A-40AC-8771-BDD35A52A210}">
      <dsp:nvSpPr>
        <dsp:cNvPr id="0" name=""/>
        <dsp:cNvSpPr/>
      </dsp:nvSpPr>
      <dsp:spPr>
        <a:xfrm>
          <a:off x="1814512" y="1775023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Contact Us</a:t>
          </a:r>
          <a:endParaRPr lang="en-GB" sz="1500" kern="1200" dirty="0"/>
        </a:p>
      </dsp:txBody>
      <dsp:txXfrm>
        <a:off x="1814512" y="1775023"/>
        <a:ext cx="1027906" cy="513953"/>
      </dsp:txXfrm>
    </dsp:sp>
    <dsp:sp modelId="{B643B947-BDBC-4884-A604-8AC5F916A030}">
      <dsp:nvSpPr>
        <dsp:cNvPr id="0" name=""/>
        <dsp:cNvSpPr/>
      </dsp:nvSpPr>
      <dsp:spPr>
        <a:xfrm rot="3310531">
          <a:off x="1248934" y="2316141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3310531">
        <a:off x="1590931" y="2309523"/>
        <a:ext cx="35999" cy="35999"/>
      </dsp:txXfrm>
    </dsp:sp>
    <dsp:sp modelId="{5346BE3A-7263-458C-B5F7-C940098D345F}">
      <dsp:nvSpPr>
        <dsp:cNvPr id="0" name=""/>
        <dsp:cNvSpPr/>
      </dsp:nvSpPr>
      <dsp:spPr>
        <a:xfrm>
          <a:off x="1814512" y="2366069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Legal</a:t>
          </a:r>
          <a:endParaRPr lang="en-GB" sz="1500" kern="1200" dirty="0"/>
        </a:p>
      </dsp:txBody>
      <dsp:txXfrm>
        <a:off x="1814512" y="2366069"/>
        <a:ext cx="1027906" cy="513953"/>
      </dsp:txXfrm>
    </dsp:sp>
    <dsp:sp modelId="{8505BFAE-B136-4A3A-B505-46F81887C437}">
      <dsp:nvSpPr>
        <dsp:cNvPr id="0" name=""/>
        <dsp:cNvSpPr/>
      </dsp:nvSpPr>
      <dsp:spPr>
        <a:xfrm rot="4249260">
          <a:off x="983152" y="2611664"/>
          <a:ext cx="12515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51557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4249260">
        <a:off x="1577642" y="2591757"/>
        <a:ext cx="62577" cy="62577"/>
      </dsp:txXfrm>
    </dsp:sp>
    <dsp:sp modelId="{C116A7B3-E700-4210-B1AD-EC3B4635B40E}">
      <dsp:nvSpPr>
        <dsp:cNvPr id="0" name=""/>
        <dsp:cNvSpPr/>
      </dsp:nvSpPr>
      <dsp:spPr>
        <a:xfrm>
          <a:off x="1814512" y="295711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Information</a:t>
          </a:r>
          <a:endParaRPr lang="en-GB" sz="1500" kern="1200" dirty="0"/>
        </a:p>
      </dsp:txBody>
      <dsp:txXfrm>
        <a:off x="1814512" y="2957115"/>
        <a:ext cx="1027906" cy="513953"/>
      </dsp:txXfrm>
    </dsp:sp>
    <dsp:sp modelId="{AE02B08C-04C8-4E41-B2D9-971094781433}">
      <dsp:nvSpPr>
        <dsp:cNvPr id="0" name=""/>
        <dsp:cNvSpPr/>
      </dsp:nvSpPr>
      <dsp:spPr>
        <a:xfrm rot="18289469">
          <a:off x="2688003" y="2907187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8289469">
        <a:off x="3030000" y="2900569"/>
        <a:ext cx="35999" cy="35999"/>
      </dsp:txXfrm>
    </dsp:sp>
    <dsp:sp modelId="{430A1660-1BA1-430F-9AD2-6216BE61BBEF}">
      <dsp:nvSpPr>
        <dsp:cNvPr id="0" name=""/>
        <dsp:cNvSpPr/>
      </dsp:nvSpPr>
      <dsp:spPr>
        <a:xfrm>
          <a:off x="3253581" y="2366069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Venues</a:t>
          </a:r>
          <a:endParaRPr lang="en-GB" sz="1500" kern="1200" dirty="0"/>
        </a:p>
      </dsp:txBody>
      <dsp:txXfrm>
        <a:off x="3253581" y="2366069"/>
        <a:ext cx="1027906" cy="513953"/>
      </dsp:txXfrm>
    </dsp:sp>
    <dsp:sp modelId="{DF145190-43C1-4F6D-802D-E6EEFC9E6F4D}">
      <dsp:nvSpPr>
        <dsp:cNvPr id="0" name=""/>
        <dsp:cNvSpPr/>
      </dsp:nvSpPr>
      <dsp:spPr>
        <a:xfrm>
          <a:off x="2842418" y="3202710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037720" y="3203813"/>
        <a:ext cx="20558" cy="20558"/>
      </dsp:txXfrm>
    </dsp:sp>
    <dsp:sp modelId="{5D26075F-434C-4291-BB3A-3767B61EBD66}">
      <dsp:nvSpPr>
        <dsp:cNvPr id="0" name=""/>
        <dsp:cNvSpPr/>
      </dsp:nvSpPr>
      <dsp:spPr>
        <a:xfrm>
          <a:off x="3253581" y="295711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Catering</a:t>
          </a:r>
          <a:endParaRPr lang="en-GB" sz="1500" kern="1200" dirty="0"/>
        </a:p>
      </dsp:txBody>
      <dsp:txXfrm>
        <a:off x="3253581" y="2957115"/>
        <a:ext cx="1027906" cy="513953"/>
      </dsp:txXfrm>
    </dsp:sp>
    <dsp:sp modelId="{A845E2A8-F2C4-4C9E-9AF6-799D124FDA97}">
      <dsp:nvSpPr>
        <dsp:cNvPr id="0" name=""/>
        <dsp:cNvSpPr/>
      </dsp:nvSpPr>
      <dsp:spPr>
        <a:xfrm rot="3310531">
          <a:off x="2688003" y="3498233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3310531">
        <a:off x="3030000" y="3491615"/>
        <a:ext cx="35999" cy="35999"/>
      </dsp:txXfrm>
    </dsp:sp>
    <dsp:sp modelId="{51466D1F-6D38-42C8-93D3-D1BF30611D40}">
      <dsp:nvSpPr>
        <dsp:cNvPr id="0" name=""/>
        <dsp:cNvSpPr/>
      </dsp:nvSpPr>
      <dsp:spPr>
        <a:xfrm>
          <a:off x="3253581" y="354816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Dress Code</a:t>
          </a:r>
          <a:endParaRPr lang="en-GB" sz="1500" kern="1200" dirty="0"/>
        </a:p>
      </dsp:txBody>
      <dsp:txXfrm>
        <a:off x="3253581" y="3548161"/>
        <a:ext cx="1027906" cy="5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12/3/2010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AI-WEBCONTENT/full-check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ba.cs.man.ac.uk/~howebrl0/X7/Templa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Party  planner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X7 – Year 2010/2011 – First Year Team Project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Ethics and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Ethics put user first</a:t>
            </a:r>
          </a:p>
          <a:p>
            <a:pPr lvl="1"/>
            <a:r>
              <a:rPr lang="en-GB" dirty="0" smtClean="0"/>
              <a:t>Our priority is to maintain safety of user information</a:t>
            </a:r>
          </a:p>
          <a:p>
            <a:pPr lvl="1"/>
            <a:r>
              <a:rPr lang="en-GB" dirty="0" smtClean="0"/>
              <a:t>All information about the user should be kept private</a:t>
            </a:r>
          </a:p>
          <a:p>
            <a:pPr lvl="1"/>
            <a:r>
              <a:rPr lang="en-GB" dirty="0" smtClean="0"/>
              <a:t>Website should be easy to use by the user</a:t>
            </a:r>
          </a:p>
          <a:p>
            <a:pPr lvl="1"/>
            <a:r>
              <a:rPr lang="en-GB" dirty="0" smtClean="0"/>
              <a:t>Ease of access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Ease of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be used by people with disabilities</a:t>
            </a:r>
          </a:p>
          <a:p>
            <a:pPr lvl="1"/>
            <a:r>
              <a:rPr lang="en-GB" dirty="0" smtClean="0"/>
              <a:t>HTML tags</a:t>
            </a:r>
          </a:p>
          <a:p>
            <a:pPr lvl="1"/>
            <a:r>
              <a:rPr lang="en-GB" dirty="0" smtClean="0"/>
              <a:t>W3C Checklist</a:t>
            </a:r>
          </a:p>
          <a:p>
            <a:pPr lvl="2"/>
            <a:r>
              <a:rPr lang="en-GB" dirty="0" smtClean="0">
                <a:hlinkClick r:id="rId2"/>
              </a:rPr>
              <a:t>http://www.w3.org/TR/WAI-WEBCONTENT/full-checklist.html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PHP POST </a:t>
            </a:r>
            <a:r>
              <a:rPr lang="en-GB" dirty="0" err="1" smtClean="0"/>
              <a:t>vs</a:t>
            </a:r>
            <a:r>
              <a:rPr lang="en-GB" dirty="0" smtClean="0"/>
              <a:t> GET</a:t>
            </a:r>
          </a:p>
          <a:p>
            <a:r>
              <a:rPr lang="en-GB" dirty="0" smtClean="0"/>
              <a:t>Password encryption</a:t>
            </a:r>
          </a:p>
          <a:p>
            <a:pPr lvl="1"/>
            <a:r>
              <a:rPr lang="en-GB" dirty="0" smtClean="0"/>
              <a:t>MD5</a:t>
            </a:r>
          </a:p>
          <a:p>
            <a:r>
              <a:rPr lang="en-GB" dirty="0" smtClean="0"/>
              <a:t>User security</a:t>
            </a:r>
          </a:p>
          <a:p>
            <a:pPr lvl="1"/>
            <a:r>
              <a:rPr lang="en-GB" dirty="0" smtClean="0"/>
              <a:t>Automatic log out</a:t>
            </a:r>
          </a:p>
          <a:p>
            <a:pPr lvl="1"/>
            <a:r>
              <a:rPr lang="en-GB" dirty="0" smtClean="0"/>
              <a:t>IP tracking</a:t>
            </a:r>
          </a:p>
          <a:p>
            <a:pPr lvl="1"/>
            <a:r>
              <a:rPr lang="en-GB" dirty="0" smtClean="0"/>
              <a:t>Keep a log of activity</a:t>
            </a:r>
          </a:p>
          <a:p>
            <a:pPr lvl="1"/>
            <a:r>
              <a:rPr lang="en-GB" dirty="0" smtClean="0"/>
              <a:t>Admin accounts</a:t>
            </a:r>
          </a:p>
          <a:p>
            <a:pPr lvl="1"/>
            <a:r>
              <a:rPr lang="en-GB" dirty="0" smtClean="0"/>
              <a:t>Lock failed login attempts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Database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  <p:pic>
        <p:nvPicPr>
          <p:cNvPr id="4" name="Content Placeholder 3" descr="New Pi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8354013" cy="54813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 parties to be planned easily</a:t>
            </a:r>
          </a:p>
          <a:p>
            <a:pPr lvl="1"/>
            <a:r>
              <a:rPr lang="en-GB" dirty="0" smtClean="0"/>
              <a:t>Use of multiple technologies</a:t>
            </a:r>
          </a:p>
          <a:p>
            <a:pPr lvl="1"/>
            <a:r>
              <a:rPr lang="en-GB" dirty="0" smtClean="0"/>
              <a:t>We will ensure user privacy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Party Planner?</a:t>
            </a:r>
          </a:p>
          <a:p>
            <a:pPr lvl="1"/>
            <a:r>
              <a:rPr lang="en-GB" dirty="0" smtClean="0"/>
              <a:t>Social event planner for you and your friends</a:t>
            </a:r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Allows you to plan your party or randomise the entire event</a:t>
            </a:r>
          </a:p>
          <a:p>
            <a:r>
              <a:rPr lang="en-GB" dirty="0" smtClean="0"/>
              <a:t>Why is it useful?</a:t>
            </a:r>
          </a:p>
          <a:p>
            <a:pPr lvl="1"/>
            <a:r>
              <a:rPr lang="en-GB" dirty="0" smtClean="0"/>
              <a:t>Ideas for themes and venues</a:t>
            </a:r>
          </a:p>
          <a:p>
            <a:pPr lvl="1"/>
            <a:r>
              <a:rPr lang="en-GB" dirty="0" smtClean="0"/>
              <a:t>Offers from various venues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and Feel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important pages</a:t>
            </a:r>
          </a:p>
          <a:p>
            <a:pPr lvl="1"/>
            <a:r>
              <a:rPr lang="en-GB" dirty="0" smtClean="0"/>
              <a:t>Home page</a:t>
            </a:r>
          </a:p>
          <a:p>
            <a:pPr lvl="1"/>
            <a:r>
              <a:rPr lang="en-GB" dirty="0" smtClean="0"/>
              <a:t>Account pages</a:t>
            </a:r>
          </a:p>
          <a:p>
            <a:pPr lvl="1"/>
            <a:r>
              <a:rPr lang="en-GB" dirty="0" smtClean="0"/>
              <a:t>Help page</a:t>
            </a:r>
          </a:p>
          <a:p>
            <a:pPr lvl="1"/>
            <a:r>
              <a:rPr lang="en-GB" dirty="0" smtClean="0"/>
              <a:t>About us</a:t>
            </a:r>
          </a:p>
          <a:p>
            <a:pPr lvl="1"/>
            <a:r>
              <a:rPr lang="en-GB" dirty="0" smtClean="0"/>
              <a:t>Legal pages</a:t>
            </a:r>
          </a:p>
          <a:p>
            <a:pPr lvl="1"/>
            <a:r>
              <a:rPr lang="en-GB" dirty="0" smtClean="0"/>
              <a:t>Party selector (main feature of the website)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Diagram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Template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Registration Form Idea</a:t>
            </a:r>
            <a:endParaRPr lang="en-GB" dirty="0"/>
          </a:p>
        </p:txBody>
      </p:sp>
      <p:pic>
        <p:nvPicPr>
          <p:cNvPr id="4" name="Content Placeholder 3" descr="regis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66053"/>
            <a:ext cx="7467600" cy="4194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Party Selector Forms</a:t>
            </a:r>
            <a:endParaRPr lang="en-GB" dirty="0"/>
          </a:p>
        </p:txBody>
      </p:sp>
      <p:pic>
        <p:nvPicPr>
          <p:cNvPr id="4" name="Content Placeholder 3" descr="LET'S PAR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66053"/>
            <a:ext cx="7467600" cy="4194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HTML and CSS</a:t>
            </a:r>
          </a:p>
          <a:p>
            <a:pPr lvl="1"/>
            <a:r>
              <a:rPr lang="en-GB" dirty="0" smtClean="0"/>
              <a:t>Used for main layout and design</a:t>
            </a:r>
          </a:p>
          <a:p>
            <a:r>
              <a:rPr lang="en-GB" dirty="0" smtClean="0"/>
              <a:t>PHP and </a:t>
            </a:r>
            <a:r>
              <a:rPr lang="en-GB" dirty="0" err="1" smtClean="0"/>
              <a:t>MySQL</a:t>
            </a:r>
            <a:endParaRPr lang="en-GB" dirty="0" smtClean="0"/>
          </a:p>
          <a:p>
            <a:pPr lvl="1"/>
            <a:r>
              <a:rPr lang="en-GB" dirty="0" smtClean="0"/>
              <a:t>Interactivity between the user and the website</a:t>
            </a:r>
          </a:p>
          <a:p>
            <a:r>
              <a:rPr lang="en-GB" dirty="0" smtClean="0"/>
              <a:t>JavaScript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Party Planner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67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800" b="1" dirty="0" smtClean="0"/>
              <a:t>Dress Code</a:t>
            </a:r>
            <a:endParaRPr lang="en-GB" sz="1900" b="1" dirty="0" smtClean="0"/>
          </a:p>
          <a:p>
            <a:pPr>
              <a:buNone/>
            </a:pPr>
            <a:r>
              <a:rPr lang="en-GB" sz="1400" dirty="0" smtClean="0"/>
              <a:t>CREATE </a:t>
            </a:r>
            <a:r>
              <a:rPr lang="en-GB" sz="1400" dirty="0" smtClean="0"/>
              <a:t>TABLE IF NOT </a:t>
            </a:r>
            <a:r>
              <a:rPr lang="en-GB" sz="1400" dirty="0" smtClean="0"/>
              <a:t>EXIST `</a:t>
            </a:r>
            <a:r>
              <a:rPr lang="en-GB" sz="1400" dirty="0" err="1" smtClean="0"/>
              <a:t>Dress_Code</a:t>
            </a:r>
            <a:r>
              <a:rPr lang="en-GB" sz="1400" dirty="0" smtClean="0"/>
              <a:t>` (</a:t>
            </a:r>
          </a:p>
          <a:p>
            <a:pPr>
              <a:buNone/>
            </a:pPr>
            <a:r>
              <a:rPr lang="en-GB" sz="1400" dirty="0" smtClean="0"/>
              <a:t> `Id` </a:t>
            </a:r>
            <a:r>
              <a:rPr lang="en-GB" sz="1400" dirty="0" err="1" smtClean="0"/>
              <a:t>int</a:t>
            </a:r>
            <a:r>
              <a:rPr lang="en-GB" sz="1400" dirty="0" smtClean="0"/>
              <a:t>(11) NOT NULL,</a:t>
            </a:r>
          </a:p>
          <a:p>
            <a:pPr>
              <a:buNone/>
            </a:pPr>
            <a:r>
              <a:rPr lang="en-GB" sz="1400" dirty="0" smtClean="0"/>
              <a:t> `</a:t>
            </a:r>
            <a:r>
              <a:rPr lang="en-GB" sz="1400" dirty="0" smtClean="0"/>
              <a:t>Name` </a:t>
            </a:r>
            <a:r>
              <a:rPr lang="en-GB" sz="1400" dirty="0" err="1" smtClean="0"/>
              <a:t>varchar</a:t>
            </a:r>
            <a:r>
              <a:rPr lang="en-GB" sz="1400" dirty="0" smtClean="0"/>
              <a:t>(20) collate </a:t>
            </a:r>
            <a:r>
              <a:rPr lang="en-GB" sz="1400" dirty="0" smtClean="0"/>
              <a:t>utf8_unicode_ci NOT </a:t>
            </a:r>
            <a:r>
              <a:rPr lang="en-GB" sz="1400" dirty="0" smtClean="0"/>
              <a:t>NULL,</a:t>
            </a:r>
          </a:p>
          <a:p>
            <a:pPr>
              <a:buNone/>
            </a:pPr>
            <a:r>
              <a:rPr lang="en-GB" sz="1400" dirty="0" smtClean="0"/>
              <a:t> </a:t>
            </a:r>
            <a:r>
              <a:rPr lang="en-GB" sz="1400" dirty="0" smtClean="0"/>
              <a:t>`</a:t>
            </a:r>
            <a:r>
              <a:rPr lang="en-GB" sz="1400" dirty="0" smtClean="0"/>
              <a:t>Description` text collate utf8_unicode_ci NOT NULL,</a:t>
            </a:r>
          </a:p>
          <a:p>
            <a:pPr>
              <a:buNone/>
            </a:pPr>
            <a:r>
              <a:rPr lang="en-GB" sz="1400" dirty="0" smtClean="0"/>
              <a:t>  PRIMARY KEY  (`Id`)</a:t>
            </a:r>
          </a:p>
          <a:p>
            <a:pPr>
              <a:buNone/>
            </a:pPr>
            <a:r>
              <a:rPr lang="en-GB" sz="1400" dirty="0" smtClean="0"/>
              <a:t>) ENGINE=</a:t>
            </a:r>
            <a:r>
              <a:rPr lang="en-GB" sz="1400" dirty="0" err="1" smtClean="0"/>
              <a:t>MyISAM</a:t>
            </a:r>
            <a:r>
              <a:rPr lang="en-GB" sz="1400" dirty="0" smtClean="0"/>
              <a:t> DEFAULT CHARSET=utf8 COLLATE=utf8_unicode_ci</a:t>
            </a:r>
            <a:r>
              <a:rPr lang="en-GB" sz="1400" dirty="0" smtClean="0"/>
              <a:t>;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900" b="1" dirty="0" smtClean="0"/>
              <a:t>Venue</a:t>
            </a:r>
            <a:endParaRPr lang="en-GB" sz="1900" b="1" dirty="0"/>
          </a:p>
          <a:p>
            <a:pPr>
              <a:buNone/>
            </a:pPr>
            <a:r>
              <a:rPr lang="en-GB" sz="1400" dirty="0" smtClean="0"/>
              <a:t>CREATE TABLE IF NOT EXISTS `Venue` (</a:t>
            </a:r>
          </a:p>
          <a:p>
            <a:pPr>
              <a:buNone/>
            </a:pPr>
            <a:r>
              <a:rPr lang="en-GB" sz="1400" dirty="0" smtClean="0"/>
              <a:t>  `Id` </a:t>
            </a:r>
            <a:r>
              <a:rPr lang="en-GB" sz="1400" dirty="0" err="1" smtClean="0"/>
              <a:t>int</a:t>
            </a:r>
            <a:r>
              <a:rPr lang="en-GB" sz="1400" dirty="0" smtClean="0"/>
              <a:t>(11) NOT NULL </a:t>
            </a:r>
            <a:r>
              <a:rPr lang="en-GB" sz="1400" dirty="0" err="1" smtClean="0"/>
              <a:t>auto_increment</a:t>
            </a:r>
            <a:r>
              <a:rPr lang="en-GB" sz="1400" dirty="0" smtClean="0"/>
              <a:t>,</a:t>
            </a:r>
          </a:p>
          <a:p>
            <a:pPr>
              <a:buNone/>
            </a:pPr>
            <a:r>
              <a:rPr lang="en-GB" sz="1400" dirty="0" smtClean="0"/>
              <a:t>  `Name` </a:t>
            </a:r>
            <a:r>
              <a:rPr lang="en-GB" sz="1400" dirty="0" err="1" smtClean="0"/>
              <a:t>varchar</a:t>
            </a:r>
            <a:r>
              <a:rPr lang="en-GB" sz="1400" dirty="0" smtClean="0"/>
              <a:t>(40) collate utf8_unicode_ci NOT NULL,</a:t>
            </a:r>
          </a:p>
          <a:p>
            <a:pPr>
              <a:buNone/>
            </a:pPr>
            <a:r>
              <a:rPr lang="en-GB" sz="1400" dirty="0" smtClean="0"/>
              <a:t>  `Address` text collate utf8_unicode_ci NOT NULL,</a:t>
            </a:r>
          </a:p>
          <a:p>
            <a:pPr>
              <a:buNone/>
            </a:pPr>
            <a:r>
              <a:rPr lang="en-GB" sz="1400" dirty="0" smtClean="0"/>
              <a:t>  `City` </a:t>
            </a:r>
            <a:r>
              <a:rPr lang="en-GB" sz="1400" dirty="0" err="1" smtClean="0"/>
              <a:t>varchar</a:t>
            </a:r>
            <a:r>
              <a:rPr lang="en-GB" sz="1400" dirty="0" smtClean="0"/>
              <a:t>(20) collate utf8_unicode_ci NOT NULL,</a:t>
            </a:r>
          </a:p>
          <a:p>
            <a:pPr>
              <a:buNone/>
            </a:pPr>
            <a:r>
              <a:rPr lang="en-GB" sz="1400" dirty="0" smtClean="0"/>
              <a:t>  `</a:t>
            </a:r>
            <a:r>
              <a:rPr lang="en-GB" sz="1400" dirty="0" err="1" smtClean="0"/>
              <a:t>PostCode</a:t>
            </a:r>
            <a:r>
              <a:rPr lang="en-GB" sz="1400" dirty="0" smtClean="0"/>
              <a:t>` </a:t>
            </a:r>
            <a:r>
              <a:rPr lang="en-GB" sz="1400" dirty="0" err="1" smtClean="0"/>
              <a:t>varchar</a:t>
            </a:r>
            <a:r>
              <a:rPr lang="en-GB" sz="1400" dirty="0" smtClean="0"/>
              <a:t>(8) collate utf8_unicode_ci NOT NULL,</a:t>
            </a:r>
          </a:p>
          <a:p>
            <a:pPr>
              <a:buNone/>
            </a:pPr>
            <a:r>
              <a:rPr lang="en-GB" sz="1400" dirty="0" smtClean="0"/>
              <a:t>  `Phone` </a:t>
            </a:r>
            <a:r>
              <a:rPr lang="en-GB" sz="1400" dirty="0" err="1" smtClean="0"/>
              <a:t>bigint</a:t>
            </a:r>
            <a:r>
              <a:rPr lang="en-GB" sz="1400" dirty="0" smtClean="0"/>
              <a:t>(20) NOT NULL,</a:t>
            </a:r>
          </a:p>
          <a:p>
            <a:pPr>
              <a:buNone/>
            </a:pPr>
            <a:r>
              <a:rPr lang="en-GB" sz="1400" dirty="0" smtClean="0"/>
              <a:t>  `Email` </a:t>
            </a:r>
            <a:r>
              <a:rPr lang="en-GB" sz="1400" dirty="0" err="1" smtClean="0"/>
              <a:t>varchar</a:t>
            </a:r>
            <a:r>
              <a:rPr lang="en-GB" sz="1400" dirty="0" smtClean="0"/>
              <a:t>(60) collate utf8_unicode_ci NOT NULL,</a:t>
            </a:r>
          </a:p>
          <a:p>
            <a:pPr>
              <a:buNone/>
            </a:pPr>
            <a:r>
              <a:rPr lang="en-GB" sz="1400" dirty="0" smtClean="0"/>
              <a:t>  `</a:t>
            </a:r>
            <a:r>
              <a:rPr lang="en-GB" sz="1400" dirty="0" err="1" smtClean="0"/>
              <a:t>CostPP</a:t>
            </a:r>
            <a:r>
              <a:rPr lang="en-GB" sz="1400" dirty="0" smtClean="0"/>
              <a:t>` </a:t>
            </a:r>
            <a:r>
              <a:rPr lang="en-GB" sz="1400" dirty="0" err="1" smtClean="0"/>
              <a:t>int</a:t>
            </a:r>
            <a:r>
              <a:rPr lang="en-GB" sz="1400" dirty="0" smtClean="0"/>
              <a:t>(11) NOT NULL,</a:t>
            </a:r>
          </a:p>
          <a:p>
            <a:pPr>
              <a:buNone/>
            </a:pPr>
            <a:r>
              <a:rPr lang="en-GB" sz="1400" dirty="0" smtClean="0"/>
              <a:t>  PRIMARY KEY  (`Id`)</a:t>
            </a:r>
          </a:p>
          <a:p>
            <a:pPr>
              <a:buNone/>
            </a:pPr>
            <a:r>
              <a:rPr lang="en-GB" sz="1400" dirty="0" smtClean="0"/>
              <a:t>) ENGINE=</a:t>
            </a:r>
            <a:r>
              <a:rPr lang="en-GB" sz="1400" dirty="0" err="1" smtClean="0"/>
              <a:t>MyISAM</a:t>
            </a:r>
            <a:r>
              <a:rPr lang="en-GB" sz="1400" dirty="0" smtClean="0"/>
              <a:t> DEFAULT CHARSET=utf8 COLLATE=utf8_unicode_ci </a:t>
            </a:r>
            <a:r>
              <a:rPr lang="en-GB" sz="1400" dirty="0" smtClean="0"/>
              <a:t>AUTO_INCREMENT=1;</a:t>
            </a:r>
            <a:endParaRPr lang="en-GB" sz="1400" dirty="0" smtClean="0"/>
          </a:p>
          <a:p>
            <a:pPr>
              <a:buNone/>
            </a:pPr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157</TotalTime>
  <Words>398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Party  planner</vt:lpstr>
      <vt:lpstr>Introduction</vt:lpstr>
      <vt:lpstr>Look and Feel</vt:lpstr>
      <vt:lpstr>Flow Diagram</vt:lpstr>
      <vt:lpstr>Main Template</vt:lpstr>
      <vt:lpstr>Registration Form Idea</vt:lpstr>
      <vt:lpstr>Party Selector Forms</vt:lpstr>
      <vt:lpstr>Technologies</vt:lpstr>
      <vt:lpstr>Party Planner Databases</vt:lpstr>
      <vt:lpstr>Ethics and Security</vt:lpstr>
      <vt:lpstr>Ease of Access</vt:lpstr>
      <vt:lpstr>Security</vt:lpstr>
      <vt:lpstr>Time Management</vt:lpstr>
      <vt:lpstr>Conclusion</vt:lpstr>
      <vt:lpstr>Questions?</vt:lpstr>
    </vt:vector>
  </TitlesOfParts>
  <Company>School of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 planner</dc:title>
  <dc:creator>higgina0</dc:creator>
  <cp:lastModifiedBy>higgina0</cp:lastModifiedBy>
  <cp:revision>15</cp:revision>
  <dcterms:created xsi:type="dcterms:W3CDTF">2010-11-29T11:08:14Z</dcterms:created>
  <dcterms:modified xsi:type="dcterms:W3CDTF">2010-12-03T13:34:39Z</dcterms:modified>
</cp:coreProperties>
</file>