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411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7" r:id="rId21"/>
    <p:sldId id="278" r:id="rId22"/>
    <p:sldId id="279" r:id="rId23"/>
    <p:sldId id="280" r:id="rId24"/>
    <p:sldId id="281" r:id="rId25"/>
    <p:sldId id="415" r:id="rId26"/>
    <p:sldId id="282" r:id="rId27"/>
    <p:sldId id="412" r:id="rId2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  <a:srgbClr val="4472C4"/>
    <a:srgbClr val="4A8522"/>
    <a:srgbClr val="1D4999"/>
    <a:srgbClr val="727272"/>
    <a:srgbClr val="BE5108"/>
    <a:srgbClr val="D29500"/>
    <a:srgbClr val="F3F3F3"/>
    <a:srgbClr val="D6E6F5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4660"/>
  </p:normalViewPr>
  <p:slideViewPr>
    <p:cSldViewPr snapToGrid="0">
      <p:cViewPr varScale="1">
        <p:scale>
          <a:sx n="83" d="100"/>
          <a:sy n="83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0102ECD-017D-4383-973E-007A0F0A77A4}" type="datetimeFigureOut">
              <a:rPr lang="en-GB" smtClean="0"/>
              <a:t>21/03/2024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3B619486-3C53-44A9-B208-2BBEF3DC34B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2893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>
              <a:buSzPts val="1400"/>
            </a:pPr>
            <a:endParaRPr/>
          </a:p>
        </p:txBody>
      </p:sp>
      <p:sp>
        <p:nvSpPr>
          <p:cNvPr id="112" name="Google Shape;112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defTabSz="966612">
              <a:buClr>
                <a:srgbClr val="000000"/>
              </a:buClr>
              <a:buSzPts val="1200"/>
              <a:defRPr/>
            </a:pPr>
            <a:fld id="{00000000-1234-1234-1234-123412341234}" type="slidenum">
              <a:rPr lang="en-GB" sz="15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pPr defTabSz="966612">
                <a:buClr>
                  <a:srgbClr val="000000"/>
                </a:buClr>
                <a:buSzPts val="1200"/>
                <a:defRPr/>
              </a:pPr>
              <a:t>0</a:t>
            </a:fld>
            <a:endParaRPr sz="15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p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>
              <a:buSzPts val="1400"/>
            </a:pPr>
            <a:endParaRPr/>
          </a:p>
        </p:txBody>
      </p:sp>
      <p:sp>
        <p:nvSpPr>
          <p:cNvPr id="271" name="Google Shape;271;p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defTabSz="966612">
              <a:buClr>
                <a:srgbClr val="000000"/>
              </a:buClr>
              <a:buSzPts val="1200"/>
              <a:defRPr/>
            </a:pPr>
            <a:fld id="{00000000-1234-1234-1234-123412341234}" type="slidenum">
              <a:rPr lang="en-GB" sz="15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pPr defTabSz="966612">
                <a:buClr>
                  <a:srgbClr val="000000"/>
                </a:buClr>
                <a:buSzPts val="1200"/>
                <a:defRPr/>
              </a:pPr>
              <a:t>9</a:t>
            </a:fld>
            <a:endParaRPr sz="15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" name="Google Shape;270;p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>
              <a:buSzPts val="1400"/>
            </a:pPr>
            <a:endParaRPr/>
          </a:p>
        </p:txBody>
      </p:sp>
      <p:sp>
        <p:nvSpPr>
          <p:cNvPr id="271" name="Google Shape;271;p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defTabSz="966612">
              <a:buClr>
                <a:srgbClr val="000000"/>
              </a:buClr>
              <a:buSzPts val="1200"/>
              <a:defRPr/>
            </a:pPr>
            <a:fld id="{00000000-1234-1234-1234-123412341234}" type="slidenum">
              <a:rPr lang="en-GB" sz="15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pPr defTabSz="966612">
                <a:buClr>
                  <a:srgbClr val="000000"/>
                </a:buClr>
                <a:buSzPts val="1200"/>
                <a:defRPr/>
              </a:pPr>
              <a:t>10</a:t>
            </a:fld>
            <a:endParaRPr sz="15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9245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3" name="Google Shape;303;p1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>
              <a:buSzPts val="1400"/>
            </a:pPr>
            <a:endParaRPr/>
          </a:p>
        </p:txBody>
      </p:sp>
      <p:sp>
        <p:nvSpPr>
          <p:cNvPr id="304" name="Google Shape;304;p1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defTabSz="966612">
              <a:buClr>
                <a:srgbClr val="000000"/>
              </a:buClr>
              <a:buSzPts val="1200"/>
              <a:defRPr/>
            </a:pPr>
            <a:fld id="{00000000-1234-1234-1234-123412341234}" type="slidenum">
              <a:rPr lang="en-GB" sz="15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pPr defTabSz="966612">
                <a:buClr>
                  <a:srgbClr val="000000"/>
                </a:buClr>
                <a:buSzPts val="1200"/>
                <a:defRPr/>
              </a:pPr>
              <a:t>11</a:t>
            </a:fld>
            <a:endParaRPr sz="15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endParaRPr/>
          </a:p>
        </p:txBody>
      </p:sp>
      <p:sp>
        <p:nvSpPr>
          <p:cNvPr id="314" name="Google Shape;31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0" name="Google Shape;340;p1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>
              <a:buSzPts val="1400"/>
            </a:pPr>
            <a:endParaRPr/>
          </a:p>
        </p:txBody>
      </p:sp>
      <p:sp>
        <p:nvSpPr>
          <p:cNvPr id="341" name="Google Shape;341;p1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defTabSz="966612">
              <a:buClr>
                <a:srgbClr val="000000"/>
              </a:buClr>
              <a:buSzPts val="1400"/>
              <a:defRPr/>
            </a:pPr>
            <a:fld id="{00000000-1234-1234-1234-123412341234}" type="slidenum">
              <a:rPr lang="en-GB" sz="15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pPr defTabSz="966612">
                <a:buClr>
                  <a:srgbClr val="000000"/>
                </a:buClr>
                <a:buSzPts val="1400"/>
                <a:defRPr/>
              </a:pPr>
              <a:t>13</a:t>
            </a:fld>
            <a:endParaRPr sz="15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p1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>
              <a:buSzPts val="1400"/>
            </a:pPr>
            <a:endParaRPr/>
          </a:p>
        </p:txBody>
      </p:sp>
      <p:sp>
        <p:nvSpPr>
          <p:cNvPr id="357" name="Google Shape;357;p15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defTabSz="966612">
              <a:buClr>
                <a:srgbClr val="000000"/>
              </a:buClr>
              <a:buSzPts val="1200"/>
              <a:defRPr/>
            </a:pPr>
            <a:fld id="{00000000-1234-1234-1234-123412341234}" type="slidenum">
              <a:rPr lang="en-GB" sz="15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pPr defTabSz="966612">
                <a:buClr>
                  <a:srgbClr val="000000"/>
                </a:buClr>
                <a:buSzPts val="1200"/>
                <a:defRPr/>
              </a:pPr>
              <a:t>14</a:t>
            </a:fld>
            <a:endParaRPr sz="15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2f162f7b6d_0_15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endParaRPr/>
          </a:p>
        </p:txBody>
      </p:sp>
      <p:sp>
        <p:nvSpPr>
          <p:cNvPr id="367" name="Google Shape;367;g12f162f7b6d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5" name="Google Shape;385;p1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>
              <a:buSzPts val="1400"/>
            </a:pPr>
            <a:endParaRPr/>
          </a:p>
        </p:txBody>
      </p:sp>
      <p:sp>
        <p:nvSpPr>
          <p:cNvPr id="386" name="Google Shape;386;p1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defTabSz="966612">
              <a:buClr>
                <a:srgbClr val="000000"/>
              </a:buClr>
              <a:buSzPts val="1400"/>
              <a:defRPr/>
            </a:pPr>
            <a:fld id="{00000000-1234-1234-1234-123412341234}" type="slidenum">
              <a:rPr lang="en-GB" sz="15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pPr defTabSz="966612">
                <a:buClr>
                  <a:srgbClr val="000000"/>
                </a:buClr>
                <a:buSzPts val="1400"/>
                <a:defRPr/>
              </a:pPr>
              <a:t>16</a:t>
            </a:fld>
            <a:endParaRPr sz="15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" name="Google Shape;400;p1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>
              <a:buSzPts val="1400"/>
            </a:pPr>
            <a:endParaRPr/>
          </a:p>
        </p:txBody>
      </p:sp>
      <p:sp>
        <p:nvSpPr>
          <p:cNvPr id="401" name="Google Shape;401;p1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defTabSz="966612">
              <a:buClr>
                <a:srgbClr val="000000"/>
              </a:buClr>
              <a:buSzPts val="1400"/>
              <a:defRPr/>
            </a:pPr>
            <a:fld id="{00000000-1234-1234-1234-123412341234}" type="slidenum">
              <a:rPr lang="en-GB" sz="15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pPr defTabSz="966612">
                <a:buClr>
                  <a:srgbClr val="000000"/>
                </a:buClr>
                <a:buSzPts val="1400"/>
                <a:defRPr/>
              </a:pPr>
              <a:t>17</a:t>
            </a:fld>
            <a:endParaRPr sz="15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4" name="Google Shape;414;p1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>
              <a:buSzPts val="1400"/>
            </a:pPr>
            <a:endParaRPr/>
          </a:p>
        </p:txBody>
      </p:sp>
      <p:sp>
        <p:nvSpPr>
          <p:cNvPr id="415" name="Google Shape;415;p1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defTabSz="966612">
              <a:buClr>
                <a:srgbClr val="000000"/>
              </a:buClr>
              <a:buSzPts val="1400"/>
              <a:defRPr/>
            </a:pPr>
            <a:fld id="{00000000-1234-1234-1234-123412341234}" type="slidenum">
              <a:rPr lang="en-GB" sz="15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pPr defTabSz="966612">
                <a:buClr>
                  <a:srgbClr val="000000"/>
                </a:buClr>
                <a:buSzPts val="1400"/>
                <a:defRPr/>
              </a:pPr>
              <a:t>18</a:t>
            </a:fld>
            <a:endParaRPr sz="15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endParaRPr/>
          </a:p>
        </p:txBody>
      </p:sp>
      <p:sp>
        <p:nvSpPr>
          <p:cNvPr id="120" name="Google Shape;12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endParaRPr/>
          </a:p>
        </p:txBody>
      </p:sp>
      <p:sp>
        <p:nvSpPr>
          <p:cNvPr id="447" name="Google Shape;44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endParaRPr/>
          </a:p>
        </p:txBody>
      </p:sp>
      <p:sp>
        <p:nvSpPr>
          <p:cNvPr id="464" name="Google Shape;46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endParaRPr/>
          </a:p>
        </p:txBody>
      </p:sp>
      <p:sp>
        <p:nvSpPr>
          <p:cNvPr id="477" name="Google Shape;47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endParaRPr/>
          </a:p>
        </p:txBody>
      </p:sp>
      <p:sp>
        <p:nvSpPr>
          <p:cNvPr id="491" name="Google Shape;49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2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endParaRPr/>
          </a:p>
        </p:txBody>
      </p:sp>
      <p:sp>
        <p:nvSpPr>
          <p:cNvPr id="505" name="Google Shape;505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>
          <a:extLst>
            <a:ext uri="{FF2B5EF4-FFF2-40B4-BE49-F238E27FC236}">
              <a16:creationId xmlns:a16="http://schemas.microsoft.com/office/drawing/2014/main" id="{CBCA07F6-9169-B9D6-136C-779A94345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5:notes">
            <a:extLst>
              <a:ext uri="{FF2B5EF4-FFF2-40B4-BE49-F238E27FC236}">
                <a16:creationId xmlns:a16="http://schemas.microsoft.com/office/drawing/2014/main" id="{10A4E5E7-2BD0-1E4B-E4A2-F56E0F06B5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p15:notes">
            <a:extLst>
              <a:ext uri="{FF2B5EF4-FFF2-40B4-BE49-F238E27FC236}">
                <a16:creationId xmlns:a16="http://schemas.microsoft.com/office/drawing/2014/main" id="{D2B544C6-BB03-6735-F604-EF4E5938F9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>
              <a:buSzPts val="1400"/>
            </a:pPr>
            <a:endParaRPr/>
          </a:p>
        </p:txBody>
      </p:sp>
      <p:sp>
        <p:nvSpPr>
          <p:cNvPr id="357" name="Google Shape;357;p15:notes">
            <a:extLst>
              <a:ext uri="{FF2B5EF4-FFF2-40B4-BE49-F238E27FC236}">
                <a16:creationId xmlns:a16="http://schemas.microsoft.com/office/drawing/2014/main" id="{799730C2-805D-36CE-8DA9-0D46DA31BC1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defTabSz="966612">
              <a:buClr>
                <a:srgbClr val="000000"/>
              </a:buClr>
              <a:buSzPts val="1200"/>
              <a:defRPr/>
            </a:pPr>
            <a:fld id="{00000000-1234-1234-1234-123412341234}" type="slidenum">
              <a:rPr lang="en-GB" sz="15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pPr defTabSz="966612">
                <a:buClr>
                  <a:srgbClr val="000000"/>
                </a:buClr>
                <a:buSzPts val="1200"/>
                <a:defRPr/>
              </a:pPr>
              <a:t>24</a:t>
            </a:fld>
            <a:endParaRPr sz="15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00407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145d4419b2_1_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endParaRPr/>
          </a:p>
        </p:txBody>
      </p:sp>
      <p:sp>
        <p:nvSpPr>
          <p:cNvPr id="524" name="Google Shape;524;g1145d4419b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>
              <a:buSzPts val="1400"/>
            </a:pPr>
            <a:endParaRPr/>
          </a:p>
        </p:txBody>
      </p:sp>
      <p:sp>
        <p:nvSpPr>
          <p:cNvPr id="112" name="Google Shape;112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defTabSz="966612">
              <a:buClr>
                <a:srgbClr val="000000"/>
              </a:buClr>
              <a:buSzPts val="1200"/>
              <a:defRPr/>
            </a:pPr>
            <a:fld id="{00000000-1234-1234-1234-123412341234}" type="slidenum">
              <a:rPr lang="en-GB" sz="15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pPr defTabSz="966612">
                <a:buClr>
                  <a:srgbClr val="000000"/>
                </a:buClr>
                <a:buSzPts val="1200"/>
                <a:defRPr/>
              </a:pPr>
              <a:t>26</a:t>
            </a:fld>
            <a:endParaRPr sz="15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2308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endParaRPr/>
          </a:p>
        </p:txBody>
      </p:sp>
      <p:sp>
        <p:nvSpPr>
          <p:cNvPr id="140" name="Google Shape;1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endParaRPr/>
          </a:p>
        </p:txBody>
      </p:sp>
      <p:sp>
        <p:nvSpPr>
          <p:cNvPr id="156" name="Google Shape;15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ea682ddb5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11ea682ddb5_0_8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>
              <a:buSzPts val="1400"/>
            </a:pPr>
            <a:endParaRPr/>
          </a:p>
        </p:txBody>
      </p:sp>
      <p:sp>
        <p:nvSpPr>
          <p:cNvPr id="176" name="Google Shape;176;g11ea682ddb5_0_8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defTabSz="966612">
              <a:buClr>
                <a:srgbClr val="000000"/>
              </a:buClr>
              <a:buSzPts val="1200"/>
              <a:defRPr/>
            </a:pPr>
            <a:fld id="{00000000-1234-1234-1234-123412341234}" type="slidenum">
              <a:rPr lang="en-GB" sz="15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pPr defTabSz="966612">
                <a:buClr>
                  <a:srgbClr val="000000"/>
                </a:buClr>
                <a:buSzPts val="1200"/>
                <a:defRPr/>
              </a:pPr>
              <a:t>4</a:t>
            </a:fld>
            <a:endParaRPr sz="15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f162f7b6d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12f162f7b6d_0_17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>
              <a:buSzPts val="1400"/>
            </a:pPr>
            <a:endParaRPr/>
          </a:p>
        </p:txBody>
      </p:sp>
      <p:sp>
        <p:nvSpPr>
          <p:cNvPr id="187" name="Google Shape;187;g12f162f7b6d_0_17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defTabSz="966612">
              <a:buClr>
                <a:srgbClr val="000000"/>
              </a:buClr>
              <a:buSzPts val="1400"/>
              <a:defRPr/>
            </a:pPr>
            <a:fld id="{00000000-1234-1234-1234-123412341234}" type="slidenum">
              <a:rPr lang="en-GB" sz="15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pPr defTabSz="966612">
                <a:buClr>
                  <a:srgbClr val="000000"/>
                </a:buClr>
                <a:buSzPts val="1400"/>
                <a:defRPr/>
              </a:pPr>
              <a:t>5</a:t>
            </a:fld>
            <a:endParaRPr sz="15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6645" tIns="48309" rIns="96645" bIns="48309" anchor="t" anchorCtr="0">
            <a:noAutofit/>
          </a:bodyPr>
          <a:lstStyle/>
          <a:p>
            <a:endParaRPr/>
          </a:p>
        </p:txBody>
      </p:sp>
      <p:sp>
        <p:nvSpPr>
          <p:cNvPr id="203" name="Google Shape;20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p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>
              <a:buSzPts val="1400"/>
            </a:pPr>
            <a:endParaRPr/>
          </a:p>
        </p:txBody>
      </p:sp>
      <p:sp>
        <p:nvSpPr>
          <p:cNvPr id="230" name="Google Shape;230;p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defTabSz="966612">
              <a:buClr>
                <a:srgbClr val="000000"/>
              </a:buClr>
              <a:buSzPts val="1400"/>
              <a:defRPr/>
            </a:pPr>
            <a:fld id="{00000000-1234-1234-1234-123412341234}" type="slidenum">
              <a:rPr lang="en-GB" sz="15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pPr defTabSz="966612">
                <a:buClr>
                  <a:srgbClr val="000000"/>
                </a:buClr>
                <a:buSzPts val="1400"/>
                <a:defRPr/>
              </a:pPr>
              <a:t>7</a:t>
            </a:fld>
            <a:endParaRPr sz="15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1" name="Google Shape;251;p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t" anchorCtr="0">
            <a:noAutofit/>
          </a:bodyPr>
          <a:lstStyle/>
          <a:p>
            <a:pPr>
              <a:buSzPts val="1400"/>
            </a:pPr>
            <a:endParaRPr/>
          </a:p>
        </p:txBody>
      </p:sp>
      <p:sp>
        <p:nvSpPr>
          <p:cNvPr id="252" name="Google Shape;252;p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45" tIns="48309" rIns="96645" bIns="48309" anchor="b" anchorCtr="0">
            <a:noAutofit/>
          </a:bodyPr>
          <a:lstStyle/>
          <a:p>
            <a:pPr defTabSz="966612">
              <a:buClr>
                <a:srgbClr val="000000"/>
              </a:buClr>
              <a:buSzPts val="1400"/>
              <a:defRPr/>
            </a:pPr>
            <a:fld id="{00000000-1234-1234-1234-123412341234}" type="slidenum">
              <a:rPr lang="en-GB" sz="1500" kern="0">
                <a:solidFill>
                  <a:srgbClr val="000000"/>
                </a:solidFill>
                <a:latin typeface="Arial"/>
                <a:cs typeface="Arial"/>
                <a:sym typeface="Arial"/>
              </a:rPr>
              <a:pPr defTabSz="966612">
                <a:buClr>
                  <a:srgbClr val="000000"/>
                </a:buClr>
                <a:buSzPts val="1400"/>
                <a:defRPr/>
              </a:pPr>
              <a:t>8</a:t>
            </a:fld>
            <a:endParaRPr sz="15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/title slide dark">
  <p:cSld name="Section/title slide dark">
    <p:bg>
      <p:bgPr>
        <a:solidFill>
          <a:schemeClr val="dk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194018224e_0_50"/>
          <p:cNvSpPr txBox="1">
            <a:spLocks noGrp="1"/>
          </p:cNvSpPr>
          <p:nvPr>
            <p:ph type="ctrTitle"/>
          </p:nvPr>
        </p:nvSpPr>
        <p:spPr>
          <a:xfrm>
            <a:off x="624417" y="933451"/>
            <a:ext cx="10943200" cy="2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200"/>
              <a:buNone/>
              <a:defRPr sz="6933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g1194018224e_0_50"/>
          <p:cNvSpPr txBox="1">
            <a:spLocks noGrp="1"/>
          </p:cNvSpPr>
          <p:nvPr>
            <p:ph type="subTitle" idx="1"/>
          </p:nvPr>
        </p:nvSpPr>
        <p:spPr>
          <a:xfrm>
            <a:off x="624417" y="3729567"/>
            <a:ext cx="109432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267" b="0" i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15" name="Google Shape;15;g1194018224e_0_50"/>
          <p:cNvGrpSpPr/>
          <p:nvPr/>
        </p:nvGrpSpPr>
        <p:grpSpPr>
          <a:xfrm>
            <a:off x="10382229" y="5876928"/>
            <a:ext cx="1098619" cy="831925"/>
            <a:chOff x="8027988" y="135091"/>
            <a:chExt cx="650275" cy="492458"/>
          </a:xfrm>
        </p:grpSpPr>
        <p:sp>
          <p:nvSpPr>
            <p:cNvPr id="16" name="Google Shape;16;g1194018224e_0_50"/>
            <p:cNvSpPr/>
            <p:nvPr/>
          </p:nvSpPr>
          <p:spPr>
            <a:xfrm>
              <a:off x="8192244" y="292664"/>
              <a:ext cx="47376" cy="90988"/>
            </a:xfrm>
            <a:custGeom>
              <a:avLst/>
              <a:gdLst/>
              <a:ahLst/>
              <a:cxnLst/>
              <a:rect l="l" t="t" r="r" b="b"/>
              <a:pathLst>
                <a:path w="50400" h="96796" extrusionOk="0">
                  <a:moveTo>
                    <a:pt x="0" y="96796"/>
                  </a:moveTo>
                  <a:cubicBezTo>
                    <a:pt x="1225" y="94133"/>
                    <a:pt x="2255" y="91257"/>
                    <a:pt x="3499" y="87738"/>
                  </a:cubicBezTo>
                  <a:cubicBezTo>
                    <a:pt x="4949" y="83785"/>
                    <a:pt x="6111" y="79730"/>
                    <a:pt x="6978" y="75610"/>
                  </a:cubicBezTo>
                  <a:lnTo>
                    <a:pt x="19534" y="21186"/>
                  </a:lnTo>
                  <a:cubicBezTo>
                    <a:pt x="20564" y="15627"/>
                    <a:pt x="21381" y="11468"/>
                    <a:pt x="21594" y="9038"/>
                  </a:cubicBezTo>
                  <a:cubicBezTo>
                    <a:pt x="21960" y="6869"/>
                    <a:pt x="22098" y="4667"/>
                    <a:pt x="22003" y="2469"/>
                  </a:cubicBezTo>
                  <a:lnTo>
                    <a:pt x="22003" y="0"/>
                  </a:lnTo>
                  <a:lnTo>
                    <a:pt x="50400" y="0"/>
                  </a:lnTo>
                  <a:lnTo>
                    <a:pt x="33315" y="75513"/>
                  </a:lnTo>
                  <a:cubicBezTo>
                    <a:pt x="32096" y="80864"/>
                    <a:pt x="31274" y="84978"/>
                    <a:pt x="30846" y="87855"/>
                  </a:cubicBezTo>
                  <a:cubicBezTo>
                    <a:pt x="30353" y="90776"/>
                    <a:pt x="30151" y="93739"/>
                    <a:pt x="30244" y="966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7" name="Google Shape;17;g1194018224e_0_50"/>
            <p:cNvSpPr/>
            <p:nvPr/>
          </p:nvSpPr>
          <p:spPr>
            <a:xfrm>
              <a:off x="8027988" y="292681"/>
              <a:ext cx="116765" cy="90969"/>
            </a:xfrm>
            <a:custGeom>
              <a:avLst/>
              <a:gdLst/>
              <a:ahLst/>
              <a:cxnLst/>
              <a:rect l="l" t="t" r="r" b="b"/>
              <a:pathLst>
                <a:path w="124218" h="96776" extrusionOk="0">
                  <a:moveTo>
                    <a:pt x="103966" y="96777"/>
                  </a:moveTo>
                  <a:lnTo>
                    <a:pt x="19804" y="96777"/>
                  </a:lnTo>
                  <a:cubicBezTo>
                    <a:pt x="11368" y="96777"/>
                    <a:pt x="5615" y="94833"/>
                    <a:pt x="2505" y="90946"/>
                  </a:cubicBezTo>
                  <a:cubicBezTo>
                    <a:pt x="735" y="88217"/>
                    <a:pt x="-136" y="85002"/>
                    <a:pt x="17" y="81752"/>
                  </a:cubicBezTo>
                  <a:cubicBezTo>
                    <a:pt x="69" y="78208"/>
                    <a:pt x="552" y="74683"/>
                    <a:pt x="1455" y="71256"/>
                  </a:cubicBezTo>
                  <a:lnTo>
                    <a:pt x="11951" y="25579"/>
                  </a:lnTo>
                  <a:cubicBezTo>
                    <a:pt x="14206" y="16327"/>
                    <a:pt x="17491" y="9738"/>
                    <a:pt x="22020" y="5831"/>
                  </a:cubicBezTo>
                  <a:cubicBezTo>
                    <a:pt x="26549" y="1924"/>
                    <a:pt x="33138" y="0"/>
                    <a:pt x="41787" y="0"/>
                  </a:cubicBezTo>
                  <a:lnTo>
                    <a:pt x="103985" y="0"/>
                  </a:lnTo>
                  <a:cubicBezTo>
                    <a:pt x="112829" y="0"/>
                    <a:pt x="118583" y="1847"/>
                    <a:pt x="121479" y="5831"/>
                  </a:cubicBezTo>
                  <a:cubicBezTo>
                    <a:pt x="123471" y="8568"/>
                    <a:pt x="124427" y="11921"/>
                    <a:pt x="124180" y="15297"/>
                  </a:cubicBezTo>
                  <a:cubicBezTo>
                    <a:pt x="124147" y="18774"/>
                    <a:pt x="123658" y="22230"/>
                    <a:pt x="122723" y="25579"/>
                  </a:cubicBezTo>
                  <a:lnTo>
                    <a:pt x="115939" y="55842"/>
                  </a:lnTo>
                  <a:lnTo>
                    <a:pt x="31330" y="55842"/>
                  </a:lnTo>
                  <a:lnTo>
                    <a:pt x="26801" y="75590"/>
                  </a:lnTo>
                  <a:cubicBezTo>
                    <a:pt x="26456" y="77143"/>
                    <a:pt x="26248" y="78724"/>
                    <a:pt x="26179" y="80314"/>
                  </a:cubicBezTo>
                  <a:cubicBezTo>
                    <a:pt x="26179" y="81344"/>
                    <a:pt x="26179" y="82257"/>
                    <a:pt x="26607" y="82568"/>
                  </a:cubicBezTo>
                  <a:cubicBezTo>
                    <a:pt x="27209" y="83812"/>
                    <a:pt x="29056" y="84512"/>
                    <a:pt x="31952" y="84512"/>
                  </a:cubicBezTo>
                  <a:lnTo>
                    <a:pt x="93664" y="84512"/>
                  </a:lnTo>
                  <a:cubicBezTo>
                    <a:pt x="99058" y="84545"/>
                    <a:pt x="104442" y="83997"/>
                    <a:pt x="109719" y="82879"/>
                  </a:cubicBezTo>
                  <a:close/>
                  <a:moveTo>
                    <a:pt x="97377" y="21264"/>
                  </a:moveTo>
                  <a:cubicBezTo>
                    <a:pt x="97904" y="19670"/>
                    <a:pt x="98178" y="18004"/>
                    <a:pt x="98193" y="16327"/>
                  </a:cubicBezTo>
                  <a:cubicBezTo>
                    <a:pt x="98180" y="15621"/>
                    <a:pt x="98042" y="14924"/>
                    <a:pt x="97785" y="14267"/>
                  </a:cubicBezTo>
                  <a:cubicBezTo>
                    <a:pt x="96969" y="13042"/>
                    <a:pt x="94908" y="12420"/>
                    <a:pt x="91954" y="12420"/>
                  </a:cubicBezTo>
                  <a:lnTo>
                    <a:pt x="48396" y="12420"/>
                  </a:lnTo>
                  <a:cubicBezTo>
                    <a:pt x="46180" y="12210"/>
                    <a:pt x="43970" y="12873"/>
                    <a:pt x="42234" y="14267"/>
                  </a:cubicBezTo>
                  <a:cubicBezTo>
                    <a:pt x="40447" y="16166"/>
                    <a:pt x="39422" y="18658"/>
                    <a:pt x="39358" y="21264"/>
                  </a:cubicBezTo>
                  <a:lnTo>
                    <a:pt x="34207" y="43481"/>
                  </a:lnTo>
                  <a:lnTo>
                    <a:pt x="92226" y="434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" name="Google Shape;18;g1194018224e_0_50"/>
            <p:cNvSpPr/>
            <p:nvPr/>
          </p:nvSpPr>
          <p:spPr>
            <a:xfrm>
              <a:off x="8145394" y="244900"/>
              <a:ext cx="58484" cy="138766"/>
            </a:xfrm>
            <a:custGeom>
              <a:avLst/>
              <a:gdLst/>
              <a:ahLst/>
              <a:cxnLst/>
              <a:rect l="l" t="t" r="r" b="b"/>
              <a:pathLst>
                <a:path w="62217" h="147623" extrusionOk="0">
                  <a:moveTo>
                    <a:pt x="0" y="147624"/>
                  </a:moveTo>
                  <a:cubicBezTo>
                    <a:pt x="1302" y="144630"/>
                    <a:pt x="2391" y="141404"/>
                    <a:pt x="3712" y="137478"/>
                  </a:cubicBezTo>
                  <a:cubicBezTo>
                    <a:pt x="5265" y="133034"/>
                    <a:pt x="6506" y="128488"/>
                    <a:pt x="7425" y="123872"/>
                  </a:cubicBezTo>
                  <a:lnTo>
                    <a:pt x="29039" y="23771"/>
                  </a:lnTo>
                  <a:cubicBezTo>
                    <a:pt x="30341" y="17532"/>
                    <a:pt x="31216" y="12926"/>
                    <a:pt x="31643" y="10166"/>
                  </a:cubicBezTo>
                  <a:cubicBezTo>
                    <a:pt x="32071" y="7405"/>
                    <a:pt x="32090" y="4160"/>
                    <a:pt x="32090" y="0"/>
                  </a:cubicBezTo>
                  <a:lnTo>
                    <a:pt x="62218" y="0"/>
                  </a:lnTo>
                  <a:lnTo>
                    <a:pt x="35356" y="123775"/>
                  </a:lnTo>
                  <a:cubicBezTo>
                    <a:pt x="34059" y="129786"/>
                    <a:pt x="33185" y="134407"/>
                    <a:pt x="32732" y="137633"/>
                  </a:cubicBezTo>
                  <a:cubicBezTo>
                    <a:pt x="32207" y="140910"/>
                    <a:pt x="31991" y="144228"/>
                    <a:pt x="32090" y="1475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" name="Google Shape;19;g1194018224e_0_50"/>
            <p:cNvSpPr/>
            <p:nvPr/>
          </p:nvSpPr>
          <p:spPr>
            <a:xfrm>
              <a:off x="8398784" y="292634"/>
              <a:ext cx="88540" cy="91017"/>
            </a:xfrm>
            <a:custGeom>
              <a:avLst/>
              <a:gdLst/>
              <a:ahLst/>
              <a:cxnLst/>
              <a:rect l="l" t="t" r="r" b="b"/>
              <a:pathLst>
                <a:path w="94191" h="96827" extrusionOk="0">
                  <a:moveTo>
                    <a:pt x="77534" y="16378"/>
                  </a:moveTo>
                  <a:cubicBezTo>
                    <a:pt x="74444" y="16164"/>
                    <a:pt x="71353" y="15969"/>
                    <a:pt x="67816" y="15969"/>
                  </a:cubicBezTo>
                  <a:lnTo>
                    <a:pt x="54035" y="15969"/>
                  </a:lnTo>
                  <a:cubicBezTo>
                    <a:pt x="51858" y="15828"/>
                    <a:pt x="49694" y="16401"/>
                    <a:pt x="47873" y="17602"/>
                  </a:cubicBezTo>
                  <a:cubicBezTo>
                    <a:pt x="46023" y="19274"/>
                    <a:pt x="44791" y="21519"/>
                    <a:pt x="44375" y="23977"/>
                  </a:cubicBezTo>
                  <a:lnTo>
                    <a:pt x="32848" y="75641"/>
                  </a:lnTo>
                  <a:cubicBezTo>
                    <a:pt x="31115" y="81810"/>
                    <a:pt x="30149" y="88168"/>
                    <a:pt x="29972" y="94572"/>
                  </a:cubicBezTo>
                  <a:lnTo>
                    <a:pt x="29972" y="96827"/>
                  </a:lnTo>
                  <a:lnTo>
                    <a:pt x="0" y="96827"/>
                  </a:lnTo>
                  <a:cubicBezTo>
                    <a:pt x="1225" y="93737"/>
                    <a:pt x="2468" y="90860"/>
                    <a:pt x="3285" y="87983"/>
                  </a:cubicBezTo>
                  <a:cubicBezTo>
                    <a:pt x="4101" y="85107"/>
                    <a:pt x="5229" y="81180"/>
                    <a:pt x="6589" y="75641"/>
                  </a:cubicBezTo>
                  <a:lnTo>
                    <a:pt x="18932" y="21217"/>
                  </a:lnTo>
                  <a:cubicBezTo>
                    <a:pt x="20370" y="15872"/>
                    <a:pt x="20992" y="11752"/>
                    <a:pt x="21614" y="8661"/>
                  </a:cubicBezTo>
                  <a:cubicBezTo>
                    <a:pt x="21954" y="5798"/>
                    <a:pt x="22090" y="2914"/>
                    <a:pt x="22022" y="31"/>
                  </a:cubicBezTo>
                  <a:lnTo>
                    <a:pt x="47290" y="31"/>
                  </a:lnTo>
                  <a:lnTo>
                    <a:pt x="46260" y="9905"/>
                  </a:lnTo>
                  <a:cubicBezTo>
                    <a:pt x="47638" y="6881"/>
                    <a:pt x="49850" y="4313"/>
                    <a:pt x="52635" y="2500"/>
                  </a:cubicBezTo>
                  <a:cubicBezTo>
                    <a:pt x="55969" y="676"/>
                    <a:pt x="59745" y="-179"/>
                    <a:pt x="63539" y="31"/>
                  </a:cubicBezTo>
                  <a:lnTo>
                    <a:pt x="88244" y="31"/>
                  </a:lnTo>
                  <a:lnTo>
                    <a:pt x="94191" y="10721"/>
                  </a:lnTo>
                  <a:cubicBezTo>
                    <a:pt x="92885" y="11884"/>
                    <a:pt x="91711" y="13188"/>
                    <a:pt x="90693" y="14609"/>
                  </a:cubicBezTo>
                  <a:cubicBezTo>
                    <a:pt x="89255" y="16455"/>
                    <a:pt x="88244" y="17291"/>
                    <a:pt x="87622" y="17291"/>
                  </a:cubicBezTo>
                  <a:cubicBezTo>
                    <a:pt x="83909" y="17000"/>
                    <a:pt x="80605" y="16611"/>
                    <a:pt x="77534" y="163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" name="Google Shape;20;g1194018224e_0_50"/>
            <p:cNvSpPr/>
            <p:nvPr/>
          </p:nvSpPr>
          <p:spPr>
            <a:xfrm>
              <a:off x="8346528" y="292664"/>
              <a:ext cx="47376" cy="90988"/>
            </a:xfrm>
            <a:custGeom>
              <a:avLst/>
              <a:gdLst/>
              <a:ahLst/>
              <a:cxnLst/>
              <a:rect l="l" t="t" r="r" b="b"/>
              <a:pathLst>
                <a:path w="50400" h="96796" extrusionOk="0">
                  <a:moveTo>
                    <a:pt x="0" y="96796"/>
                  </a:moveTo>
                  <a:cubicBezTo>
                    <a:pt x="1225" y="94133"/>
                    <a:pt x="2255" y="91257"/>
                    <a:pt x="3479" y="87738"/>
                  </a:cubicBezTo>
                  <a:cubicBezTo>
                    <a:pt x="4945" y="83789"/>
                    <a:pt x="6115" y="79734"/>
                    <a:pt x="6978" y="75610"/>
                  </a:cubicBezTo>
                  <a:lnTo>
                    <a:pt x="19534" y="21186"/>
                  </a:lnTo>
                  <a:cubicBezTo>
                    <a:pt x="20564" y="15627"/>
                    <a:pt x="21381" y="11468"/>
                    <a:pt x="21594" y="9038"/>
                  </a:cubicBezTo>
                  <a:cubicBezTo>
                    <a:pt x="21960" y="6869"/>
                    <a:pt x="22098" y="4667"/>
                    <a:pt x="22003" y="2469"/>
                  </a:cubicBezTo>
                  <a:lnTo>
                    <a:pt x="22003" y="0"/>
                  </a:lnTo>
                  <a:lnTo>
                    <a:pt x="50400" y="0"/>
                  </a:lnTo>
                  <a:lnTo>
                    <a:pt x="33315" y="75513"/>
                  </a:lnTo>
                  <a:cubicBezTo>
                    <a:pt x="32090" y="80858"/>
                    <a:pt x="31255" y="84978"/>
                    <a:pt x="30866" y="87855"/>
                  </a:cubicBezTo>
                  <a:cubicBezTo>
                    <a:pt x="30357" y="90774"/>
                    <a:pt x="30149" y="93737"/>
                    <a:pt x="30244" y="966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" name="Google Shape;21;g1194018224e_0_50"/>
            <p:cNvSpPr/>
            <p:nvPr/>
          </p:nvSpPr>
          <p:spPr>
            <a:xfrm>
              <a:off x="8217887" y="247878"/>
              <a:ext cx="26200" cy="26200"/>
            </a:xfrm>
            <a:custGeom>
              <a:avLst/>
              <a:gdLst/>
              <a:ahLst/>
              <a:cxnLst/>
              <a:rect l="l" t="t" r="r" b="b"/>
              <a:pathLst>
                <a:path w="27872" h="27872" extrusionOk="0">
                  <a:moveTo>
                    <a:pt x="27873" y="13917"/>
                  </a:moveTo>
                  <a:cubicBezTo>
                    <a:pt x="27884" y="21614"/>
                    <a:pt x="21653" y="27861"/>
                    <a:pt x="13956" y="27873"/>
                  </a:cubicBezTo>
                  <a:cubicBezTo>
                    <a:pt x="6259" y="27884"/>
                    <a:pt x="12" y="21653"/>
                    <a:pt x="0" y="13956"/>
                  </a:cubicBezTo>
                  <a:cubicBezTo>
                    <a:pt x="-12" y="6259"/>
                    <a:pt x="6220" y="12"/>
                    <a:pt x="13917" y="0"/>
                  </a:cubicBezTo>
                  <a:cubicBezTo>
                    <a:pt x="13930" y="0"/>
                    <a:pt x="13942" y="0"/>
                    <a:pt x="13956" y="0"/>
                  </a:cubicBezTo>
                  <a:cubicBezTo>
                    <a:pt x="21641" y="0"/>
                    <a:pt x="27873" y="6232"/>
                    <a:pt x="27873" y="139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" name="Google Shape;22;g1194018224e_0_50"/>
            <p:cNvSpPr/>
            <p:nvPr/>
          </p:nvSpPr>
          <p:spPr>
            <a:xfrm>
              <a:off x="8279336" y="503533"/>
              <a:ext cx="62389" cy="48362"/>
            </a:xfrm>
            <a:custGeom>
              <a:avLst/>
              <a:gdLst/>
              <a:ahLst/>
              <a:cxnLst/>
              <a:rect l="l" t="t" r="r" b="b"/>
              <a:pathLst>
                <a:path w="66371" h="51449" extrusionOk="0">
                  <a:moveTo>
                    <a:pt x="39373" y="42917"/>
                  </a:moveTo>
                  <a:cubicBezTo>
                    <a:pt x="44835" y="42917"/>
                    <a:pt x="45379" y="42353"/>
                    <a:pt x="46526" y="37766"/>
                  </a:cubicBezTo>
                  <a:lnTo>
                    <a:pt x="53621" y="9233"/>
                  </a:lnTo>
                  <a:cubicBezTo>
                    <a:pt x="55059" y="3401"/>
                    <a:pt x="55078" y="2410"/>
                    <a:pt x="53990" y="0"/>
                  </a:cubicBezTo>
                  <a:lnTo>
                    <a:pt x="66371" y="0"/>
                  </a:lnTo>
                  <a:cubicBezTo>
                    <a:pt x="64078" y="2410"/>
                    <a:pt x="63592" y="3440"/>
                    <a:pt x="62153" y="9233"/>
                  </a:cubicBezTo>
                  <a:lnTo>
                    <a:pt x="55603" y="35531"/>
                  </a:lnTo>
                  <a:cubicBezTo>
                    <a:pt x="52688" y="47193"/>
                    <a:pt x="48431" y="51450"/>
                    <a:pt x="37255" y="51450"/>
                  </a:cubicBezTo>
                  <a:lnTo>
                    <a:pt x="11209" y="51450"/>
                  </a:lnTo>
                  <a:cubicBezTo>
                    <a:pt x="1160" y="51450"/>
                    <a:pt x="-1736" y="46299"/>
                    <a:pt x="946" y="35531"/>
                  </a:cubicBezTo>
                  <a:lnTo>
                    <a:pt x="7574" y="8844"/>
                  </a:lnTo>
                  <a:cubicBezTo>
                    <a:pt x="8799" y="3926"/>
                    <a:pt x="8644" y="2002"/>
                    <a:pt x="8177" y="0"/>
                  </a:cubicBezTo>
                  <a:lnTo>
                    <a:pt x="30996" y="0"/>
                  </a:lnTo>
                  <a:cubicBezTo>
                    <a:pt x="29052" y="2618"/>
                    <a:pt x="27725" y="5643"/>
                    <a:pt x="27109" y="8844"/>
                  </a:cubicBezTo>
                  <a:lnTo>
                    <a:pt x="19820" y="38096"/>
                  </a:lnTo>
                  <a:cubicBezTo>
                    <a:pt x="18984" y="41478"/>
                    <a:pt x="20072" y="42917"/>
                    <a:pt x="23513" y="4291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3" name="Google Shape;23;g1194018224e_0_50"/>
            <p:cNvSpPr/>
            <p:nvPr/>
          </p:nvSpPr>
          <p:spPr>
            <a:xfrm>
              <a:off x="8333834" y="503533"/>
              <a:ext cx="67638" cy="48435"/>
            </a:xfrm>
            <a:custGeom>
              <a:avLst/>
              <a:gdLst/>
              <a:ahLst/>
              <a:cxnLst/>
              <a:rect l="l" t="t" r="r" b="b"/>
              <a:pathLst>
                <a:path w="71955" h="51527" extrusionOk="0">
                  <a:moveTo>
                    <a:pt x="21206" y="8922"/>
                  </a:moveTo>
                  <a:lnTo>
                    <a:pt x="21050" y="8922"/>
                  </a:lnTo>
                  <a:lnTo>
                    <a:pt x="12751" y="42275"/>
                  </a:lnTo>
                  <a:cubicBezTo>
                    <a:pt x="11312" y="48106"/>
                    <a:pt x="11293" y="49098"/>
                    <a:pt x="12381" y="51527"/>
                  </a:cubicBezTo>
                  <a:lnTo>
                    <a:pt x="0" y="51527"/>
                  </a:lnTo>
                  <a:cubicBezTo>
                    <a:pt x="2274" y="49098"/>
                    <a:pt x="2779" y="48068"/>
                    <a:pt x="4218" y="42275"/>
                  </a:cubicBezTo>
                  <a:lnTo>
                    <a:pt x="12420" y="9233"/>
                  </a:lnTo>
                  <a:cubicBezTo>
                    <a:pt x="13859" y="3401"/>
                    <a:pt x="13878" y="2410"/>
                    <a:pt x="12790" y="0"/>
                  </a:cubicBezTo>
                  <a:lnTo>
                    <a:pt x="40371" y="0"/>
                  </a:lnTo>
                  <a:lnTo>
                    <a:pt x="50828" y="41945"/>
                  </a:lnTo>
                  <a:lnTo>
                    <a:pt x="51061" y="41945"/>
                  </a:lnTo>
                  <a:lnTo>
                    <a:pt x="59205" y="9233"/>
                  </a:lnTo>
                  <a:cubicBezTo>
                    <a:pt x="60643" y="3401"/>
                    <a:pt x="60663" y="2410"/>
                    <a:pt x="59574" y="0"/>
                  </a:cubicBezTo>
                  <a:lnTo>
                    <a:pt x="71956" y="0"/>
                  </a:lnTo>
                  <a:cubicBezTo>
                    <a:pt x="69682" y="2410"/>
                    <a:pt x="69176" y="3440"/>
                    <a:pt x="67738" y="9233"/>
                  </a:cubicBezTo>
                  <a:lnTo>
                    <a:pt x="57222" y="51450"/>
                  </a:lnTo>
                  <a:lnTo>
                    <a:pt x="31818" y="514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4" name="Google Shape;24;g1194018224e_0_50"/>
            <p:cNvSpPr/>
            <p:nvPr/>
          </p:nvSpPr>
          <p:spPr>
            <a:xfrm>
              <a:off x="8395606" y="503606"/>
              <a:ext cx="33508" cy="48362"/>
            </a:xfrm>
            <a:custGeom>
              <a:avLst/>
              <a:gdLst/>
              <a:ahLst/>
              <a:cxnLst/>
              <a:rect l="l" t="t" r="r" b="b"/>
              <a:pathLst>
                <a:path w="35647" h="51449" extrusionOk="0">
                  <a:moveTo>
                    <a:pt x="0" y="51450"/>
                  </a:moveTo>
                  <a:cubicBezTo>
                    <a:pt x="1944" y="48832"/>
                    <a:pt x="3273" y="45809"/>
                    <a:pt x="3887" y="42606"/>
                  </a:cubicBezTo>
                  <a:lnTo>
                    <a:pt x="12304" y="8844"/>
                  </a:lnTo>
                  <a:cubicBezTo>
                    <a:pt x="13509" y="3926"/>
                    <a:pt x="13353" y="2002"/>
                    <a:pt x="12887" y="0"/>
                  </a:cubicBezTo>
                  <a:lnTo>
                    <a:pt x="35647" y="0"/>
                  </a:lnTo>
                  <a:cubicBezTo>
                    <a:pt x="33704" y="2618"/>
                    <a:pt x="32374" y="5641"/>
                    <a:pt x="31760" y="8844"/>
                  </a:cubicBezTo>
                  <a:lnTo>
                    <a:pt x="23344" y="42606"/>
                  </a:lnTo>
                  <a:cubicBezTo>
                    <a:pt x="22139" y="47504"/>
                    <a:pt x="22294" y="49428"/>
                    <a:pt x="22761" y="514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5" name="Google Shape;25;g1194018224e_0_50"/>
            <p:cNvSpPr/>
            <p:nvPr/>
          </p:nvSpPr>
          <p:spPr>
            <a:xfrm>
              <a:off x="8430748" y="503679"/>
              <a:ext cx="49806" cy="48362"/>
            </a:xfrm>
            <a:custGeom>
              <a:avLst/>
              <a:gdLst/>
              <a:ahLst/>
              <a:cxnLst/>
              <a:rect l="l" t="t" r="r" b="b"/>
              <a:pathLst>
                <a:path w="52985" h="51449" extrusionOk="0">
                  <a:moveTo>
                    <a:pt x="52985" y="0"/>
                  </a:moveTo>
                  <a:lnTo>
                    <a:pt x="51955" y="10613"/>
                  </a:lnTo>
                  <a:cubicBezTo>
                    <a:pt x="50052" y="9042"/>
                    <a:pt x="47607" y="8288"/>
                    <a:pt x="45152" y="8513"/>
                  </a:cubicBezTo>
                  <a:lnTo>
                    <a:pt x="36231" y="8513"/>
                  </a:lnTo>
                  <a:lnTo>
                    <a:pt x="27756" y="42606"/>
                  </a:lnTo>
                  <a:cubicBezTo>
                    <a:pt x="26531" y="47504"/>
                    <a:pt x="26687" y="49428"/>
                    <a:pt x="27153" y="51450"/>
                  </a:cubicBezTo>
                  <a:lnTo>
                    <a:pt x="4334" y="51450"/>
                  </a:lnTo>
                  <a:cubicBezTo>
                    <a:pt x="6263" y="48822"/>
                    <a:pt x="7590" y="45803"/>
                    <a:pt x="8222" y="42606"/>
                  </a:cubicBezTo>
                  <a:lnTo>
                    <a:pt x="16696" y="8513"/>
                  </a:lnTo>
                  <a:lnTo>
                    <a:pt x="7775" y="8513"/>
                  </a:lnTo>
                  <a:cubicBezTo>
                    <a:pt x="5032" y="8424"/>
                    <a:pt x="2325" y="9155"/>
                    <a:pt x="0" y="10613"/>
                  </a:cubicBezTo>
                  <a:lnTo>
                    <a:pt x="42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" name="Google Shape;26;g1194018224e_0_50"/>
            <p:cNvSpPr/>
            <p:nvPr/>
          </p:nvSpPr>
          <p:spPr>
            <a:xfrm>
              <a:off x="8472574" y="503533"/>
              <a:ext cx="53899" cy="48362"/>
            </a:xfrm>
            <a:custGeom>
              <a:avLst/>
              <a:gdLst/>
              <a:ahLst/>
              <a:cxnLst/>
              <a:rect l="l" t="t" r="r" b="b"/>
              <a:pathLst>
                <a:path w="57339" h="51449" extrusionOk="0">
                  <a:moveTo>
                    <a:pt x="40390" y="42917"/>
                  </a:moveTo>
                  <a:cubicBezTo>
                    <a:pt x="43502" y="42973"/>
                    <a:pt x="46602" y="42514"/>
                    <a:pt x="49564" y="41556"/>
                  </a:cubicBezTo>
                  <a:lnTo>
                    <a:pt x="45346" y="51450"/>
                  </a:lnTo>
                  <a:lnTo>
                    <a:pt x="0" y="51450"/>
                  </a:lnTo>
                  <a:cubicBezTo>
                    <a:pt x="1936" y="48828"/>
                    <a:pt x="3265" y="45805"/>
                    <a:pt x="3887" y="42606"/>
                  </a:cubicBezTo>
                  <a:lnTo>
                    <a:pt x="12304" y="8844"/>
                  </a:lnTo>
                  <a:cubicBezTo>
                    <a:pt x="13509" y="3926"/>
                    <a:pt x="13353" y="2002"/>
                    <a:pt x="12887" y="0"/>
                  </a:cubicBezTo>
                  <a:lnTo>
                    <a:pt x="57339" y="0"/>
                  </a:lnTo>
                  <a:lnTo>
                    <a:pt x="56484" y="9874"/>
                  </a:lnTo>
                  <a:cubicBezTo>
                    <a:pt x="53739" y="8881"/>
                    <a:pt x="50830" y="8418"/>
                    <a:pt x="47912" y="8513"/>
                  </a:cubicBezTo>
                  <a:lnTo>
                    <a:pt x="31916" y="8513"/>
                  </a:lnTo>
                  <a:lnTo>
                    <a:pt x="28903" y="20564"/>
                  </a:lnTo>
                  <a:lnTo>
                    <a:pt x="42897" y="20564"/>
                  </a:lnTo>
                  <a:cubicBezTo>
                    <a:pt x="46009" y="20607"/>
                    <a:pt x="49108" y="20148"/>
                    <a:pt x="52072" y="19204"/>
                  </a:cubicBezTo>
                  <a:lnTo>
                    <a:pt x="49273" y="30458"/>
                  </a:lnTo>
                  <a:cubicBezTo>
                    <a:pt x="46554" y="29468"/>
                    <a:pt x="43671" y="29008"/>
                    <a:pt x="40779" y="29097"/>
                  </a:cubicBezTo>
                  <a:lnTo>
                    <a:pt x="26784" y="29097"/>
                  </a:lnTo>
                  <a:lnTo>
                    <a:pt x="23344" y="429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" name="Google Shape;27;g1194018224e_0_50"/>
            <p:cNvSpPr/>
            <p:nvPr/>
          </p:nvSpPr>
          <p:spPr>
            <a:xfrm>
              <a:off x="8520173" y="503606"/>
              <a:ext cx="60905" cy="48362"/>
            </a:xfrm>
            <a:custGeom>
              <a:avLst/>
              <a:gdLst/>
              <a:ahLst/>
              <a:cxnLst/>
              <a:rect l="l" t="t" r="r" b="b"/>
              <a:pathLst>
                <a:path w="64793" h="51449" extrusionOk="0">
                  <a:moveTo>
                    <a:pt x="12206" y="8844"/>
                  </a:moveTo>
                  <a:cubicBezTo>
                    <a:pt x="13431" y="3926"/>
                    <a:pt x="13256" y="2002"/>
                    <a:pt x="12790" y="0"/>
                  </a:cubicBezTo>
                  <a:lnTo>
                    <a:pt x="52752" y="0"/>
                  </a:lnTo>
                  <a:cubicBezTo>
                    <a:pt x="63676" y="0"/>
                    <a:pt x="66494" y="4179"/>
                    <a:pt x="63889" y="14617"/>
                  </a:cubicBezTo>
                  <a:lnTo>
                    <a:pt x="58369" y="36814"/>
                  </a:lnTo>
                  <a:cubicBezTo>
                    <a:pt x="55784" y="47251"/>
                    <a:pt x="50867" y="51450"/>
                    <a:pt x="39943" y="51450"/>
                  </a:cubicBezTo>
                  <a:lnTo>
                    <a:pt x="0" y="51450"/>
                  </a:lnTo>
                  <a:cubicBezTo>
                    <a:pt x="1936" y="48826"/>
                    <a:pt x="3263" y="45805"/>
                    <a:pt x="3887" y="42606"/>
                  </a:cubicBezTo>
                  <a:close/>
                  <a:moveTo>
                    <a:pt x="23324" y="42839"/>
                  </a:moveTo>
                  <a:lnTo>
                    <a:pt x="33548" y="42839"/>
                  </a:lnTo>
                  <a:cubicBezTo>
                    <a:pt x="36755" y="42839"/>
                    <a:pt x="37436" y="42120"/>
                    <a:pt x="38291" y="38660"/>
                  </a:cubicBezTo>
                  <a:lnTo>
                    <a:pt x="44763" y="12615"/>
                  </a:lnTo>
                  <a:cubicBezTo>
                    <a:pt x="45619" y="9155"/>
                    <a:pt x="45327" y="8436"/>
                    <a:pt x="42100" y="8436"/>
                  </a:cubicBezTo>
                  <a:lnTo>
                    <a:pt x="31896" y="843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" name="Google Shape;28;g1194018224e_0_50"/>
            <p:cNvSpPr/>
            <p:nvPr/>
          </p:nvSpPr>
          <p:spPr>
            <a:xfrm>
              <a:off x="8275367" y="579150"/>
              <a:ext cx="63911" cy="48399"/>
            </a:xfrm>
            <a:custGeom>
              <a:avLst/>
              <a:gdLst/>
              <a:ahLst/>
              <a:cxnLst/>
              <a:rect l="l" t="t" r="r" b="b"/>
              <a:pathLst>
                <a:path w="67990" h="51488" extrusionOk="0">
                  <a:moveTo>
                    <a:pt x="56639" y="40895"/>
                  </a:moveTo>
                  <a:cubicBezTo>
                    <a:pt x="57809" y="44596"/>
                    <a:pt x="59442" y="48136"/>
                    <a:pt x="61499" y="51430"/>
                  </a:cubicBezTo>
                  <a:lnTo>
                    <a:pt x="37377" y="51430"/>
                  </a:lnTo>
                  <a:lnTo>
                    <a:pt x="31294" y="29641"/>
                  </a:lnTo>
                  <a:lnTo>
                    <a:pt x="25346" y="34870"/>
                  </a:lnTo>
                  <a:lnTo>
                    <a:pt x="23402" y="42645"/>
                  </a:lnTo>
                  <a:cubicBezTo>
                    <a:pt x="22178" y="47543"/>
                    <a:pt x="22333" y="49486"/>
                    <a:pt x="22800" y="51488"/>
                  </a:cubicBezTo>
                  <a:lnTo>
                    <a:pt x="0" y="51488"/>
                  </a:lnTo>
                  <a:cubicBezTo>
                    <a:pt x="1932" y="48863"/>
                    <a:pt x="3260" y="45844"/>
                    <a:pt x="3887" y="42645"/>
                  </a:cubicBezTo>
                  <a:lnTo>
                    <a:pt x="12284" y="8883"/>
                  </a:lnTo>
                  <a:cubicBezTo>
                    <a:pt x="13266" y="6041"/>
                    <a:pt x="13474" y="2987"/>
                    <a:pt x="12887" y="39"/>
                  </a:cubicBezTo>
                  <a:lnTo>
                    <a:pt x="35706" y="39"/>
                  </a:lnTo>
                  <a:cubicBezTo>
                    <a:pt x="33774" y="2665"/>
                    <a:pt x="32446" y="5683"/>
                    <a:pt x="31818" y="8883"/>
                  </a:cubicBezTo>
                  <a:lnTo>
                    <a:pt x="28320" y="23052"/>
                  </a:lnTo>
                  <a:lnTo>
                    <a:pt x="45619" y="7503"/>
                  </a:lnTo>
                  <a:cubicBezTo>
                    <a:pt x="48515" y="4918"/>
                    <a:pt x="49312" y="3615"/>
                    <a:pt x="49739" y="1944"/>
                  </a:cubicBezTo>
                  <a:cubicBezTo>
                    <a:pt x="49881" y="1302"/>
                    <a:pt x="49986" y="653"/>
                    <a:pt x="50050" y="0"/>
                  </a:cubicBezTo>
                  <a:lnTo>
                    <a:pt x="67991" y="0"/>
                  </a:lnTo>
                  <a:cubicBezTo>
                    <a:pt x="65075" y="1279"/>
                    <a:pt x="62369" y="2989"/>
                    <a:pt x="59963" y="5073"/>
                  </a:cubicBezTo>
                  <a:lnTo>
                    <a:pt x="47970" y="152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9" name="Google Shape;29;g1194018224e_0_50"/>
            <p:cNvSpPr/>
            <p:nvPr/>
          </p:nvSpPr>
          <p:spPr>
            <a:xfrm>
              <a:off x="8335496" y="579132"/>
              <a:ext cx="33563" cy="48362"/>
            </a:xfrm>
            <a:custGeom>
              <a:avLst/>
              <a:gdLst/>
              <a:ahLst/>
              <a:cxnLst/>
              <a:rect l="l" t="t" r="r" b="b"/>
              <a:pathLst>
                <a:path w="35705" h="51449" extrusionOk="0">
                  <a:moveTo>
                    <a:pt x="0" y="51450"/>
                  </a:moveTo>
                  <a:cubicBezTo>
                    <a:pt x="1932" y="48824"/>
                    <a:pt x="3260" y="45805"/>
                    <a:pt x="3887" y="42606"/>
                  </a:cubicBezTo>
                  <a:lnTo>
                    <a:pt x="12284" y="8844"/>
                  </a:lnTo>
                  <a:cubicBezTo>
                    <a:pt x="13509" y="3946"/>
                    <a:pt x="13334" y="2002"/>
                    <a:pt x="12867" y="0"/>
                  </a:cubicBezTo>
                  <a:lnTo>
                    <a:pt x="35706" y="0"/>
                  </a:lnTo>
                  <a:cubicBezTo>
                    <a:pt x="33774" y="2626"/>
                    <a:pt x="32446" y="5644"/>
                    <a:pt x="31818" y="8844"/>
                  </a:cubicBezTo>
                  <a:lnTo>
                    <a:pt x="23422" y="42606"/>
                  </a:lnTo>
                  <a:cubicBezTo>
                    <a:pt x="22197" y="47504"/>
                    <a:pt x="22353" y="49448"/>
                    <a:pt x="22819" y="514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0" name="Google Shape;30;g1194018224e_0_50"/>
            <p:cNvSpPr/>
            <p:nvPr/>
          </p:nvSpPr>
          <p:spPr>
            <a:xfrm>
              <a:off x="8363204" y="579095"/>
              <a:ext cx="67674" cy="48399"/>
            </a:xfrm>
            <a:custGeom>
              <a:avLst/>
              <a:gdLst/>
              <a:ahLst/>
              <a:cxnLst/>
              <a:rect l="l" t="t" r="r" b="b"/>
              <a:pathLst>
                <a:path w="71994" h="51488" extrusionOk="0">
                  <a:moveTo>
                    <a:pt x="21225" y="8883"/>
                  </a:moveTo>
                  <a:lnTo>
                    <a:pt x="21050" y="8883"/>
                  </a:lnTo>
                  <a:lnTo>
                    <a:pt x="12751" y="42198"/>
                  </a:lnTo>
                  <a:cubicBezTo>
                    <a:pt x="11312" y="48029"/>
                    <a:pt x="11293" y="49039"/>
                    <a:pt x="12381" y="51450"/>
                  </a:cubicBezTo>
                  <a:lnTo>
                    <a:pt x="0" y="51450"/>
                  </a:lnTo>
                  <a:cubicBezTo>
                    <a:pt x="2294" y="49039"/>
                    <a:pt x="2799" y="47990"/>
                    <a:pt x="4237" y="42198"/>
                  </a:cubicBezTo>
                  <a:lnTo>
                    <a:pt x="12440" y="9252"/>
                  </a:lnTo>
                  <a:cubicBezTo>
                    <a:pt x="13878" y="3421"/>
                    <a:pt x="13897" y="2410"/>
                    <a:pt x="12809" y="0"/>
                  </a:cubicBezTo>
                  <a:lnTo>
                    <a:pt x="40390" y="0"/>
                  </a:lnTo>
                  <a:lnTo>
                    <a:pt x="50847" y="41964"/>
                  </a:lnTo>
                  <a:lnTo>
                    <a:pt x="51080" y="41964"/>
                  </a:lnTo>
                  <a:lnTo>
                    <a:pt x="59244" y="9291"/>
                  </a:lnTo>
                  <a:cubicBezTo>
                    <a:pt x="60682" y="3460"/>
                    <a:pt x="60702" y="2449"/>
                    <a:pt x="59613" y="39"/>
                  </a:cubicBezTo>
                  <a:lnTo>
                    <a:pt x="71994" y="39"/>
                  </a:lnTo>
                  <a:cubicBezTo>
                    <a:pt x="69701" y="2449"/>
                    <a:pt x="69196" y="3499"/>
                    <a:pt x="67757" y="9291"/>
                  </a:cubicBezTo>
                  <a:lnTo>
                    <a:pt x="57300" y="51488"/>
                  </a:lnTo>
                  <a:lnTo>
                    <a:pt x="31838" y="514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" name="Google Shape;31;g1194018224e_0_50"/>
            <p:cNvSpPr/>
            <p:nvPr/>
          </p:nvSpPr>
          <p:spPr>
            <a:xfrm>
              <a:off x="8427065" y="579132"/>
              <a:ext cx="57144" cy="48362"/>
            </a:xfrm>
            <a:custGeom>
              <a:avLst/>
              <a:gdLst/>
              <a:ahLst/>
              <a:cxnLst/>
              <a:rect l="l" t="t" r="r" b="b"/>
              <a:pathLst>
                <a:path w="60791" h="51449" extrusionOk="0">
                  <a:moveTo>
                    <a:pt x="60791" y="20584"/>
                  </a:moveTo>
                  <a:cubicBezTo>
                    <a:pt x="58508" y="22724"/>
                    <a:pt x="56962" y="25536"/>
                    <a:pt x="56379" y="28611"/>
                  </a:cubicBezTo>
                  <a:lnTo>
                    <a:pt x="53211" y="41323"/>
                  </a:lnTo>
                  <a:cubicBezTo>
                    <a:pt x="51637" y="47679"/>
                    <a:pt x="51695" y="48709"/>
                    <a:pt x="52783" y="51450"/>
                  </a:cubicBezTo>
                  <a:lnTo>
                    <a:pt x="35504" y="51450"/>
                  </a:lnTo>
                  <a:lnTo>
                    <a:pt x="36029" y="46707"/>
                  </a:lnTo>
                  <a:lnTo>
                    <a:pt x="35873" y="46707"/>
                  </a:lnTo>
                  <a:cubicBezTo>
                    <a:pt x="34241" y="49681"/>
                    <a:pt x="33094" y="51450"/>
                    <a:pt x="27535" y="51450"/>
                  </a:cubicBezTo>
                  <a:lnTo>
                    <a:pt x="10178" y="51450"/>
                  </a:lnTo>
                  <a:cubicBezTo>
                    <a:pt x="1820" y="51450"/>
                    <a:pt x="-1854" y="47426"/>
                    <a:pt x="906" y="36328"/>
                  </a:cubicBezTo>
                  <a:lnTo>
                    <a:pt x="6193" y="15122"/>
                  </a:lnTo>
                  <a:cubicBezTo>
                    <a:pt x="8953" y="4023"/>
                    <a:pt x="14629" y="0"/>
                    <a:pt x="22986" y="0"/>
                  </a:cubicBezTo>
                  <a:lnTo>
                    <a:pt x="60597" y="0"/>
                  </a:lnTo>
                  <a:lnTo>
                    <a:pt x="59664" y="9893"/>
                  </a:lnTo>
                  <a:cubicBezTo>
                    <a:pt x="57287" y="8867"/>
                    <a:pt x="54708" y="8397"/>
                    <a:pt x="52122" y="8513"/>
                  </a:cubicBezTo>
                  <a:lnTo>
                    <a:pt x="31306" y="8513"/>
                  </a:lnTo>
                  <a:cubicBezTo>
                    <a:pt x="28740" y="8513"/>
                    <a:pt x="27243" y="9330"/>
                    <a:pt x="26641" y="11818"/>
                  </a:cubicBezTo>
                  <a:lnTo>
                    <a:pt x="19702" y="39632"/>
                  </a:lnTo>
                  <a:cubicBezTo>
                    <a:pt x="19080" y="42120"/>
                    <a:pt x="20168" y="42936"/>
                    <a:pt x="22753" y="42936"/>
                  </a:cubicBezTo>
                  <a:lnTo>
                    <a:pt x="29342" y="42936"/>
                  </a:lnTo>
                  <a:cubicBezTo>
                    <a:pt x="31908" y="42936"/>
                    <a:pt x="33405" y="42120"/>
                    <a:pt x="34027" y="39632"/>
                  </a:cubicBezTo>
                  <a:lnTo>
                    <a:pt x="36631" y="29097"/>
                  </a:lnTo>
                  <a:lnTo>
                    <a:pt x="29323" y="29097"/>
                  </a:lnTo>
                  <a:cubicBezTo>
                    <a:pt x="28085" y="29146"/>
                    <a:pt x="26874" y="29478"/>
                    <a:pt x="25785" y="30069"/>
                  </a:cubicBezTo>
                  <a:lnTo>
                    <a:pt x="28215" y="205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" name="Google Shape;32;g1194018224e_0_50"/>
            <p:cNvSpPr/>
            <p:nvPr/>
          </p:nvSpPr>
          <p:spPr>
            <a:xfrm>
              <a:off x="8480976" y="579132"/>
              <a:ext cx="60905" cy="48362"/>
            </a:xfrm>
            <a:custGeom>
              <a:avLst/>
              <a:gdLst/>
              <a:ahLst/>
              <a:cxnLst/>
              <a:rect l="l" t="t" r="r" b="b"/>
              <a:pathLst>
                <a:path w="64793" h="51449" extrusionOk="0">
                  <a:moveTo>
                    <a:pt x="12206" y="8844"/>
                  </a:moveTo>
                  <a:cubicBezTo>
                    <a:pt x="13411" y="3946"/>
                    <a:pt x="13256" y="2002"/>
                    <a:pt x="12789" y="0"/>
                  </a:cubicBezTo>
                  <a:lnTo>
                    <a:pt x="52752" y="0"/>
                  </a:lnTo>
                  <a:cubicBezTo>
                    <a:pt x="63676" y="0"/>
                    <a:pt x="66494" y="4179"/>
                    <a:pt x="63889" y="14636"/>
                  </a:cubicBezTo>
                  <a:lnTo>
                    <a:pt x="58311" y="36814"/>
                  </a:lnTo>
                  <a:cubicBezTo>
                    <a:pt x="55706" y="47271"/>
                    <a:pt x="50808" y="51450"/>
                    <a:pt x="39885" y="51450"/>
                  </a:cubicBezTo>
                  <a:lnTo>
                    <a:pt x="0" y="51450"/>
                  </a:lnTo>
                  <a:cubicBezTo>
                    <a:pt x="1940" y="48830"/>
                    <a:pt x="3269" y="45807"/>
                    <a:pt x="3887" y="42606"/>
                  </a:cubicBezTo>
                  <a:close/>
                  <a:moveTo>
                    <a:pt x="23324" y="42936"/>
                  </a:moveTo>
                  <a:lnTo>
                    <a:pt x="33529" y="42936"/>
                  </a:lnTo>
                  <a:cubicBezTo>
                    <a:pt x="36755" y="42936"/>
                    <a:pt x="37416" y="42198"/>
                    <a:pt x="38271" y="38738"/>
                  </a:cubicBezTo>
                  <a:lnTo>
                    <a:pt x="44763" y="12692"/>
                  </a:lnTo>
                  <a:cubicBezTo>
                    <a:pt x="45619" y="9252"/>
                    <a:pt x="45308" y="8513"/>
                    <a:pt x="42100" y="8513"/>
                  </a:cubicBezTo>
                  <a:lnTo>
                    <a:pt x="31896" y="85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" name="Google Shape;33;g1194018224e_0_50"/>
            <p:cNvSpPr/>
            <p:nvPr/>
          </p:nvSpPr>
          <p:spPr>
            <a:xfrm>
              <a:off x="8541731" y="579132"/>
              <a:ext cx="58804" cy="48362"/>
            </a:xfrm>
            <a:custGeom>
              <a:avLst/>
              <a:gdLst/>
              <a:ahLst/>
              <a:cxnLst/>
              <a:rect l="l" t="t" r="r" b="b"/>
              <a:pathLst>
                <a:path w="62557" h="51449" extrusionOk="0">
                  <a:moveTo>
                    <a:pt x="6195" y="15122"/>
                  </a:moveTo>
                  <a:cubicBezTo>
                    <a:pt x="8955" y="4023"/>
                    <a:pt x="14612" y="0"/>
                    <a:pt x="22969" y="0"/>
                  </a:cubicBezTo>
                  <a:lnTo>
                    <a:pt x="52397" y="0"/>
                  </a:lnTo>
                  <a:cubicBezTo>
                    <a:pt x="60755" y="0"/>
                    <a:pt x="64409" y="4023"/>
                    <a:pt x="61649" y="15122"/>
                  </a:cubicBezTo>
                  <a:lnTo>
                    <a:pt x="56382" y="36328"/>
                  </a:lnTo>
                  <a:cubicBezTo>
                    <a:pt x="53622" y="47426"/>
                    <a:pt x="47946" y="51450"/>
                    <a:pt x="39588" y="51450"/>
                  </a:cubicBezTo>
                  <a:lnTo>
                    <a:pt x="10161" y="51450"/>
                  </a:lnTo>
                  <a:cubicBezTo>
                    <a:pt x="1803" y="51450"/>
                    <a:pt x="-1852" y="47426"/>
                    <a:pt x="909" y="36328"/>
                  </a:cubicBezTo>
                  <a:close/>
                  <a:moveTo>
                    <a:pt x="19704" y="39632"/>
                  </a:moveTo>
                  <a:cubicBezTo>
                    <a:pt x="19082" y="42120"/>
                    <a:pt x="20171" y="42936"/>
                    <a:pt x="22736" y="42936"/>
                  </a:cubicBezTo>
                  <a:lnTo>
                    <a:pt x="31269" y="42936"/>
                  </a:lnTo>
                  <a:cubicBezTo>
                    <a:pt x="33835" y="42936"/>
                    <a:pt x="35312" y="42120"/>
                    <a:pt x="35934" y="39632"/>
                  </a:cubicBezTo>
                  <a:lnTo>
                    <a:pt x="42854" y="11818"/>
                  </a:lnTo>
                  <a:cubicBezTo>
                    <a:pt x="43476" y="9330"/>
                    <a:pt x="42387" y="8513"/>
                    <a:pt x="39821" y="8513"/>
                  </a:cubicBezTo>
                  <a:lnTo>
                    <a:pt x="31308" y="8513"/>
                  </a:lnTo>
                  <a:cubicBezTo>
                    <a:pt x="28723" y="8513"/>
                    <a:pt x="27246" y="9330"/>
                    <a:pt x="26624" y="118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4" name="Google Shape;34;g1194018224e_0_50"/>
            <p:cNvSpPr/>
            <p:nvPr/>
          </p:nvSpPr>
          <p:spPr>
            <a:xfrm>
              <a:off x="8596849" y="579095"/>
              <a:ext cx="81414" cy="48399"/>
            </a:xfrm>
            <a:custGeom>
              <a:avLst/>
              <a:gdLst/>
              <a:ahLst/>
              <a:cxnLst/>
              <a:rect l="l" t="t" r="r" b="b"/>
              <a:pathLst>
                <a:path w="86611" h="51488" extrusionOk="0">
                  <a:moveTo>
                    <a:pt x="60293" y="39"/>
                  </a:moveTo>
                  <a:lnTo>
                    <a:pt x="86611" y="39"/>
                  </a:lnTo>
                  <a:cubicBezTo>
                    <a:pt x="84642" y="2643"/>
                    <a:pt x="83311" y="5672"/>
                    <a:pt x="82724" y="8883"/>
                  </a:cubicBezTo>
                  <a:lnTo>
                    <a:pt x="74327" y="42645"/>
                  </a:lnTo>
                  <a:cubicBezTo>
                    <a:pt x="73102" y="47543"/>
                    <a:pt x="73277" y="49486"/>
                    <a:pt x="73822" y="51488"/>
                  </a:cubicBezTo>
                  <a:lnTo>
                    <a:pt x="50866" y="51488"/>
                  </a:lnTo>
                  <a:cubicBezTo>
                    <a:pt x="52799" y="48863"/>
                    <a:pt x="54126" y="45844"/>
                    <a:pt x="54754" y="42645"/>
                  </a:cubicBezTo>
                  <a:lnTo>
                    <a:pt x="62626" y="10962"/>
                  </a:lnTo>
                  <a:lnTo>
                    <a:pt x="62470" y="10962"/>
                  </a:lnTo>
                  <a:lnTo>
                    <a:pt x="38019" y="51488"/>
                  </a:lnTo>
                  <a:lnTo>
                    <a:pt x="24413" y="51488"/>
                  </a:lnTo>
                  <a:lnTo>
                    <a:pt x="20681" y="10962"/>
                  </a:lnTo>
                  <a:lnTo>
                    <a:pt x="20525" y="10962"/>
                  </a:lnTo>
                  <a:lnTo>
                    <a:pt x="12751" y="42198"/>
                  </a:lnTo>
                  <a:cubicBezTo>
                    <a:pt x="11312" y="48029"/>
                    <a:pt x="11293" y="49039"/>
                    <a:pt x="12381" y="51450"/>
                  </a:cubicBezTo>
                  <a:lnTo>
                    <a:pt x="0" y="51450"/>
                  </a:lnTo>
                  <a:cubicBezTo>
                    <a:pt x="2294" y="49039"/>
                    <a:pt x="2799" y="47990"/>
                    <a:pt x="4237" y="42198"/>
                  </a:cubicBezTo>
                  <a:lnTo>
                    <a:pt x="12440" y="9252"/>
                  </a:lnTo>
                  <a:cubicBezTo>
                    <a:pt x="13878" y="3421"/>
                    <a:pt x="13897" y="2410"/>
                    <a:pt x="12809" y="0"/>
                  </a:cubicBezTo>
                  <a:lnTo>
                    <a:pt x="39962" y="0"/>
                  </a:lnTo>
                  <a:lnTo>
                    <a:pt x="42509" y="29155"/>
                  </a:lnTo>
                  <a:lnTo>
                    <a:pt x="42684" y="291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" name="Google Shape;35;g1194018224e_0_50"/>
            <p:cNvSpPr/>
            <p:nvPr/>
          </p:nvSpPr>
          <p:spPr>
            <a:xfrm>
              <a:off x="8188672" y="135091"/>
              <a:ext cx="387993" cy="413342"/>
            </a:xfrm>
            <a:custGeom>
              <a:avLst/>
              <a:gdLst/>
              <a:ahLst/>
              <a:cxnLst/>
              <a:rect l="l" t="t" r="r" b="b"/>
              <a:pathLst>
                <a:path w="412758" h="439726" extrusionOk="0">
                  <a:moveTo>
                    <a:pt x="379712" y="39"/>
                  </a:moveTo>
                  <a:cubicBezTo>
                    <a:pt x="361462" y="39"/>
                    <a:pt x="346669" y="14832"/>
                    <a:pt x="346669" y="33082"/>
                  </a:cubicBezTo>
                  <a:cubicBezTo>
                    <a:pt x="346653" y="38590"/>
                    <a:pt x="348031" y="44013"/>
                    <a:pt x="350673" y="48845"/>
                  </a:cubicBezTo>
                  <a:cubicBezTo>
                    <a:pt x="347388" y="50497"/>
                    <a:pt x="339730" y="54326"/>
                    <a:pt x="329001" y="59905"/>
                  </a:cubicBezTo>
                  <a:cubicBezTo>
                    <a:pt x="323302" y="47580"/>
                    <a:pt x="308691" y="42207"/>
                    <a:pt x="296364" y="47904"/>
                  </a:cubicBezTo>
                  <a:cubicBezTo>
                    <a:pt x="284039" y="53603"/>
                    <a:pt x="278667" y="68216"/>
                    <a:pt x="284366" y="80541"/>
                  </a:cubicBezTo>
                  <a:cubicBezTo>
                    <a:pt x="284785" y="81453"/>
                    <a:pt x="285264" y="82337"/>
                    <a:pt x="285792" y="83190"/>
                  </a:cubicBezTo>
                  <a:cubicBezTo>
                    <a:pt x="280272" y="86248"/>
                    <a:pt x="274564" y="89435"/>
                    <a:pt x="268668" y="92753"/>
                  </a:cubicBezTo>
                  <a:cubicBezTo>
                    <a:pt x="263302" y="83542"/>
                    <a:pt x="251484" y="80428"/>
                    <a:pt x="242273" y="85795"/>
                  </a:cubicBezTo>
                  <a:cubicBezTo>
                    <a:pt x="233062" y="91161"/>
                    <a:pt x="229948" y="102979"/>
                    <a:pt x="235314" y="112190"/>
                  </a:cubicBezTo>
                  <a:cubicBezTo>
                    <a:pt x="229250" y="115825"/>
                    <a:pt x="223108" y="119537"/>
                    <a:pt x="216985" y="123308"/>
                  </a:cubicBezTo>
                  <a:cubicBezTo>
                    <a:pt x="211036" y="118274"/>
                    <a:pt x="202132" y="119014"/>
                    <a:pt x="197098" y="124964"/>
                  </a:cubicBezTo>
                  <a:cubicBezTo>
                    <a:pt x="194938" y="127516"/>
                    <a:pt x="193754" y="130752"/>
                    <a:pt x="193758" y="134096"/>
                  </a:cubicBezTo>
                  <a:cubicBezTo>
                    <a:pt x="193772" y="135316"/>
                    <a:pt x="193935" y="136531"/>
                    <a:pt x="194244" y="137711"/>
                  </a:cubicBezTo>
                  <a:cubicBezTo>
                    <a:pt x="170733" y="152668"/>
                    <a:pt x="148200" y="169105"/>
                    <a:pt x="126779" y="186925"/>
                  </a:cubicBezTo>
                  <a:cubicBezTo>
                    <a:pt x="104445" y="137011"/>
                    <a:pt x="71539" y="82218"/>
                    <a:pt x="25706" y="37611"/>
                  </a:cubicBezTo>
                  <a:lnTo>
                    <a:pt x="25570" y="37474"/>
                  </a:lnTo>
                  <a:cubicBezTo>
                    <a:pt x="20206" y="32188"/>
                    <a:pt x="15852" y="34520"/>
                    <a:pt x="21936" y="41109"/>
                  </a:cubicBezTo>
                  <a:lnTo>
                    <a:pt x="22169" y="41362"/>
                  </a:lnTo>
                  <a:cubicBezTo>
                    <a:pt x="61043" y="83190"/>
                    <a:pt x="91598" y="143736"/>
                    <a:pt x="112415" y="198957"/>
                  </a:cubicBezTo>
                  <a:cubicBezTo>
                    <a:pt x="33442" y="266384"/>
                    <a:pt x="-53596" y="397039"/>
                    <a:pt x="41800" y="438031"/>
                  </a:cubicBezTo>
                  <a:cubicBezTo>
                    <a:pt x="55698" y="443999"/>
                    <a:pt x="62034" y="432570"/>
                    <a:pt x="56047" y="429051"/>
                  </a:cubicBezTo>
                  <a:cubicBezTo>
                    <a:pt x="54978" y="428429"/>
                    <a:pt x="12489" y="405455"/>
                    <a:pt x="39487" y="334879"/>
                  </a:cubicBezTo>
                  <a:lnTo>
                    <a:pt x="107516" y="334879"/>
                  </a:lnTo>
                  <a:cubicBezTo>
                    <a:pt x="111155" y="334879"/>
                    <a:pt x="114106" y="331929"/>
                    <a:pt x="114106" y="328290"/>
                  </a:cubicBezTo>
                  <a:cubicBezTo>
                    <a:pt x="114106" y="324652"/>
                    <a:pt x="111155" y="321701"/>
                    <a:pt x="107516" y="321701"/>
                  </a:cubicBezTo>
                  <a:lnTo>
                    <a:pt x="45046" y="321701"/>
                  </a:lnTo>
                  <a:cubicBezTo>
                    <a:pt x="49085" y="313139"/>
                    <a:pt x="53581" y="304803"/>
                    <a:pt x="58516" y="296725"/>
                  </a:cubicBezTo>
                  <a:lnTo>
                    <a:pt x="107419" y="296725"/>
                  </a:lnTo>
                  <a:cubicBezTo>
                    <a:pt x="111064" y="296526"/>
                    <a:pt x="113857" y="293413"/>
                    <a:pt x="113660" y="289768"/>
                  </a:cubicBezTo>
                  <a:cubicBezTo>
                    <a:pt x="113478" y="286400"/>
                    <a:pt x="110788" y="283710"/>
                    <a:pt x="107419" y="283527"/>
                  </a:cubicBezTo>
                  <a:lnTo>
                    <a:pt x="66913" y="283527"/>
                  </a:lnTo>
                  <a:cubicBezTo>
                    <a:pt x="71966" y="275985"/>
                    <a:pt x="77622" y="268075"/>
                    <a:pt x="83998" y="259794"/>
                  </a:cubicBezTo>
                  <a:lnTo>
                    <a:pt x="107322" y="259794"/>
                  </a:lnTo>
                  <a:cubicBezTo>
                    <a:pt x="110967" y="259596"/>
                    <a:pt x="113760" y="256482"/>
                    <a:pt x="113563" y="252838"/>
                  </a:cubicBezTo>
                  <a:cubicBezTo>
                    <a:pt x="113381" y="249470"/>
                    <a:pt x="110691" y="246779"/>
                    <a:pt x="107322" y="246597"/>
                  </a:cubicBezTo>
                  <a:lnTo>
                    <a:pt x="94358" y="246597"/>
                  </a:lnTo>
                  <a:cubicBezTo>
                    <a:pt x="101744" y="237525"/>
                    <a:pt x="109932" y="228093"/>
                    <a:pt x="118926" y="218297"/>
                  </a:cubicBezTo>
                  <a:lnTo>
                    <a:pt x="119159" y="218024"/>
                  </a:lnTo>
                  <a:cubicBezTo>
                    <a:pt x="137080" y="269960"/>
                    <a:pt x="145749" y="314237"/>
                    <a:pt x="143844" y="329009"/>
                  </a:cubicBezTo>
                  <a:cubicBezTo>
                    <a:pt x="143389" y="334289"/>
                    <a:pt x="140256" y="338965"/>
                    <a:pt x="135545" y="341391"/>
                  </a:cubicBezTo>
                  <a:cubicBezTo>
                    <a:pt x="132201" y="342965"/>
                    <a:pt x="130821" y="347591"/>
                    <a:pt x="136069" y="349166"/>
                  </a:cubicBezTo>
                  <a:cubicBezTo>
                    <a:pt x="152766" y="354083"/>
                    <a:pt x="163067" y="337503"/>
                    <a:pt x="164914" y="324189"/>
                  </a:cubicBezTo>
                  <a:cubicBezTo>
                    <a:pt x="166760" y="310875"/>
                    <a:pt x="157644" y="261622"/>
                    <a:pt x="133523" y="203019"/>
                  </a:cubicBezTo>
                  <a:cubicBezTo>
                    <a:pt x="154511" y="182523"/>
                    <a:pt x="176941" y="163554"/>
                    <a:pt x="200639" y="146263"/>
                  </a:cubicBezTo>
                  <a:cubicBezTo>
                    <a:pt x="202771" y="147523"/>
                    <a:pt x="205199" y="148193"/>
                    <a:pt x="207675" y="148207"/>
                  </a:cubicBezTo>
                  <a:cubicBezTo>
                    <a:pt x="215471" y="148207"/>
                    <a:pt x="221794" y="141892"/>
                    <a:pt x="221806" y="134096"/>
                  </a:cubicBezTo>
                  <a:cubicBezTo>
                    <a:pt x="221808" y="133161"/>
                    <a:pt x="221711" y="132230"/>
                    <a:pt x="221514" y="131316"/>
                  </a:cubicBezTo>
                  <a:cubicBezTo>
                    <a:pt x="227837" y="126923"/>
                    <a:pt x="234104" y="122661"/>
                    <a:pt x="240310" y="118527"/>
                  </a:cubicBezTo>
                  <a:cubicBezTo>
                    <a:pt x="243715" y="121263"/>
                    <a:pt x="247954" y="122752"/>
                    <a:pt x="252322" y="122744"/>
                  </a:cubicBezTo>
                  <a:cubicBezTo>
                    <a:pt x="262917" y="122832"/>
                    <a:pt x="271576" y="114315"/>
                    <a:pt x="271664" y="103720"/>
                  </a:cubicBezTo>
                  <a:cubicBezTo>
                    <a:pt x="271677" y="102054"/>
                    <a:pt x="271475" y="100392"/>
                    <a:pt x="271059" y="98779"/>
                  </a:cubicBezTo>
                  <a:cubicBezTo>
                    <a:pt x="277254" y="94891"/>
                    <a:pt x="283246" y="91237"/>
                    <a:pt x="289038" y="87816"/>
                  </a:cubicBezTo>
                  <a:cubicBezTo>
                    <a:pt x="298261" y="97768"/>
                    <a:pt x="313807" y="98359"/>
                    <a:pt x="323758" y="89136"/>
                  </a:cubicBezTo>
                  <a:cubicBezTo>
                    <a:pt x="330717" y="82687"/>
                    <a:pt x="333341" y="72805"/>
                    <a:pt x="330497" y="63753"/>
                  </a:cubicBezTo>
                  <a:cubicBezTo>
                    <a:pt x="340993" y="57922"/>
                    <a:pt x="348651" y="53763"/>
                    <a:pt x="352403" y="51644"/>
                  </a:cubicBezTo>
                  <a:cubicBezTo>
                    <a:pt x="362675" y="66727"/>
                    <a:pt x="383232" y="70626"/>
                    <a:pt x="398313" y="60352"/>
                  </a:cubicBezTo>
                  <a:cubicBezTo>
                    <a:pt x="413396" y="50079"/>
                    <a:pt x="417295" y="29525"/>
                    <a:pt x="407023" y="14442"/>
                  </a:cubicBezTo>
                  <a:cubicBezTo>
                    <a:pt x="400869" y="5407"/>
                    <a:pt x="390643" y="0"/>
                    <a:pt x="379712" y="0"/>
                  </a:cubicBezTo>
                  <a:close/>
                </a:path>
              </a:pathLst>
            </a:custGeom>
            <a:solidFill>
              <a:srgbClr val="F37D2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9816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1194018224e_0_74"/>
          <p:cNvSpPr txBox="1">
            <a:spLocks noGrp="1"/>
          </p:cNvSpPr>
          <p:nvPr>
            <p:ph type="body" idx="1"/>
          </p:nvPr>
        </p:nvSpPr>
        <p:spPr>
          <a:xfrm>
            <a:off x="624417" y="1411817"/>
            <a:ext cx="10943200" cy="4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rbel"/>
              <a:buNone/>
              <a:defRPr/>
            </a:lvl1pPr>
            <a:lvl2pPr marL="1219170" lvl="1" indent="-44025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rbel"/>
              <a:buChar char="●"/>
              <a:defRPr i="0"/>
            </a:lvl2pPr>
            <a:lvl3pPr marL="1828754" lvl="2" indent="-44025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rbel"/>
              <a:buChar char="•"/>
              <a:defRPr i="0"/>
            </a:lvl3pPr>
            <a:lvl4pPr marL="2438339" lvl="3" indent="-44025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rbel"/>
              <a:buChar char="•"/>
              <a:defRPr i="0"/>
            </a:lvl4pPr>
            <a:lvl5pPr marL="3047924" lvl="4" indent="-44025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orbel"/>
              <a:buChar char="•"/>
              <a:defRPr i="0"/>
            </a:lvl5pPr>
            <a:lvl6pPr marL="3657509" lvl="5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rbel"/>
              <a:buNone/>
              <a:defRPr>
                <a:latin typeface="Corbel"/>
                <a:ea typeface="Corbel"/>
                <a:cs typeface="Corbel"/>
                <a:sym typeface="Corbel"/>
              </a:defRPr>
            </a:lvl6pPr>
            <a:lvl7pPr marL="4267093" lvl="6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rbel"/>
              <a:buNone/>
              <a:defRPr>
                <a:latin typeface="Corbel"/>
                <a:ea typeface="Corbel"/>
                <a:cs typeface="Corbel"/>
                <a:sym typeface="Corbel"/>
              </a:defRPr>
            </a:lvl7pPr>
            <a:lvl8pPr marL="4876678" lvl="7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rbel"/>
              <a:buNone/>
              <a:defRPr>
                <a:latin typeface="Corbel"/>
                <a:ea typeface="Corbel"/>
                <a:cs typeface="Corbel"/>
                <a:sym typeface="Corbel"/>
              </a:defRPr>
            </a:lvl8pPr>
            <a:lvl9pPr marL="5486263" lvl="8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rbel"/>
              <a:buNone/>
              <a:defRPr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8" name="Google Shape;38;g1194018224e_0_74"/>
          <p:cNvSpPr txBox="1">
            <a:spLocks noGrp="1"/>
          </p:cNvSpPr>
          <p:nvPr>
            <p:ph type="title"/>
          </p:nvPr>
        </p:nvSpPr>
        <p:spPr>
          <a:xfrm>
            <a:off x="624417" y="366185"/>
            <a:ext cx="109432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9" name="Google Shape;39;g1194018224e_0_74"/>
          <p:cNvGrpSpPr/>
          <p:nvPr/>
        </p:nvGrpSpPr>
        <p:grpSpPr>
          <a:xfrm>
            <a:off x="10382230" y="5876928"/>
            <a:ext cx="1098495" cy="831859"/>
            <a:chOff x="7786672" y="4407696"/>
            <a:chExt cx="823871" cy="623894"/>
          </a:xfrm>
        </p:grpSpPr>
        <p:sp>
          <p:nvSpPr>
            <p:cNvPr id="40" name="Google Shape;40;g1194018224e_0_74"/>
            <p:cNvSpPr/>
            <p:nvPr/>
          </p:nvSpPr>
          <p:spPr>
            <a:xfrm>
              <a:off x="7994801" y="4607341"/>
              <a:ext cx="59976" cy="115187"/>
            </a:xfrm>
            <a:custGeom>
              <a:avLst/>
              <a:gdLst/>
              <a:ahLst/>
              <a:cxnLst/>
              <a:rect l="l" t="t" r="r" b="b"/>
              <a:pathLst>
                <a:path w="50400" h="96796" extrusionOk="0">
                  <a:moveTo>
                    <a:pt x="0" y="96796"/>
                  </a:moveTo>
                  <a:cubicBezTo>
                    <a:pt x="1225" y="94133"/>
                    <a:pt x="2255" y="91257"/>
                    <a:pt x="3499" y="87738"/>
                  </a:cubicBezTo>
                  <a:cubicBezTo>
                    <a:pt x="4949" y="83785"/>
                    <a:pt x="6111" y="79730"/>
                    <a:pt x="6978" y="75610"/>
                  </a:cubicBezTo>
                  <a:lnTo>
                    <a:pt x="19534" y="21186"/>
                  </a:lnTo>
                  <a:cubicBezTo>
                    <a:pt x="20564" y="15627"/>
                    <a:pt x="21381" y="11468"/>
                    <a:pt x="21594" y="9038"/>
                  </a:cubicBezTo>
                  <a:cubicBezTo>
                    <a:pt x="21960" y="6869"/>
                    <a:pt x="22098" y="4667"/>
                    <a:pt x="22003" y="2469"/>
                  </a:cubicBezTo>
                  <a:lnTo>
                    <a:pt x="22003" y="0"/>
                  </a:lnTo>
                  <a:lnTo>
                    <a:pt x="50400" y="0"/>
                  </a:lnTo>
                  <a:lnTo>
                    <a:pt x="33315" y="75513"/>
                  </a:lnTo>
                  <a:cubicBezTo>
                    <a:pt x="32096" y="80864"/>
                    <a:pt x="31274" y="84978"/>
                    <a:pt x="30846" y="87855"/>
                  </a:cubicBezTo>
                  <a:cubicBezTo>
                    <a:pt x="30353" y="90776"/>
                    <a:pt x="30151" y="93739"/>
                    <a:pt x="30244" y="96699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1" name="Google Shape;41;g1194018224e_0_74"/>
            <p:cNvSpPr/>
            <p:nvPr/>
          </p:nvSpPr>
          <p:spPr>
            <a:xfrm>
              <a:off x="7786672" y="4607363"/>
              <a:ext cx="147819" cy="115163"/>
            </a:xfrm>
            <a:custGeom>
              <a:avLst/>
              <a:gdLst/>
              <a:ahLst/>
              <a:cxnLst/>
              <a:rect l="l" t="t" r="r" b="b"/>
              <a:pathLst>
                <a:path w="124218" h="96776" extrusionOk="0">
                  <a:moveTo>
                    <a:pt x="103966" y="96777"/>
                  </a:moveTo>
                  <a:lnTo>
                    <a:pt x="19804" y="96777"/>
                  </a:lnTo>
                  <a:cubicBezTo>
                    <a:pt x="11368" y="96777"/>
                    <a:pt x="5615" y="94833"/>
                    <a:pt x="2505" y="90946"/>
                  </a:cubicBezTo>
                  <a:cubicBezTo>
                    <a:pt x="735" y="88217"/>
                    <a:pt x="-136" y="85002"/>
                    <a:pt x="17" y="81752"/>
                  </a:cubicBezTo>
                  <a:cubicBezTo>
                    <a:pt x="69" y="78208"/>
                    <a:pt x="552" y="74683"/>
                    <a:pt x="1455" y="71256"/>
                  </a:cubicBezTo>
                  <a:lnTo>
                    <a:pt x="11951" y="25579"/>
                  </a:lnTo>
                  <a:cubicBezTo>
                    <a:pt x="14206" y="16327"/>
                    <a:pt x="17491" y="9738"/>
                    <a:pt x="22020" y="5831"/>
                  </a:cubicBezTo>
                  <a:cubicBezTo>
                    <a:pt x="26549" y="1924"/>
                    <a:pt x="33138" y="0"/>
                    <a:pt x="41787" y="0"/>
                  </a:cubicBezTo>
                  <a:lnTo>
                    <a:pt x="103985" y="0"/>
                  </a:lnTo>
                  <a:cubicBezTo>
                    <a:pt x="112829" y="0"/>
                    <a:pt x="118583" y="1847"/>
                    <a:pt x="121479" y="5831"/>
                  </a:cubicBezTo>
                  <a:cubicBezTo>
                    <a:pt x="123471" y="8568"/>
                    <a:pt x="124427" y="11921"/>
                    <a:pt x="124180" y="15297"/>
                  </a:cubicBezTo>
                  <a:cubicBezTo>
                    <a:pt x="124147" y="18774"/>
                    <a:pt x="123658" y="22230"/>
                    <a:pt x="122723" y="25579"/>
                  </a:cubicBezTo>
                  <a:lnTo>
                    <a:pt x="115939" y="55842"/>
                  </a:lnTo>
                  <a:lnTo>
                    <a:pt x="31330" y="55842"/>
                  </a:lnTo>
                  <a:lnTo>
                    <a:pt x="26801" y="75590"/>
                  </a:lnTo>
                  <a:cubicBezTo>
                    <a:pt x="26456" y="77143"/>
                    <a:pt x="26248" y="78724"/>
                    <a:pt x="26179" y="80314"/>
                  </a:cubicBezTo>
                  <a:cubicBezTo>
                    <a:pt x="26179" y="81344"/>
                    <a:pt x="26179" y="82257"/>
                    <a:pt x="26607" y="82568"/>
                  </a:cubicBezTo>
                  <a:cubicBezTo>
                    <a:pt x="27209" y="83812"/>
                    <a:pt x="29056" y="84512"/>
                    <a:pt x="31952" y="84512"/>
                  </a:cubicBezTo>
                  <a:lnTo>
                    <a:pt x="93664" y="84512"/>
                  </a:lnTo>
                  <a:cubicBezTo>
                    <a:pt x="99058" y="84545"/>
                    <a:pt x="104442" y="83997"/>
                    <a:pt x="109719" y="82879"/>
                  </a:cubicBezTo>
                  <a:close/>
                  <a:moveTo>
                    <a:pt x="97377" y="21264"/>
                  </a:moveTo>
                  <a:cubicBezTo>
                    <a:pt x="97904" y="19670"/>
                    <a:pt x="98178" y="18004"/>
                    <a:pt x="98193" y="16327"/>
                  </a:cubicBezTo>
                  <a:cubicBezTo>
                    <a:pt x="98180" y="15621"/>
                    <a:pt x="98042" y="14924"/>
                    <a:pt x="97785" y="14267"/>
                  </a:cubicBezTo>
                  <a:cubicBezTo>
                    <a:pt x="96969" y="13042"/>
                    <a:pt x="94908" y="12420"/>
                    <a:pt x="91954" y="12420"/>
                  </a:cubicBezTo>
                  <a:lnTo>
                    <a:pt x="48396" y="12420"/>
                  </a:lnTo>
                  <a:cubicBezTo>
                    <a:pt x="46180" y="12210"/>
                    <a:pt x="43970" y="12873"/>
                    <a:pt x="42234" y="14267"/>
                  </a:cubicBezTo>
                  <a:cubicBezTo>
                    <a:pt x="40447" y="16166"/>
                    <a:pt x="39422" y="18658"/>
                    <a:pt x="39358" y="21264"/>
                  </a:cubicBezTo>
                  <a:lnTo>
                    <a:pt x="34207" y="43481"/>
                  </a:lnTo>
                  <a:lnTo>
                    <a:pt x="92226" y="43481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" name="Google Shape;42;g1194018224e_0_74"/>
            <p:cNvSpPr/>
            <p:nvPr/>
          </p:nvSpPr>
          <p:spPr>
            <a:xfrm>
              <a:off x="7935437" y="4546824"/>
              <a:ext cx="74038" cy="175671"/>
            </a:xfrm>
            <a:custGeom>
              <a:avLst/>
              <a:gdLst/>
              <a:ahLst/>
              <a:cxnLst/>
              <a:rect l="l" t="t" r="r" b="b"/>
              <a:pathLst>
                <a:path w="62217" h="147623" extrusionOk="0">
                  <a:moveTo>
                    <a:pt x="0" y="147624"/>
                  </a:moveTo>
                  <a:cubicBezTo>
                    <a:pt x="1302" y="144630"/>
                    <a:pt x="2391" y="141404"/>
                    <a:pt x="3712" y="137478"/>
                  </a:cubicBezTo>
                  <a:cubicBezTo>
                    <a:pt x="5265" y="133034"/>
                    <a:pt x="6506" y="128488"/>
                    <a:pt x="7425" y="123872"/>
                  </a:cubicBezTo>
                  <a:lnTo>
                    <a:pt x="29039" y="23771"/>
                  </a:lnTo>
                  <a:cubicBezTo>
                    <a:pt x="30341" y="17532"/>
                    <a:pt x="31216" y="12926"/>
                    <a:pt x="31643" y="10166"/>
                  </a:cubicBezTo>
                  <a:cubicBezTo>
                    <a:pt x="32071" y="7405"/>
                    <a:pt x="32090" y="4160"/>
                    <a:pt x="32090" y="0"/>
                  </a:cubicBezTo>
                  <a:lnTo>
                    <a:pt x="62218" y="0"/>
                  </a:lnTo>
                  <a:lnTo>
                    <a:pt x="35356" y="123775"/>
                  </a:lnTo>
                  <a:cubicBezTo>
                    <a:pt x="34059" y="129786"/>
                    <a:pt x="33185" y="134407"/>
                    <a:pt x="32732" y="137633"/>
                  </a:cubicBezTo>
                  <a:cubicBezTo>
                    <a:pt x="32207" y="140910"/>
                    <a:pt x="31991" y="144228"/>
                    <a:pt x="32090" y="147546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" name="Google Shape;43;g1194018224e_0_74"/>
            <p:cNvSpPr/>
            <p:nvPr/>
          </p:nvSpPr>
          <p:spPr>
            <a:xfrm>
              <a:off x="8256508" y="4607303"/>
              <a:ext cx="112087" cy="115224"/>
            </a:xfrm>
            <a:custGeom>
              <a:avLst/>
              <a:gdLst/>
              <a:ahLst/>
              <a:cxnLst/>
              <a:rect l="l" t="t" r="r" b="b"/>
              <a:pathLst>
                <a:path w="94191" h="96827" extrusionOk="0">
                  <a:moveTo>
                    <a:pt x="77534" y="16378"/>
                  </a:moveTo>
                  <a:cubicBezTo>
                    <a:pt x="74444" y="16164"/>
                    <a:pt x="71353" y="15969"/>
                    <a:pt x="67816" y="15969"/>
                  </a:cubicBezTo>
                  <a:lnTo>
                    <a:pt x="54035" y="15969"/>
                  </a:lnTo>
                  <a:cubicBezTo>
                    <a:pt x="51858" y="15828"/>
                    <a:pt x="49694" y="16401"/>
                    <a:pt x="47873" y="17602"/>
                  </a:cubicBezTo>
                  <a:cubicBezTo>
                    <a:pt x="46023" y="19274"/>
                    <a:pt x="44791" y="21519"/>
                    <a:pt x="44375" y="23977"/>
                  </a:cubicBezTo>
                  <a:lnTo>
                    <a:pt x="32848" y="75641"/>
                  </a:lnTo>
                  <a:cubicBezTo>
                    <a:pt x="31115" y="81810"/>
                    <a:pt x="30149" y="88168"/>
                    <a:pt x="29972" y="94572"/>
                  </a:cubicBezTo>
                  <a:lnTo>
                    <a:pt x="29972" y="96827"/>
                  </a:lnTo>
                  <a:lnTo>
                    <a:pt x="0" y="96827"/>
                  </a:lnTo>
                  <a:cubicBezTo>
                    <a:pt x="1225" y="93737"/>
                    <a:pt x="2468" y="90860"/>
                    <a:pt x="3285" y="87983"/>
                  </a:cubicBezTo>
                  <a:cubicBezTo>
                    <a:pt x="4101" y="85107"/>
                    <a:pt x="5229" y="81180"/>
                    <a:pt x="6589" y="75641"/>
                  </a:cubicBezTo>
                  <a:lnTo>
                    <a:pt x="18932" y="21217"/>
                  </a:lnTo>
                  <a:cubicBezTo>
                    <a:pt x="20370" y="15872"/>
                    <a:pt x="20992" y="11752"/>
                    <a:pt x="21614" y="8661"/>
                  </a:cubicBezTo>
                  <a:cubicBezTo>
                    <a:pt x="21954" y="5798"/>
                    <a:pt x="22090" y="2914"/>
                    <a:pt x="22022" y="31"/>
                  </a:cubicBezTo>
                  <a:lnTo>
                    <a:pt x="47290" y="31"/>
                  </a:lnTo>
                  <a:lnTo>
                    <a:pt x="46260" y="9905"/>
                  </a:lnTo>
                  <a:cubicBezTo>
                    <a:pt x="47638" y="6881"/>
                    <a:pt x="49850" y="4313"/>
                    <a:pt x="52635" y="2500"/>
                  </a:cubicBezTo>
                  <a:cubicBezTo>
                    <a:pt x="55969" y="676"/>
                    <a:pt x="59745" y="-179"/>
                    <a:pt x="63539" y="31"/>
                  </a:cubicBezTo>
                  <a:lnTo>
                    <a:pt x="88244" y="31"/>
                  </a:lnTo>
                  <a:lnTo>
                    <a:pt x="94191" y="10721"/>
                  </a:lnTo>
                  <a:cubicBezTo>
                    <a:pt x="92885" y="11884"/>
                    <a:pt x="91711" y="13188"/>
                    <a:pt x="90693" y="14609"/>
                  </a:cubicBezTo>
                  <a:cubicBezTo>
                    <a:pt x="89255" y="16455"/>
                    <a:pt x="88244" y="17291"/>
                    <a:pt x="87622" y="17291"/>
                  </a:cubicBezTo>
                  <a:cubicBezTo>
                    <a:pt x="83909" y="17000"/>
                    <a:pt x="80605" y="16611"/>
                    <a:pt x="77534" y="16378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4" name="Google Shape;44;g1194018224e_0_74"/>
            <p:cNvSpPr/>
            <p:nvPr/>
          </p:nvSpPr>
          <p:spPr>
            <a:xfrm>
              <a:off x="8190294" y="4607341"/>
              <a:ext cx="59976" cy="115187"/>
            </a:xfrm>
            <a:custGeom>
              <a:avLst/>
              <a:gdLst/>
              <a:ahLst/>
              <a:cxnLst/>
              <a:rect l="l" t="t" r="r" b="b"/>
              <a:pathLst>
                <a:path w="50400" h="96796" extrusionOk="0">
                  <a:moveTo>
                    <a:pt x="0" y="96796"/>
                  </a:moveTo>
                  <a:cubicBezTo>
                    <a:pt x="1225" y="94133"/>
                    <a:pt x="2255" y="91257"/>
                    <a:pt x="3479" y="87738"/>
                  </a:cubicBezTo>
                  <a:cubicBezTo>
                    <a:pt x="4945" y="83789"/>
                    <a:pt x="6115" y="79734"/>
                    <a:pt x="6978" y="75610"/>
                  </a:cubicBezTo>
                  <a:lnTo>
                    <a:pt x="19534" y="21186"/>
                  </a:lnTo>
                  <a:cubicBezTo>
                    <a:pt x="20564" y="15627"/>
                    <a:pt x="21381" y="11468"/>
                    <a:pt x="21594" y="9038"/>
                  </a:cubicBezTo>
                  <a:cubicBezTo>
                    <a:pt x="21960" y="6869"/>
                    <a:pt x="22098" y="4667"/>
                    <a:pt x="22003" y="2469"/>
                  </a:cubicBezTo>
                  <a:lnTo>
                    <a:pt x="22003" y="0"/>
                  </a:lnTo>
                  <a:lnTo>
                    <a:pt x="50400" y="0"/>
                  </a:lnTo>
                  <a:lnTo>
                    <a:pt x="33315" y="75513"/>
                  </a:lnTo>
                  <a:cubicBezTo>
                    <a:pt x="32090" y="80858"/>
                    <a:pt x="31255" y="84978"/>
                    <a:pt x="30866" y="87855"/>
                  </a:cubicBezTo>
                  <a:cubicBezTo>
                    <a:pt x="30357" y="90774"/>
                    <a:pt x="30149" y="93737"/>
                    <a:pt x="30244" y="96699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5" name="Google Shape;45;g1194018224e_0_74"/>
            <p:cNvSpPr/>
            <p:nvPr/>
          </p:nvSpPr>
          <p:spPr>
            <a:xfrm>
              <a:off x="8027293" y="4550597"/>
              <a:ext cx="33168" cy="33168"/>
            </a:xfrm>
            <a:custGeom>
              <a:avLst/>
              <a:gdLst/>
              <a:ahLst/>
              <a:cxnLst/>
              <a:rect l="l" t="t" r="r" b="b"/>
              <a:pathLst>
                <a:path w="27872" h="27872" extrusionOk="0">
                  <a:moveTo>
                    <a:pt x="27873" y="13917"/>
                  </a:moveTo>
                  <a:cubicBezTo>
                    <a:pt x="27884" y="21614"/>
                    <a:pt x="21653" y="27861"/>
                    <a:pt x="13956" y="27873"/>
                  </a:cubicBezTo>
                  <a:cubicBezTo>
                    <a:pt x="6259" y="27884"/>
                    <a:pt x="12" y="21653"/>
                    <a:pt x="0" y="13956"/>
                  </a:cubicBezTo>
                  <a:cubicBezTo>
                    <a:pt x="-12" y="6259"/>
                    <a:pt x="6220" y="12"/>
                    <a:pt x="13917" y="0"/>
                  </a:cubicBezTo>
                  <a:cubicBezTo>
                    <a:pt x="13930" y="0"/>
                    <a:pt x="13942" y="0"/>
                    <a:pt x="13956" y="0"/>
                  </a:cubicBezTo>
                  <a:cubicBezTo>
                    <a:pt x="21641" y="0"/>
                    <a:pt x="27873" y="6232"/>
                    <a:pt x="27873" y="13917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6" name="Google Shape;46;g1194018224e_0_74"/>
            <p:cNvSpPr/>
            <p:nvPr/>
          </p:nvSpPr>
          <p:spPr>
            <a:xfrm>
              <a:off x="8105155" y="4874512"/>
              <a:ext cx="78981" cy="61224"/>
            </a:xfrm>
            <a:custGeom>
              <a:avLst/>
              <a:gdLst/>
              <a:ahLst/>
              <a:cxnLst/>
              <a:rect l="l" t="t" r="r" b="b"/>
              <a:pathLst>
                <a:path w="66371" h="51449" extrusionOk="0">
                  <a:moveTo>
                    <a:pt x="39373" y="42917"/>
                  </a:moveTo>
                  <a:cubicBezTo>
                    <a:pt x="44835" y="42917"/>
                    <a:pt x="45379" y="42353"/>
                    <a:pt x="46526" y="37766"/>
                  </a:cubicBezTo>
                  <a:lnTo>
                    <a:pt x="53621" y="9233"/>
                  </a:lnTo>
                  <a:cubicBezTo>
                    <a:pt x="55059" y="3401"/>
                    <a:pt x="55078" y="2410"/>
                    <a:pt x="53990" y="0"/>
                  </a:cubicBezTo>
                  <a:lnTo>
                    <a:pt x="66371" y="0"/>
                  </a:lnTo>
                  <a:cubicBezTo>
                    <a:pt x="64078" y="2410"/>
                    <a:pt x="63592" y="3440"/>
                    <a:pt x="62153" y="9233"/>
                  </a:cubicBezTo>
                  <a:lnTo>
                    <a:pt x="55603" y="35531"/>
                  </a:lnTo>
                  <a:cubicBezTo>
                    <a:pt x="52688" y="47193"/>
                    <a:pt x="48431" y="51450"/>
                    <a:pt x="37255" y="51450"/>
                  </a:cubicBezTo>
                  <a:lnTo>
                    <a:pt x="11209" y="51450"/>
                  </a:lnTo>
                  <a:cubicBezTo>
                    <a:pt x="1160" y="51450"/>
                    <a:pt x="-1736" y="46299"/>
                    <a:pt x="946" y="35531"/>
                  </a:cubicBezTo>
                  <a:lnTo>
                    <a:pt x="7574" y="8844"/>
                  </a:lnTo>
                  <a:cubicBezTo>
                    <a:pt x="8799" y="3926"/>
                    <a:pt x="8644" y="2002"/>
                    <a:pt x="8177" y="0"/>
                  </a:cubicBezTo>
                  <a:lnTo>
                    <a:pt x="30996" y="0"/>
                  </a:lnTo>
                  <a:cubicBezTo>
                    <a:pt x="29052" y="2618"/>
                    <a:pt x="27725" y="5643"/>
                    <a:pt x="27109" y="8844"/>
                  </a:cubicBezTo>
                  <a:lnTo>
                    <a:pt x="19820" y="38096"/>
                  </a:lnTo>
                  <a:cubicBezTo>
                    <a:pt x="18984" y="41478"/>
                    <a:pt x="20072" y="42917"/>
                    <a:pt x="23513" y="42917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7" name="Google Shape;47;g1194018224e_0_74"/>
            <p:cNvSpPr/>
            <p:nvPr/>
          </p:nvSpPr>
          <p:spPr>
            <a:xfrm>
              <a:off x="8174209" y="4874512"/>
              <a:ext cx="85626" cy="61317"/>
            </a:xfrm>
            <a:custGeom>
              <a:avLst/>
              <a:gdLst/>
              <a:ahLst/>
              <a:cxnLst/>
              <a:rect l="l" t="t" r="r" b="b"/>
              <a:pathLst>
                <a:path w="71955" h="51527" extrusionOk="0">
                  <a:moveTo>
                    <a:pt x="21206" y="8922"/>
                  </a:moveTo>
                  <a:lnTo>
                    <a:pt x="21050" y="8922"/>
                  </a:lnTo>
                  <a:lnTo>
                    <a:pt x="12751" y="42275"/>
                  </a:lnTo>
                  <a:cubicBezTo>
                    <a:pt x="11312" y="48106"/>
                    <a:pt x="11293" y="49098"/>
                    <a:pt x="12381" y="51527"/>
                  </a:cubicBezTo>
                  <a:lnTo>
                    <a:pt x="0" y="51527"/>
                  </a:lnTo>
                  <a:cubicBezTo>
                    <a:pt x="2274" y="49098"/>
                    <a:pt x="2779" y="48068"/>
                    <a:pt x="4218" y="42275"/>
                  </a:cubicBezTo>
                  <a:lnTo>
                    <a:pt x="12420" y="9233"/>
                  </a:lnTo>
                  <a:cubicBezTo>
                    <a:pt x="13859" y="3401"/>
                    <a:pt x="13878" y="2410"/>
                    <a:pt x="12790" y="0"/>
                  </a:cubicBezTo>
                  <a:lnTo>
                    <a:pt x="40371" y="0"/>
                  </a:lnTo>
                  <a:lnTo>
                    <a:pt x="50828" y="41945"/>
                  </a:lnTo>
                  <a:lnTo>
                    <a:pt x="51061" y="41945"/>
                  </a:lnTo>
                  <a:lnTo>
                    <a:pt x="59205" y="9233"/>
                  </a:lnTo>
                  <a:cubicBezTo>
                    <a:pt x="60643" y="3401"/>
                    <a:pt x="60663" y="2410"/>
                    <a:pt x="59574" y="0"/>
                  </a:cubicBezTo>
                  <a:lnTo>
                    <a:pt x="71956" y="0"/>
                  </a:lnTo>
                  <a:cubicBezTo>
                    <a:pt x="69682" y="2410"/>
                    <a:pt x="69176" y="3440"/>
                    <a:pt x="67738" y="9233"/>
                  </a:cubicBezTo>
                  <a:lnTo>
                    <a:pt x="57222" y="51450"/>
                  </a:lnTo>
                  <a:lnTo>
                    <a:pt x="31818" y="5145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8" name="Google Shape;48;g1194018224e_0_74"/>
            <p:cNvSpPr/>
            <p:nvPr/>
          </p:nvSpPr>
          <p:spPr>
            <a:xfrm>
              <a:off x="8252481" y="4874605"/>
              <a:ext cx="42420" cy="61224"/>
            </a:xfrm>
            <a:custGeom>
              <a:avLst/>
              <a:gdLst/>
              <a:ahLst/>
              <a:cxnLst/>
              <a:rect l="l" t="t" r="r" b="b"/>
              <a:pathLst>
                <a:path w="35647" h="51449" extrusionOk="0">
                  <a:moveTo>
                    <a:pt x="0" y="51450"/>
                  </a:moveTo>
                  <a:cubicBezTo>
                    <a:pt x="1944" y="48832"/>
                    <a:pt x="3273" y="45809"/>
                    <a:pt x="3887" y="42606"/>
                  </a:cubicBezTo>
                  <a:lnTo>
                    <a:pt x="12304" y="8844"/>
                  </a:lnTo>
                  <a:cubicBezTo>
                    <a:pt x="13509" y="3926"/>
                    <a:pt x="13353" y="2002"/>
                    <a:pt x="12887" y="0"/>
                  </a:cubicBezTo>
                  <a:lnTo>
                    <a:pt x="35647" y="0"/>
                  </a:lnTo>
                  <a:cubicBezTo>
                    <a:pt x="33704" y="2618"/>
                    <a:pt x="32374" y="5641"/>
                    <a:pt x="31760" y="8844"/>
                  </a:cubicBezTo>
                  <a:lnTo>
                    <a:pt x="23344" y="42606"/>
                  </a:lnTo>
                  <a:cubicBezTo>
                    <a:pt x="22139" y="47504"/>
                    <a:pt x="22294" y="49428"/>
                    <a:pt x="22761" y="5145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9" name="Google Shape;49;g1194018224e_0_74"/>
            <p:cNvSpPr/>
            <p:nvPr/>
          </p:nvSpPr>
          <p:spPr>
            <a:xfrm>
              <a:off x="8297009" y="4874697"/>
              <a:ext cx="63052" cy="61224"/>
            </a:xfrm>
            <a:custGeom>
              <a:avLst/>
              <a:gdLst/>
              <a:ahLst/>
              <a:cxnLst/>
              <a:rect l="l" t="t" r="r" b="b"/>
              <a:pathLst>
                <a:path w="52985" h="51449" extrusionOk="0">
                  <a:moveTo>
                    <a:pt x="52985" y="0"/>
                  </a:moveTo>
                  <a:lnTo>
                    <a:pt x="51955" y="10613"/>
                  </a:lnTo>
                  <a:cubicBezTo>
                    <a:pt x="50052" y="9042"/>
                    <a:pt x="47607" y="8288"/>
                    <a:pt x="45152" y="8513"/>
                  </a:cubicBezTo>
                  <a:lnTo>
                    <a:pt x="36231" y="8513"/>
                  </a:lnTo>
                  <a:lnTo>
                    <a:pt x="27756" y="42606"/>
                  </a:lnTo>
                  <a:cubicBezTo>
                    <a:pt x="26531" y="47504"/>
                    <a:pt x="26687" y="49428"/>
                    <a:pt x="27153" y="51450"/>
                  </a:cubicBezTo>
                  <a:lnTo>
                    <a:pt x="4334" y="51450"/>
                  </a:lnTo>
                  <a:cubicBezTo>
                    <a:pt x="6263" y="48822"/>
                    <a:pt x="7590" y="45803"/>
                    <a:pt x="8222" y="42606"/>
                  </a:cubicBezTo>
                  <a:lnTo>
                    <a:pt x="16696" y="8513"/>
                  </a:lnTo>
                  <a:lnTo>
                    <a:pt x="7775" y="8513"/>
                  </a:lnTo>
                  <a:cubicBezTo>
                    <a:pt x="5032" y="8424"/>
                    <a:pt x="2325" y="9155"/>
                    <a:pt x="0" y="10613"/>
                  </a:cubicBezTo>
                  <a:lnTo>
                    <a:pt x="4237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0" name="Google Shape;50;g1194018224e_0_74"/>
            <p:cNvSpPr/>
            <p:nvPr/>
          </p:nvSpPr>
          <p:spPr>
            <a:xfrm>
              <a:off x="8350007" y="4874512"/>
              <a:ext cx="68233" cy="61224"/>
            </a:xfrm>
            <a:custGeom>
              <a:avLst/>
              <a:gdLst/>
              <a:ahLst/>
              <a:cxnLst/>
              <a:rect l="l" t="t" r="r" b="b"/>
              <a:pathLst>
                <a:path w="57339" h="51449" extrusionOk="0">
                  <a:moveTo>
                    <a:pt x="40390" y="42917"/>
                  </a:moveTo>
                  <a:cubicBezTo>
                    <a:pt x="43502" y="42973"/>
                    <a:pt x="46602" y="42514"/>
                    <a:pt x="49564" y="41556"/>
                  </a:cubicBezTo>
                  <a:lnTo>
                    <a:pt x="45346" y="51450"/>
                  </a:lnTo>
                  <a:lnTo>
                    <a:pt x="0" y="51450"/>
                  </a:lnTo>
                  <a:cubicBezTo>
                    <a:pt x="1936" y="48828"/>
                    <a:pt x="3265" y="45805"/>
                    <a:pt x="3887" y="42606"/>
                  </a:cubicBezTo>
                  <a:lnTo>
                    <a:pt x="12304" y="8844"/>
                  </a:lnTo>
                  <a:cubicBezTo>
                    <a:pt x="13509" y="3926"/>
                    <a:pt x="13353" y="2002"/>
                    <a:pt x="12887" y="0"/>
                  </a:cubicBezTo>
                  <a:lnTo>
                    <a:pt x="57339" y="0"/>
                  </a:lnTo>
                  <a:lnTo>
                    <a:pt x="56484" y="9874"/>
                  </a:lnTo>
                  <a:cubicBezTo>
                    <a:pt x="53739" y="8881"/>
                    <a:pt x="50830" y="8418"/>
                    <a:pt x="47912" y="8513"/>
                  </a:cubicBezTo>
                  <a:lnTo>
                    <a:pt x="31916" y="8513"/>
                  </a:lnTo>
                  <a:lnTo>
                    <a:pt x="28903" y="20564"/>
                  </a:lnTo>
                  <a:lnTo>
                    <a:pt x="42897" y="20564"/>
                  </a:lnTo>
                  <a:cubicBezTo>
                    <a:pt x="46009" y="20607"/>
                    <a:pt x="49108" y="20148"/>
                    <a:pt x="52072" y="19204"/>
                  </a:cubicBezTo>
                  <a:lnTo>
                    <a:pt x="49273" y="30458"/>
                  </a:lnTo>
                  <a:cubicBezTo>
                    <a:pt x="46554" y="29468"/>
                    <a:pt x="43671" y="29008"/>
                    <a:pt x="40779" y="29097"/>
                  </a:cubicBezTo>
                  <a:lnTo>
                    <a:pt x="26784" y="29097"/>
                  </a:lnTo>
                  <a:lnTo>
                    <a:pt x="23344" y="42917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1" name="Google Shape;51;g1194018224e_0_74"/>
            <p:cNvSpPr/>
            <p:nvPr/>
          </p:nvSpPr>
          <p:spPr>
            <a:xfrm>
              <a:off x="8410320" y="4874605"/>
              <a:ext cx="77104" cy="61224"/>
            </a:xfrm>
            <a:custGeom>
              <a:avLst/>
              <a:gdLst/>
              <a:ahLst/>
              <a:cxnLst/>
              <a:rect l="l" t="t" r="r" b="b"/>
              <a:pathLst>
                <a:path w="64793" h="51449" extrusionOk="0">
                  <a:moveTo>
                    <a:pt x="12206" y="8844"/>
                  </a:moveTo>
                  <a:cubicBezTo>
                    <a:pt x="13431" y="3926"/>
                    <a:pt x="13256" y="2002"/>
                    <a:pt x="12790" y="0"/>
                  </a:cubicBezTo>
                  <a:lnTo>
                    <a:pt x="52752" y="0"/>
                  </a:lnTo>
                  <a:cubicBezTo>
                    <a:pt x="63676" y="0"/>
                    <a:pt x="66494" y="4179"/>
                    <a:pt x="63889" y="14617"/>
                  </a:cubicBezTo>
                  <a:lnTo>
                    <a:pt x="58369" y="36814"/>
                  </a:lnTo>
                  <a:cubicBezTo>
                    <a:pt x="55784" y="47251"/>
                    <a:pt x="50867" y="51450"/>
                    <a:pt x="39943" y="51450"/>
                  </a:cubicBezTo>
                  <a:lnTo>
                    <a:pt x="0" y="51450"/>
                  </a:lnTo>
                  <a:cubicBezTo>
                    <a:pt x="1936" y="48826"/>
                    <a:pt x="3263" y="45805"/>
                    <a:pt x="3887" y="42606"/>
                  </a:cubicBezTo>
                  <a:close/>
                  <a:moveTo>
                    <a:pt x="23324" y="42839"/>
                  </a:moveTo>
                  <a:lnTo>
                    <a:pt x="33548" y="42839"/>
                  </a:lnTo>
                  <a:cubicBezTo>
                    <a:pt x="36755" y="42839"/>
                    <a:pt x="37436" y="42120"/>
                    <a:pt x="38291" y="38660"/>
                  </a:cubicBezTo>
                  <a:lnTo>
                    <a:pt x="44763" y="12615"/>
                  </a:lnTo>
                  <a:cubicBezTo>
                    <a:pt x="45619" y="9155"/>
                    <a:pt x="45327" y="8436"/>
                    <a:pt x="42100" y="8436"/>
                  </a:cubicBezTo>
                  <a:lnTo>
                    <a:pt x="31896" y="843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2" name="Google Shape;52;g1194018224e_0_74"/>
            <p:cNvSpPr/>
            <p:nvPr/>
          </p:nvSpPr>
          <p:spPr>
            <a:xfrm>
              <a:off x="8100126" y="4970319"/>
              <a:ext cx="80908" cy="61271"/>
            </a:xfrm>
            <a:custGeom>
              <a:avLst/>
              <a:gdLst/>
              <a:ahLst/>
              <a:cxnLst/>
              <a:rect l="l" t="t" r="r" b="b"/>
              <a:pathLst>
                <a:path w="67990" h="51488" extrusionOk="0">
                  <a:moveTo>
                    <a:pt x="56639" y="40895"/>
                  </a:moveTo>
                  <a:cubicBezTo>
                    <a:pt x="57809" y="44596"/>
                    <a:pt x="59442" y="48136"/>
                    <a:pt x="61499" y="51430"/>
                  </a:cubicBezTo>
                  <a:lnTo>
                    <a:pt x="37377" y="51430"/>
                  </a:lnTo>
                  <a:lnTo>
                    <a:pt x="31294" y="29641"/>
                  </a:lnTo>
                  <a:lnTo>
                    <a:pt x="25346" y="34870"/>
                  </a:lnTo>
                  <a:lnTo>
                    <a:pt x="23402" y="42645"/>
                  </a:lnTo>
                  <a:cubicBezTo>
                    <a:pt x="22178" y="47543"/>
                    <a:pt x="22333" y="49486"/>
                    <a:pt x="22800" y="51488"/>
                  </a:cubicBezTo>
                  <a:lnTo>
                    <a:pt x="0" y="51488"/>
                  </a:lnTo>
                  <a:cubicBezTo>
                    <a:pt x="1932" y="48863"/>
                    <a:pt x="3260" y="45844"/>
                    <a:pt x="3887" y="42645"/>
                  </a:cubicBezTo>
                  <a:lnTo>
                    <a:pt x="12284" y="8883"/>
                  </a:lnTo>
                  <a:cubicBezTo>
                    <a:pt x="13266" y="6041"/>
                    <a:pt x="13474" y="2987"/>
                    <a:pt x="12887" y="39"/>
                  </a:cubicBezTo>
                  <a:lnTo>
                    <a:pt x="35706" y="39"/>
                  </a:lnTo>
                  <a:cubicBezTo>
                    <a:pt x="33774" y="2665"/>
                    <a:pt x="32446" y="5683"/>
                    <a:pt x="31818" y="8883"/>
                  </a:cubicBezTo>
                  <a:lnTo>
                    <a:pt x="28320" y="23052"/>
                  </a:lnTo>
                  <a:lnTo>
                    <a:pt x="45619" y="7503"/>
                  </a:lnTo>
                  <a:cubicBezTo>
                    <a:pt x="48515" y="4918"/>
                    <a:pt x="49312" y="3615"/>
                    <a:pt x="49739" y="1944"/>
                  </a:cubicBezTo>
                  <a:cubicBezTo>
                    <a:pt x="49881" y="1302"/>
                    <a:pt x="49986" y="653"/>
                    <a:pt x="50050" y="0"/>
                  </a:cubicBezTo>
                  <a:lnTo>
                    <a:pt x="67991" y="0"/>
                  </a:lnTo>
                  <a:cubicBezTo>
                    <a:pt x="65075" y="1279"/>
                    <a:pt x="62369" y="2989"/>
                    <a:pt x="59963" y="5073"/>
                  </a:cubicBezTo>
                  <a:lnTo>
                    <a:pt x="47970" y="1520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3" name="Google Shape;53;g1194018224e_0_74"/>
            <p:cNvSpPr/>
            <p:nvPr/>
          </p:nvSpPr>
          <p:spPr>
            <a:xfrm>
              <a:off x="8176315" y="4970296"/>
              <a:ext cx="42489" cy="61224"/>
            </a:xfrm>
            <a:custGeom>
              <a:avLst/>
              <a:gdLst/>
              <a:ahLst/>
              <a:cxnLst/>
              <a:rect l="l" t="t" r="r" b="b"/>
              <a:pathLst>
                <a:path w="35705" h="51449" extrusionOk="0">
                  <a:moveTo>
                    <a:pt x="0" y="51450"/>
                  </a:moveTo>
                  <a:cubicBezTo>
                    <a:pt x="1932" y="48824"/>
                    <a:pt x="3260" y="45805"/>
                    <a:pt x="3887" y="42606"/>
                  </a:cubicBezTo>
                  <a:lnTo>
                    <a:pt x="12284" y="8844"/>
                  </a:lnTo>
                  <a:cubicBezTo>
                    <a:pt x="13509" y="3946"/>
                    <a:pt x="13334" y="2002"/>
                    <a:pt x="12867" y="0"/>
                  </a:cubicBezTo>
                  <a:lnTo>
                    <a:pt x="35706" y="0"/>
                  </a:lnTo>
                  <a:cubicBezTo>
                    <a:pt x="33774" y="2626"/>
                    <a:pt x="32446" y="5644"/>
                    <a:pt x="31818" y="8844"/>
                  </a:cubicBezTo>
                  <a:lnTo>
                    <a:pt x="23422" y="42606"/>
                  </a:lnTo>
                  <a:cubicBezTo>
                    <a:pt x="22197" y="47504"/>
                    <a:pt x="22353" y="49448"/>
                    <a:pt x="22819" y="5145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4" name="Google Shape;54;g1194018224e_0_74"/>
            <p:cNvSpPr/>
            <p:nvPr/>
          </p:nvSpPr>
          <p:spPr>
            <a:xfrm>
              <a:off x="8211424" y="4970249"/>
              <a:ext cx="85673" cy="61271"/>
            </a:xfrm>
            <a:custGeom>
              <a:avLst/>
              <a:gdLst/>
              <a:ahLst/>
              <a:cxnLst/>
              <a:rect l="l" t="t" r="r" b="b"/>
              <a:pathLst>
                <a:path w="71994" h="51488" extrusionOk="0">
                  <a:moveTo>
                    <a:pt x="21225" y="8883"/>
                  </a:moveTo>
                  <a:lnTo>
                    <a:pt x="21050" y="8883"/>
                  </a:lnTo>
                  <a:lnTo>
                    <a:pt x="12751" y="42198"/>
                  </a:lnTo>
                  <a:cubicBezTo>
                    <a:pt x="11312" y="48029"/>
                    <a:pt x="11293" y="49039"/>
                    <a:pt x="12381" y="51450"/>
                  </a:cubicBezTo>
                  <a:lnTo>
                    <a:pt x="0" y="51450"/>
                  </a:lnTo>
                  <a:cubicBezTo>
                    <a:pt x="2294" y="49039"/>
                    <a:pt x="2799" y="47990"/>
                    <a:pt x="4237" y="42198"/>
                  </a:cubicBezTo>
                  <a:lnTo>
                    <a:pt x="12440" y="9252"/>
                  </a:lnTo>
                  <a:cubicBezTo>
                    <a:pt x="13878" y="3421"/>
                    <a:pt x="13897" y="2410"/>
                    <a:pt x="12809" y="0"/>
                  </a:cubicBezTo>
                  <a:lnTo>
                    <a:pt x="40390" y="0"/>
                  </a:lnTo>
                  <a:lnTo>
                    <a:pt x="50847" y="41964"/>
                  </a:lnTo>
                  <a:lnTo>
                    <a:pt x="51080" y="41964"/>
                  </a:lnTo>
                  <a:lnTo>
                    <a:pt x="59244" y="9291"/>
                  </a:lnTo>
                  <a:cubicBezTo>
                    <a:pt x="60682" y="3460"/>
                    <a:pt x="60702" y="2449"/>
                    <a:pt x="59613" y="39"/>
                  </a:cubicBezTo>
                  <a:lnTo>
                    <a:pt x="71994" y="39"/>
                  </a:lnTo>
                  <a:cubicBezTo>
                    <a:pt x="69701" y="2449"/>
                    <a:pt x="69196" y="3499"/>
                    <a:pt x="67757" y="9291"/>
                  </a:cubicBezTo>
                  <a:lnTo>
                    <a:pt x="57300" y="51488"/>
                  </a:lnTo>
                  <a:lnTo>
                    <a:pt x="31838" y="51488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5" name="Google Shape;55;g1194018224e_0_74"/>
            <p:cNvSpPr/>
            <p:nvPr/>
          </p:nvSpPr>
          <p:spPr>
            <a:xfrm>
              <a:off x="8292342" y="4970296"/>
              <a:ext cx="72341" cy="61224"/>
            </a:xfrm>
            <a:custGeom>
              <a:avLst/>
              <a:gdLst/>
              <a:ahLst/>
              <a:cxnLst/>
              <a:rect l="l" t="t" r="r" b="b"/>
              <a:pathLst>
                <a:path w="60791" h="51449" extrusionOk="0">
                  <a:moveTo>
                    <a:pt x="60791" y="20584"/>
                  </a:moveTo>
                  <a:cubicBezTo>
                    <a:pt x="58508" y="22724"/>
                    <a:pt x="56962" y="25536"/>
                    <a:pt x="56379" y="28611"/>
                  </a:cubicBezTo>
                  <a:lnTo>
                    <a:pt x="53211" y="41323"/>
                  </a:lnTo>
                  <a:cubicBezTo>
                    <a:pt x="51637" y="47679"/>
                    <a:pt x="51695" y="48709"/>
                    <a:pt x="52783" y="51450"/>
                  </a:cubicBezTo>
                  <a:lnTo>
                    <a:pt x="35504" y="51450"/>
                  </a:lnTo>
                  <a:lnTo>
                    <a:pt x="36029" y="46707"/>
                  </a:lnTo>
                  <a:lnTo>
                    <a:pt x="35873" y="46707"/>
                  </a:lnTo>
                  <a:cubicBezTo>
                    <a:pt x="34241" y="49681"/>
                    <a:pt x="33094" y="51450"/>
                    <a:pt x="27535" y="51450"/>
                  </a:cubicBezTo>
                  <a:lnTo>
                    <a:pt x="10178" y="51450"/>
                  </a:lnTo>
                  <a:cubicBezTo>
                    <a:pt x="1820" y="51450"/>
                    <a:pt x="-1854" y="47426"/>
                    <a:pt x="906" y="36328"/>
                  </a:cubicBezTo>
                  <a:lnTo>
                    <a:pt x="6193" y="15122"/>
                  </a:lnTo>
                  <a:cubicBezTo>
                    <a:pt x="8953" y="4023"/>
                    <a:pt x="14629" y="0"/>
                    <a:pt x="22986" y="0"/>
                  </a:cubicBezTo>
                  <a:lnTo>
                    <a:pt x="60597" y="0"/>
                  </a:lnTo>
                  <a:lnTo>
                    <a:pt x="59664" y="9893"/>
                  </a:lnTo>
                  <a:cubicBezTo>
                    <a:pt x="57287" y="8867"/>
                    <a:pt x="54708" y="8397"/>
                    <a:pt x="52122" y="8513"/>
                  </a:cubicBezTo>
                  <a:lnTo>
                    <a:pt x="31306" y="8513"/>
                  </a:lnTo>
                  <a:cubicBezTo>
                    <a:pt x="28740" y="8513"/>
                    <a:pt x="27243" y="9330"/>
                    <a:pt x="26641" y="11818"/>
                  </a:cubicBezTo>
                  <a:lnTo>
                    <a:pt x="19702" y="39632"/>
                  </a:lnTo>
                  <a:cubicBezTo>
                    <a:pt x="19080" y="42120"/>
                    <a:pt x="20168" y="42936"/>
                    <a:pt x="22753" y="42936"/>
                  </a:cubicBezTo>
                  <a:lnTo>
                    <a:pt x="29342" y="42936"/>
                  </a:lnTo>
                  <a:cubicBezTo>
                    <a:pt x="31908" y="42936"/>
                    <a:pt x="33405" y="42120"/>
                    <a:pt x="34027" y="39632"/>
                  </a:cubicBezTo>
                  <a:lnTo>
                    <a:pt x="36631" y="29097"/>
                  </a:lnTo>
                  <a:lnTo>
                    <a:pt x="29323" y="29097"/>
                  </a:lnTo>
                  <a:cubicBezTo>
                    <a:pt x="28085" y="29146"/>
                    <a:pt x="26874" y="29478"/>
                    <a:pt x="25785" y="30069"/>
                  </a:cubicBezTo>
                  <a:lnTo>
                    <a:pt x="28215" y="20584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6" name="Google Shape;56;g1194018224e_0_74"/>
            <p:cNvSpPr/>
            <p:nvPr/>
          </p:nvSpPr>
          <p:spPr>
            <a:xfrm>
              <a:off x="8360653" y="4970296"/>
              <a:ext cx="77104" cy="61224"/>
            </a:xfrm>
            <a:custGeom>
              <a:avLst/>
              <a:gdLst/>
              <a:ahLst/>
              <a:cxnLst/>
              <a:rect l="l" t="t" r="r" b="b"/>
              <a:pathLst>
                <a:path w="64793" h="51449" extrusionOk="0">
                  <a:moveTo>
                    <a:pt x="12206" y="8844"/>
                  </a:moveTo>
                  <a:cubicBezTo>
                    <a:pt x="13411" y="3946"/>
                    <a:pt x="13256" y="2002"/>
                    <a:pt x="12789" y="0"/>
                  </a:cubicBezTo>
                  <a:lnTo>
                    <a:pt x="52752" y="0"/>
                  </a:lnTo>
                  <a:cubicBezTo>
                    <a:pt x="63676" y="0"/>
                    <a:pt x="66494" y="4179"/>
                    <a:pt x="63889" y="14636"/>
                  </a:cubicBezTo>
                  <a:lnTo>
                    <a:pt x="58311" y="36814"/>
                  </a:lnTo>
                  <a:cubicBezTo>
                    <a:pt x="55706" y="47271"/>
                    <a:pt x="50808" y="51450"/>
                    <a:pt x="39885" y="51450"/>
                  </a:cubicBezTo>
                  <a:lnTo>
                    <a:pt x="0" y="51450"/>
                  </a:lnTo>
                  <a:cubicBezTo>
                    <a:pt x="1940" y="48830"/>
                    <a:pt x="3269" y="45807"/>
                    <a:pt x="3887" y="42606"/>
                  </a:cubicBezTo>
                  <a:close/>
                  <a:moveTo>
                    <a:pt x="23324" y="42936"/>
                  </a:moveTo>
                  <a:lnTo>
                    <a:pt x="33529" y="42936"/>
                  </a:lnTo>
                  <a:cubicBezTo>
                    <a:pt x="36755" y="42936"/>
                    <a:pt x="37416" y="42198"/>
                    <a:pt x="38271" y="38738"/>
                  </a:cubicBezTo>
                  <a:lnTo>
                    <a:pt x="44763" y="12692"/>
                  </a:lnTo>
                  <a:cubicBezTo>
                    <a:pt x="45619" y="9252"/>
                    <a:pt x="45308" y="8513"/>
                    <a:pt x="42100" y="8513"/>
                  </a:cubicBezTo>
                  <a:lnTo>
                    <a:pt x="31896" y="8513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7" name="Google Shape;57;g1194018224e_0_74"/>
            <p:cNvSpPr/>
            <p:nvPr/>
          </p:nvSpPr>
          <p:spPr>
            <a:xfrm>
              <a:off x="8437636" y="4970296"/>
              <a:ext cx="74443" cy="61224"/>
            </a:xfrm>
            <a:custGeom>
              <a:avLst/>
              <a:gdLst/>
              <a:ahLst/>
              <a:cxnLst/>
              <a:rect l="l" t="t" r="r" b="b"/>
              <a:pathLst>
                <a:path w="62557" h="51449" extrusionOk="0">
                  <a:moveTo>
                    <a:pt x="6195" y="15122"/>
                  </a:moveTo>
                  <a:cubicBezTo>
                    <a:pt x="8955" y="4023"/>
                    <a:pt x="14612" y="0"/>
                    <a:pt x="22969" y="0"/>
                  </a:cubicBezTo>
                  <a:lnTo>
                    <a:pt x="52397" y="0"/>
                  </a:lnTo>
                  <a:cubicBezTo>
                    <a:pt x="60755" y="0"/>
                    <a:pt x="64409" y="4023"/>
                    <a:pt x="61649" y="15122"/>
                  </a:cubicBezTo>
                  <a:lnTo>
                    <a:pt x="56382" y="36328"/>
                  </a:lnTo>
                  <a:cubicBezTo>
                    <a:pt x="53622" y="47426"/>
                    <a:pt x="47946" y="51450"/>
                    <a:pt x="39588" y="51450"/>
                  </a:cubicBezTo>
                  <a:lnTo>
                    <a:pt x="10161" y="51450"/>
                  </a:lnTo>
                  <a:cubicBezTo>
                    <a:pt x="1803" y="51450"/>
                    <a:pt x="-1852" y="47426"/>
                    <a:pt x="909" y="36328"/>
                  </a:cubicBezTo>
                  <a:close/>
                  <a:moveTo>
                    <a:pt x="19704" y="39632"/>
                  </a:moveTo>
                  <a:cubicBezTo>
                    <a:pt x="19082" y="42120"/>
                    <a:pt x="20171" y="42936"/>
                    <a:pt x="22736" y="42936"/>
                  </a:cubicBezTo>
                  <a:lnTo>
                    <a:pt x="31269" y="42936"/>
                  </a:lnTo>
                  <a:cubicBezTo>
                    <a:pt x="33835" y="42936"/>
                    <a:pt x="35312" y="42120"/>
                    <a:pt x="35934" y="39632"/>
                  </a:cubicBezTo>
                  <a:lnTo>
                    <a:pt x="42854" y="11818"/>
                  </a:lnTo>
                  <a:cubicBezTo>
                    <a:pt x="43476" y="9330"/>
                    <a:pt x="42387" y="8513"/>
                    <a:pt x="39821" y="8513"/>
                  </a:cubicBezTo>
                  <a:lnTo>
                    <a:pt x="31308" y="8513"/>
                  </a:lnTo>
                  <a:cubicBezTo>
                    <a:pt x="28723" y="8513"/>
                    <a:pt x="27246" y="9330"/>
                    <a:pt x="26624" y="11818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8" name="Google Shape;58;g1194018224e_0_74"/>
            <p:cNvSpPr/>
            <p:nvPr/>
          </p:nvSpPr>
          <p:spPr>
            <a:xfrm>
              <a:off x="8507476" y="4970249"/>
              <a:ext cx="103067" cy="61271"/>
            </a:xfrm>
            <a:custGeom>
              <a:avLst/>
              <a:gdLst/>
              <a:ahLst/>
              <a:cxnLst/>
              <a:rect l="l" t="t" r="r" b="b"/>
              <a:pathLst>
                <a:path w="86611" h="51488" extrusionOk="0">
                  <a:moveTo>
                    <a:pt x="60293" y="39"/>
                  </a:moveTo>
                  <a:lnTo>
                    <a:pt x="86611" y="39"/>
                  </a:lnTo>
                  <a:cubicBezTo>
                    <a:pt x="84642" y="2643"/>
                    <a:pt x="83311" y="5672"/>
                    <a:pt x="82724" y="8883"/>
                  </a:cubicBezTo>
                  <a:lnTo>
                    <a:pt x="74327" y="42645"/>
                  </a:lnTo>
                  <a:cubicBezTo>
                    <a:pt x="73102" y="47543"/>
                    <a:pt x="73277" y="49486"/>
                    <a:pt x="73822" y="51488"/>
                  </a:cubicBezTo>
                  <a:lnTo>
                    <a:pt x="50866" y="51488"/>
                  </a:lnTo>
                  <a:cubicBezTo>
                    <a:pt x="52799" y="48863"/>
                    <a:pt x="54126" y="45844"/>
                    <a:pt x="54754" y="42645"/>
                  </a:cubicBezTo>
                  <a:lnTo>
                    <a:pt x="62626" y="10962"/>
                  </a:lnTo>
                  <a:lnTo>
                    <a:pt x="62470" y="10962"/>
                  </a:lnTo>
                  <a:lnTo>
                    <a:pt x="38019" y="51488"/>
                  </a:lnTo>
                  <a:lnTo>
                    <a:pt x="24413" y="51488"/>
                  </a:lnTo>
                  <a:lnTo>
                    <a:pt x="20681" y="10962"/>
                  </a:lnTo>
                  <a:lnTo>
                    <a:pt x="20525" y="10962"/>
                  </a:lnTo>
                  <a:lnTo>
                    <a:pt x="12751" y="42198"/>
                  </a:lnTo>
                  <a:cubicBezTo>
                    <a:pt x="11312" y="48029"/>
                    <a:pt x="11293" y="49039"/>
                    <a:pt x="12381" y="51450"/>
                  </a:cubicBezTo>
                  <a:lnTo>
                    <a:pt x="0" y="51450"/>
                  </a:lnTo>
                  <a:cubicBezTo>
                    <a:pt x="2294" y="49039"/>
                    <a:pt x="2799" y="47990"/>
                    <a:pt x="4237" y="42198"/>
                  </a:cubicBezTo>
                  <a:lnTo>
                    <a:pt x="12440" y="9252"/>
                  </a:lnTo>
                  <a:cubicBezTo>
                    <a:pt x="13878" y="3421"/>
                    <a:pt x="13897" y="2410"/>
                    <a:pt x="12809" y="0"/>
                  </a:cubicBezTo>
                  <a:lnTo>
                    <a:pt x="39962" y="0"/>
                  </a:lnTo>
                  <a:lnTo>
                    <a:pt x="42509" y="29155"/>
                  </a:lnTo>
                  <a:lnTo>
                    <a:pt x="42684" y="29155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59" name="Google Shape;59;g1194018224e_0_74"/>
            <p:cNvSpPr/>
            <p:nvPr/>
          </p:nvSpPr>
          <p:spPr>
            <a:xfrm>
              <a:off x="7990275" y="4407696"/>
              <a:ext cx="491182" cy="523274"/>
            </a:xfrm>
            <a:custGeom>
              <a:avLst/>
              <a:gdLst/>
              <a:ahLst/>
              <a:cxnLst/>
              <a:rect l="l" t="t" r="r" b="b"/>
              <a:pathLst>
                <a:path w="412758" h="439726" extrusionOk="0">
                  <a:moveTo>
                    <a:pt x="379712" y="39"/>
                  </a:moveTo>
                  <a:cubicBezTo>
                    <a:pt x="361462" y="39"/>
                    <a:pt x="346669" y="14832"/>
                    <a:pt x="346669" y="33082"/>
                  </a:cubicBezTo>
                  <a:cubicBezTo>
                    <a:pt x="346653" y="38590"/>
                    <a:pt x="348031" y="44013"/>
                    <a:pt x="350673" y="48845"/>
                  </a:cubicBezTo>
                  <a:cubicBezTo>
                    <a:pt x="347388" y="50497"/>
                    <a:pt x="339730" y="54326"/>
                    <a:pt x="329001" y="59905"/>
                  </a:cubicBezTo>
                  <a:cubicBezTo>
                    <a:pt x="323302" y="47580"/>
                    <a:pt x="308691" y="42207"/>
                    <a:pt x="296364" y="47904"/>
                  </a:cubicBezTo>
                  <a:cubicBezTo>
                    <a:pt x="284039" y="53603"/>
                    <a:pt x="278667" y="68216"/>
                    <a:pt x="284366" y="80541"/>
                  </a:cubicBezTo>
                  <a:cubicBezTo>
                    <a:pt x="284785" y="81453"/>
                    <a:pt x="285264" y="82337"/>
                    <a:pt x="285792" y="83190"/>
                  </a:cubicBezTo>
                  <a:cubicBezTo>
                    <a:pt x="280272" y="86248"/>
                    <a:pt x="274564" y="89435"/>
                    <a:pt x="268668" y="92753"/>
                  </a:cubicBezTo>
                  <a:cubicBezTo>
                    <a:pt x="263302" y="83542"/>
                    <a:pt x="251484" y="80428"/>
                    <a:pt x="242273" y="85795"/>
                  </a:cubicBezTo>
                  <a:cubicBezTo>
                    <a:pt x="233062" y="91161"/>
                    <a:pt x="229948" y="102979"/>
                    <a:pt x="235314" y="112190"/>
                  </a:cubicBezTo>
                  <a:cubicBezTo>
                    <a:pt x="229250" y="115825"/>
                    <a:pt x="223108" y="119537"/>
                    <a:pt x="216985" y="123308"/>
                  </a:cubicBezTo>
                  <a:cubicBezTo>
                    <a:pt x="211036" y="118274"/>
                    <a:pt x="202132" y="119014"/>
                    <a:pt x="197098" y="124964"/>
                  </a:cubicBezTo>
                  <a:cubicBezTo>
                    <a:pt x="194938" y="127516"/>
                    <a:pt x="193754" y="130752"/>
                    <a:pt x="193758" y="134096"/>
                  </a:cubicBezTo>
                  <a:cubicBezTo>
                    <a:pt x="193772" y="135316"/>
                    <a:pt x="193935" y="136531"/>
                    <a:pt x="194244" y="137711"/>
                  </a:cubicBezTo>
                  <a:cubicBezTo>
                    <a:pt x="170733" y="152668"/>
                    <a:pt x="148200" y="169105"/>
                    <a:pt x="126779" y="186925"/>
                  </a:cubicBezTo>
                  <a:cubicBezTo>
                    <a:pt x="104445" y="137011"/>
                    <a:pt x="71539" y="82218"/>
                    <a:pt x="25706" y="37611"/>
                  </a:cubicBezTo>
                  <a:lnTo>
                    <a:pt x="25570" y="37474"/>
                  </a:lnTo>
                  <a:cubicBezTo>
                    <a:pt x="20206" y="32188"/>
                    <a:pt x="15852" y="34520"/>
                    <a:pt x="21936" y="41109"/>
                  </a:cubicBezTo>
                  <a:lnTo>
                    <a:pt x="22169" y="41362"/>
                  </a:lnTo>
                  <a:cubicBezTo>
                    <a:pt x="61043" y="83190"/>
                    <a:pt x="91598" y="143736"/>
                    <a:pt x="112415" y="198957"/>
                  </a:cubicBezTo>
                  <a:cubicBezTo>
                    <a:pt x="33442" y="266384"/>
                    <a:pt x="-53596" y="397039"/>
                    <a:pt x="41800" y="438031"/>
                  </a:cubicBezTo>
                  <a:cubicBezTo>
                    <a:pt x="55698" y="443999"/>
                    <a:pt x="62034" y="432570"/>
                    <a:pt x="56047" y="429051"/>
                  </a:cubicBezTo>
                  <a:cubicBezTo>
                    <a:pt x="54978" y="428429"/>
                    <a:pt x="12489" y="405455"/>
                    <a:pt x="39487" y="334879"/>
                  </a:cubicBezTo>
                  <a:lnTo>
                    <a:pt x="107516" y="334879"/>
                  </a:lnTo>
                  <a:cubicBezTo>
                    <a:pt x="111155" y="334879"/>
                    <a:pt x="114106" y="331929"/>
                    <a:pt x="114106" y="328290"/>
                  </a:cubicBezTo>
                  <a:cubicBezTo>
                    <a:pt x="114106" y="324652"/>
                    <a:pt x="111155" y="321701"/>
                    <a:pt x="107516" y="321701"/>
                  </a:cubicBezTo>
                  <a:lnTo>
                    <a:pt x="45046" y="321701"/>
                  </a:lnTo>
                  <a:cubicBezTo>
                    <a:pt x="49085" y="313139"/>
                    <a:pt x="53581" y="304803"/>
                    <a:pt x="58516" y="296725"/>
                  </a:cubicBezTo>
                  <a:lnTo>
                    <a:pt x="107419" y="296725"/>
                  </a:lnTo>
                  <a:cubicBezTo>
                    <a:pt x="111064" y="296526"/>
                    <a:pt x="113857" y="293413"/>
                    <a:pt x="113660" y="289768"/>
                  </a:cubicBezTo>
                  <a:cubicBezTo>
                    <a:pt x="113478" y="286400"/>
                    <a:pt x="110788" y="283710"/>
                    <a:pt x="107419" y="283527"/>
                  </a:cubicBezTo>
                  <a:lnTo>
                    <a:pt x="66913" y="283527"/>
                  </a:lnTo>
                  <a:cubicBezTo>
                    <a:pt x="71966" y="275985"/>
                    <a:pt x="77622" y="268075"/>
                    <a:pt x="83998" y="259794"/>
                  </a:cubicBezTo>
                  <a:lnTo>
                    <a:pt x="107322" y="259794"/>
                  </a:lnTo>
                  <a:cubicBezTo>
                    <a:pt x="110967" y="259596"/>
                    <a:pt x="113760" y="256482"/>
                    <a:pt x="113563" y="252838"/>
                  </a:cubicBezTo>
                  <a:cubicBezTo>
                    <a:pt x="113381" y="249470"/>
                    <a:pt x="110691" y="246779"/>
                    <a:pt x="107322" y="246597"/>
                  </a:cubicBezTo>
                  <a:lnTo>
                    <a:pt x="94358" y="246597"/>
                  </a:lnTo>
                  <a:cubicBezTo>
                    <a:pt x="101744" y="237525"/>
                    <a:pt x="109932" y="228093"/>
                    <a:pt x="118926" y="218297"/>
                  </a:cubicBezTo>
                  <a:lnTo>
                    <a:pt x="119159" y="218024"/>
                  </a:lnTo>
                  <a:cubicBezTo>
                    <a:pt x="137080" y="269960"/>
                    <a:pt x="145749" y="314237"/>
                    <a:pt x="143844" y="329009"/>
                  </a:cubicBezTo>
                  <a:cubicBezTo>
                    <a:pt x="143389" y="334289"/>
                    <a:pt x="140256" y="338965"/>
                    <a:pt x="135545" y="341391"/>
                  </a:cubicBezTo>
                  <a:cubicBezTo>
                    <a:pt x="132201" y="342965"/>
                    <a:pt x="130821" y="347591"/>
                    <a:pt x="136069" y="349166"/>
                  </a:cubicBezTo>
                  <a:cubicBezTo>
                    <a:pt x="152766" y="354083"/>
                    <a:pt x="163067" y="337503"/>
                    <a:pt x="164914" y="324189"/>
                  </a:cubicBezTo>
                  <a:cubicBezTo>
                    <a:pt x="166760" y="310875"/>
                    <a:pt x="157644" y="261622"/>
                    <a:pt x="133523" y="203019"/>
                  </a:cubicBezTo>
                  <a:cubicBezTo>
                    <a:pt x="154511" y="182523"/>
                    <a:pt x="176941" y="163554"/>
                    <a:pt x="200639" y="146263"/>
                  </a:cubicBezTo>
                  <a:cubicBezTo>
                    <a:pt x="202771" y="147523"/>
                    <a:pt x="205199" y="148193"/>
                    <a:pt x="207675" y="148207"/>
                  </a:cubicBezTo>
                  <a:cubicBezTo>
                    <a:pt x="215471" y="148207"/>
                    <a:pt x="221794" y="141892"/>
                    <a:pt x="221806" y="134096"/>
                  </a:cubicBezTo>
                  <a:cubicBezTo>
                    <a:pt x="221808" y="133161"/>
                    <a:pt x="221711" y="132230"/>
                    <a:pt x="221514" y="131316"/>
                  </a:cubicBezTo>
                  <a:cubicBezTo>
                    <a:pt x="227837" y="126923"/>
                    <a:pt x="234104" y="122661"/>
                    <a:pt x="240310" y="118527"/>
                  </a:cubicBezTo>
                  <a:cubicBezTo>
                    <a:pt x="243715" y="121263"/>
                    <a:pt x="247954" y="122752"/>
                    <a:pt x="252322" y="122744"/>
                  </a:cubicBezTo>
                  <a:cubicBezTo>
                    <a:pt x="262917" y="122832"/>
                    <a:pt x="271576" y="114315"/>
                    <a:pt x="271664" y="103720"/>
                  </a:cubicBezTo>
                  <a:cubicBezTo>
                    <a:pt x="271677" y="102054"/>
                    <a:pt x="271475" y="100392"/>
                    <a:pt x="271059" y="98779"/>
                  </a:cubicBezTo>
                  <a:cubicBezTo>
                    <a:pt x="277254" y="94891"/>
                    <a:pt x="283246" y="91237"/>
                    <a:pt x="289038" y="87816"/>
                  </a:cubicBezTo>
                  <a:cubicBezTo>
                    <a:pt x="298261" y="97768"/>
                    <a:pt x="313807" y="98359"/>
                    <a:pt x="323758" y="89136"/>
                  </a:cubicBezTo>
                  <a:cubicBezTo>
                    <a:pt x="330717" y="82687"/>
                    <a:pt x="333341" y="72805"/>
                    <a:pt x="330497" y="63753"/>
                  </a:cubicBezTo>
                  <a:cubicBezTo>
                    <a:pt x="340993" y="57922"/>
                    <a:pt x="348651" y="53763"/>
                    <a:pt x="352403" y="51644"/>
                  </a:cubicBezTo>
                  <a:cubicBezTo>
                    <a:pt x="362675" y="66727"/>
                    <a:pt x="383232" y="70626"/>
                    <a:pt x="398313" y="60352"/>
                  </a:cubicBezTo>
                  <a:cubicBezTo>
                    <a:pt x="413396" y="50079"/>
                    <a:pt x="417295" y="29525"/>
                    <a:pt x="407023" y="14442"/>
                  </a:cubicBezTo>
                  <a:cubicBezTo>
                    <a:pt x="400869" y="5407"/>
                    <a:pt x="390643" y="0"/>
                    <a:pt x="379712" y="0"/>
                  </a:cubicBezTo>
                  <a:close/>
                </a:path>
              </a:pathLst>
            </a:custGeom>
            <a:solidFill>
              <a:srgbClr val="F37D2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4138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/title slide" type="title">
  <p:cSld name="Section/title slide">
    <p:bg>
      <p:bgPr>
        <a:solidFill>
          <a:schemeClr val="lt2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194018224e_0_26"/>
          <p:cNvSpPr txBox="1">
            <a:spLocks noGrp="1"/>
          </p:cNvSpPr>
          <p:nvPr>
            <p:ph type="ctrTitle"/>
          </p:nvPr>
        </p:nvSpPr>
        <p:spPr>
          <a:xfrm>
            <a:off x="624417" y="933451"/>
            <a:ext cx="10943200" cy="2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62" name="Google Shape;62;g1194018224e_0_26"/>
          <p:cNvSpPr txBox="1">
            <a:spLocks noGrp="1"/>
          </p:cNvSpPr>
          <p:nvPr>
            <p:ph type="subTitle" idx="1"/>
          </p:nvPr>
        </p:nvSpPr>
        <p:spPr>
          <a:xfrm>
            <a:off x="624417" y="3729567"/>
            <a:ext cx="109432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4267" b="0" i="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533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3733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grpSp>
        <p:nvGrpSpPr>
          <p:cNvPr id="63" name="Google Shape;63;g1194018224e_0_26"/>
          <p:cNvGrpSpPr/>
          <p:nvPr/>
        </p:nvGrpSpPr>
        <p:grpSpPr>
          <a:xfrm>
            <a:off x="10382230" y="5876928"/>
            <a:ext cx="1098495" cy="831859"/>
            <a:chOff x="7786672" y="4407696"/>
            <a:chExt cx="823871" cy="623894"/>
          </a:xfrm>
        </p:grpSpPr>
        <p:sp>
          <p:nvSpPr>
            <p:cNvPr id="64" name="Google Shape;64;g1194018224e_0_26"/>
            <p:cNvSpPr/>
            <p:nvPr/>
          </p:nvSpPr>
          <p:spPr>
            <a:xfrm>
              <a:off x="7994801" y="4607341"/>
              <a:ext cx="59976" cy="115187"/>
            </a:xfrm>
            <a:custGeom>
              <a:avLst/>
              <a:gdLst/>
              <a:ahLst/>
              <a:cxnLst/>
              <a:rect l="l" t="t" r="r" b="b"/>
              <a:pathLst>
                <a:path w="50400" h="96796" extrusionOk="0">
                  <a:moveTo>
                    <a:pt x="0" y="96796"/>
                  </a:moveTo>
                  <a:cubicBezTo>
                    <a:pt x="1225" y="94133"/>
                    <a:pt x="2255" y="91257"/>
                    <a:pt x="3499" y="87738"/>
                  </a:cubicBezTo>
                  <a:cubicBezTo>
                    <a:pt x="4949" y="83785"/>
                    <a:pt x="6111" y="79730"/>
                    <a:pt x="6978" y="75610"/>
                  </a:cubicBezTo>
                  <a:lnTo>
                    <a:pt x="19534" y="21186"/>
                  </a:lnTo>
                  <a:cubicBezTo>
                    <a:pt x="20564" y="15627"/>
                    <a:pt x="21381" y="11468"/>
                    <a:pt x="21594" y="9038"/>
                  </a:cubicBezTo>
                  <a:cubicBezTo>
                    <a:pt x="21960" y="6869"/>
                    <a:pt x="22098" y="4667"/>
                    <a:pt x="22003" y="2469"/>
                  </a:cubicBezTo>
                  <a:lnTo>
                    <a:pt x="22003" y="0"/>
                  </a:lnTo>
                  <a:lnTo>
                    <a:pt x="50400" y="0"/>
                  </a:lnTo>
                  <a:lnTo>
                    <a:pt x="33315" y="75513"/>
                  </a:lnTo>
                  <a:cubicBezTo>
                    <a:pt x="32096" y="80864"/>
                    <a:pt x="31274" y="84978"/>
                    <a:pt x="30846" y="87855"/>
                  </a:cubicBezTo>
                  <a:cubicBezTo>
                    <a:pt x="30353" y="90776"/>
                    <a:pt x="30151" y="93739"/>
                    <a:pt x="30244" y="96699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5" name="Google Shape;65;g1194018224e_0_26"/>
            <p:cNvSpPr/>
            <p:nvPr/>
          </p:nvSpPr>
          <p:spPr>
            <a:xfrm>
              <a:off x="7786672" y="4607363"/>
              <a:ext cx="147819" cy="115163"/>
            </a:xfrm>
            <a:custGeom>
              <a:avLst/>
              <a:gdLst/>
              <a:ahLst/>
              <a:cxnLst/>
              <a:rect l="l" t="t" r="r" b="b"/>
              <a:pathLst>
                <a:path w="124218" h="96776" extrusionOk="0">
                  <a:moveTo>
                    <a:pt x="103966" y="96777"/>
                  </a:moveTo>
                  <a:lnTo>
                    <a:pt x="19804" y="96777"/>
                  </a:lnTo>
                  <a:cubicBezTo>
                    <a:pt x="11368" y="96777"/>
                    <a:pt x="5615" y="94833"/>
                    <a:pt x="2505" y="90946"/>
                  </a:cubicBezTo>
                  <a:cubicBezTo>
                    <a:pt x="735" y="88217"/>
                    <a:pt x="-136" y="85002"/>
                    <a:pt x="17" y="81752"/>
                  </a:cubicBezTo>
                  <a:cubicBezTo>
                    <a:pt x="69" y="78208"/>
                    <a:pt x="552" y="74683"/>
                    <a:pt x="1455" y="71256"/>
                  </a:cubicBezTo>
                  <a:lnTo>
                    <a:pt x="11951" y="25579"/>
                  </a:lnTo>
                  <a:cubicBezTo>
                    <a:pt x="14206" y="16327"/>
                    <a:pt x="17491" y="9738"/>
                    <a:pt x="22020" y="5831"/>
                  </a:cubicBezTo>
                  <a:cubicBezTo>
                    <a:pt x="26549" y="1924"/>
                    <a:pt x="33138" y="0"/>
                    <a:pt x="41787" y="0"/>
                  </a:cubicBezTo>
                  <a:lnTo>
                    <a:pt x="103985" y="0"/>
                  </a:lnTo>
                  <a:cubicBezTo>
                    <a:pt x="112829" y="0"/>
                    <a:pt x="118583" y="1847"/>
                    <a:pt x="121479" y="5831"/>
                  </a:cubicBezTo>
                  <a:cubicBezTo>
                    <a:pt x="123471" y="8568"/>
                    <a:pt x="124427" y="11921"/>
                    <a:pt x="124180" y="15297"/>
                  </a:cubicBezTo>
                  <a:cubicBezTo>
                    <a:pt x="124147" y="18774"/>
                    <a:pt x="123658" y="22230"/>
                    <a:pt x="122723" y="25579"/>
                  </a:cubicBezTo>
                  <a:lnTo>
                    <a:pt x="115939" y="55842"/>
                  </a:lnTo>
                  <a:lnTo>
                    <a:pt x="31330" y="55842"/>
                  </a:lnTo>
                  <a:lnTo>
                    <a:pt x="26801" y="75590"/>
                  </a:lnTo>
                  <a:cubicBezTo>
                    <a:pt x="26456" y="77143"/>
                    <a:pt x="26248" y="78724"/>
                    <a:pt x="26179" y="80314"/>
                  </a:cubicBezTo>
                  <a:cubicBezTo>
                    <a:pt x="26179" y="81344"/>
                    <a:pt x="26179" y="82257"/>
                    <a:pt x="26607" y="82568"/>
                  </a:cubicBezTo>
                  <a:cubicBezTo>
                    <a:pt x="27209" y="83812"/>
                    <a:pt x="29056" y="84512"/>
                    <a:pt x="31952" y="84512"/>
                  </a:cubicBezTo>
                  <a:lnTo>
                    <a:pt x="93664" y="84512"/>
                  </a:lnTo>
                  <a:cubicBezTo>
                    <a:pt x="99058" y="84545"/>
                    <a:pt x="104442" y="83997"/>
                    <a:pt x="109719" y="82879"/>
                  </a:cubicBezTo>
                  <a:close/>
                  <a:moveTo>
                    <a:pt x="97377" y="21264"/>
                  </a:moveTo>
                  <a:cubicBezTo>
                    <a:pt x="97904" y="19670"/>
                    <a:pt x="98178" y="18004"/>
                    <a:pt x="98193" y="16327"/>
                  </a:cubicBezTo>
                  <a:cubicBezTo>
                    <a:pt x="98180" y="15621"/>
                    <a:pt x="98042" y="14924"/>
                    <a:pt x="97785" y="14267"/>
                  </a:cubicBezTo>
                  <a:cubicBezTo>
                    <a:pt x="96969" y="13042"/>
                    <a:pt x="94908" y="12420"/>
                    <a:pt x="91954" y="12420"/>
                  </a:cubicBezTo>
                  <a:lnTo>
                    <a:pt x="48396" y="12420"/>
                  </a:lnTo>
                  <a:cubicBezTo>
                    <a:pt x="46180" y="12210"/>
                    <a:pt x="43970" y="12873"/>
                    <a:pt x="42234" y="14267"/>
                  </a:cubicBezTo>
                  <a:cubicBezTo>
                    <a:pt x="40447" y="16166"/>
                    <a:pt x="39422" y="18658"/>
                    <a:pt x="39358" y="21264"/>
                  </a:cubicBezTo>
                  <a:lnTo>
                    <a:pt x="34207" y="43481"/>
                  </a:lnTo>
                  <a:lnTo>
                    <a:pt x="92226" y="43481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6" name="Google Shape;66;g1194018224e_0_26"/>
            <p:cNvSpPr/>
            <p:nvPr/>
          </p:nvSpPr>
          <p:spPr>
            <a:xfrm>
              <a:off x="7935437" y="4546824"/>
              <a:ext cx="74038" cy="175671"/>
            </a:xfrm>
            <a:custGeom>
              <a:avLst/>
              <a:gdLst/>
              <a:ahLst/>
              <a:cxnLst/>
              <a:rect l="l" t="t" r="r" b="b"/>
              <a:pathLst>
                <a:path w="62217" h="147623" extrusionOk="0">
                  <a:moveTo>
                    <a:pt x="0" y="147624"/>
                  </a:moveTo>
                  <a:cubicBezTo>
                    <a:pt x="1302" y="144630"/>
                    <a:pt x="2391" y="141404"/>
                    <a:pt x="3712" y="137478"/>
                  </a:cubicBezTo>
                  <a:cubicBezTo>
                    <a:pt x="5265" y="133034"/>
                    <a:pt x="6506" y="128488"/>
                    <a:pt x="7425" y="123872"/>
                  </a:cubicBezTo>
                  <a:lnTo>
                    <a:pt x="29039" y="23771"/>
                  </a:lnTo>
                  <a:cubicBezTo>
                    <a:pt x="30341" y="17532"/>
                    <a:pt x="31216" y="12926"/>
                    <a:pt x="31643" y="10166"/>
                  </a:cubicBezTo>
                  <a:cubicBezTo>
                    <a:pt x="32071" y="7405"/>
                    <a:pt x="32090" y="4160"/>
                    <a:pt x="32090" y="0"/>
                  </a:cubicBezTo>
                  <a:lnTo>
                    <a:pt x="62218" y="0"/>
                  </a:lnTo>
                  <a:lnTo>
                    <a:pt x="35356" y="123775"/>
                  </a:lnTo>
                  <a:cubicBezTo>
                    <a:pt x="34059" y="129786"/>
                    <a:pt x="33185" y="134407"/>
                    <a:pt x="32732" y="137633"/>
                  </a:cubicBezTo>
                  <a:cubicBezTo>
                    <a:pt x="32207" y="140910"/>
                    <a:pt x="31991" y="144228"/>
                    <a:pt x="32090" y="147546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" name="Google Shape;67;g1194018224e_0_26"/>
            <p:cNvSpPr/>
            <p:nvPr/>
          </p:nvSpPr>
          <p:spPr>
            <a:xfrm>
              <a:off x="8256508" y="4607303"/>
              <a:ext cx="112087" cy="115224"/>
            </a:xfrm>
            <a:custGeom>
              <a:avLst/>
              <a:gdLst/>
              <a:ahLst/>
              <a:cxnLst/>
              <a:rect l="l" t="t" r="r" b="b"/>
              <a:pathLst>
                <a:path w="94191" h="96827" extrusionOk="0">
                  <a:moveTo>
                    <a:pt x="77534" y="16378"/>
                  </a:moveTo>
                  <a:cubicBezTo>
                    <a:pt x="74444" y="16164"/>
                    <a:pt x="71353" y="15969"/>
                    <a:pt x="67816" y="15969"/>
                  </a:cubicBezTo>
                  <a:lnTo>
                    <a:pt x="54035" y="15969"/>
                  </a:lnTo>
                  <a:cubicBezTo>
                    <a:pt x="51858" y="15828"/>
                    <a:pt x="49694" y="16401"/>
                    <a:pt x="47873" y="17602"/>
                  </a:cubicBezTo>
                  <a:cubicBezTo>
                    <a:pt x="46023" y="19274"/>
                    <a:pt x="44791" y="21519"/>
                    <a:pt x="44375" y="23977"/>
                  </a:cubicBezTo>
                  <a:lnTo>
                    <a:pt x="32848" y="75641"/>
                  </a:lnTo>
                  <a:cubicBezTo>
                    <a:pt x="31115" y="81810"/>
                    <a:pt x="30149" y="88168"/>
                    <a:pt x="29972" y="94572"/>
                  </a:cubicBezTo>
                  <a:lnTo>
                    <a:pt x="29972" y="96827"/>
                  </a:lnTo>
                  <a:lnTo>
                    <a:pt x="0" y="96827"/>
                  </a:lnTo>
                  <a:cubicBezTo>
                    <a:pt x="1225" y="93737"/>
                    <a:pt x="2468" y="90860"/>
                    <a:pt x="3285" y="87983"/>
                  </a:cubicBezTo>
                  <a:cubicBezTo>
                    <a:pt x="4101" y="85107"/>
                    <a:pt x="5229" y="81180"/>
                    <a:pt x="6589" y="75641"/>
                  </a:cubicBezTo>
                  <a:lnTo>
                    <a:pt x="18932" y="21217"/>
                  </a:lnTo>
                  <a:cubicBezTo>
                    <a:pt x="20370" y="15872"/>
                    <a:pt x="20992" y="11752"/>
                    <a:pt x="21614" y="8661"/>
                  </a:cubicBezTo>
                  <a:cubicBezTo>
                    <a:pt x="21954" y="5798"/>
                    <a:pt x="22090" y="2914"/>
                    <a:pt x="22022" y="31"/>
                  </a:cubicBezTo>
                  <a:lnTo>
                    <a:pt x="47290" y="31"/>
                  </a:lnTo>
                  <a:lnTo>
                    <a:pt x="46260" y="9905"/>
                  </a:lnTo>
                  <a:cubicBezTo>
                    <a:pt x="47638" y="6881"/>
                    <a:pt x="49850" y="4313"/>
                    <a:pt x="52635" y="2500"/>
                  </a:cubicBezTo>
                  <a:cubicBezTo>
                    <a:pt x="55969" y="676"/>
                    <a:pt x="59745" y="-179"/>
                    <a:pt x="63539" y="31"/>
                  </a:cubicBezTo>
                  <a:lnTo>
                    <a:pt x="88244" y="31"/>
                  </a:lnTo>
                  <a:lnTo>
                    <a:pt x="94191" y="10721"/>
                  </a:lnTo>
                  <a:cubicBezTo>
                    <a:pt x="92885" y="11884"/>
                    <a:pt x="91711" y="13188"/>
                    <a:pt x="90693" y="14609"/>
                  </a:cubicBezTo>
                  <a:cubicBezTo>
                    <a:pt x="89255" y="16455"/>
                    <a:pt x="88244" y="17291"/>
                    <a:pt x="87622" y="17291"/>
                  </a:cubicBezTo>
                  <a:cubicBezTo>
                    <a:pt x="83909" y="17000"/>
                    <a:pt x="80605" y="16611"/>
                    <a:pt x="77534" y="16378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" name="Google Shape;68;g1194018224e_0_26"/>
            <p:cNvSpPr/>
            <p:nvPr/>
          </p:nvSpPr>
          <p:spPr>
            <a:xfrm>
              <a:off x="8190294" y="4607341"/>
              <a:ext cx="59976" cy="115187"/>
            </a:xfrm>
            <a:custGeom>
              <a:avLst/>
              <a:gdLst/>
              <a:ahLst/>
              <a:cxnLst/>
              <a:rect l="l" t="t" r="r" b="b"/>
              <a:pathLst>
                <a:path w="50400" h="96796" extrusionOk="0">
                  <a:moveTo>
                    <a:pt x="0" y="96796"/>
                  </a:moveTo>
                  <a:cubicBezTo>
                    <a:pt x="1225" y="94133"/>
                    <a:pt x="2255" y="91257"/>
                    <a:pt x="3479" y="87738"/>
                  </a:cubicBezTo>
                  <a:cubicBezTo>
                    <a:pt x="4945" y="83789"/>
                    <a:pt x="6115" y="79734"/>
                    <a:pt x="6978" y="75610"/>
                  </a:cubicBezTo>
                  <a:lnTo>
                    <a:pt x="19534" y="21186"/>
                  </a:lnTo>
                  <a:cubicBezTo>
                    <a:pt x="20564" y="15627"/>
                    <a:pt x="21381" y="11468"/>
                    <a:pt x="21594" y="9038"/>
                  </a:cubicBezTo>
                  <a:cubicBezTo>
                    <a:pt x="21960" y="6869"/>
                    <a:pt x="22098" y="4667"/>
                    <a:pt x="22003" y="2469"/>
                  </a:cubicBezTo>
                  <a:lnTo>
                    <a:pt x="22003" y="0"/>
                  </a:lnTo>
                  <a:lnTo>
                    <a:pt x="50400" y="0"/>
                  </a:lnTo>
                  <a:lnTo>
                    <a:pt x="33315" y="75513"/>
                  </a:lnTo>
                  <a:cubicBezTo>
                    <a:pt x="32090" y="80858"/>
                    <a:pt x="31255" y="84978"/>
                    <a:pt x="30866" y="87855"/>
                  </a:cubicBezTo>
                  <a:cubicBezTo>
                    <a:pt x="30357" y="90774"/>
                    <a:pt x="30149" y="93737"/>
                    <a:pt x="30244" y="96699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9" name="Google Shape;69;g1194018224e_0_26"/>
            <p:cNvSpPr/>
            <p:nvPr/>
          </p:nvSpPr>
          <p:spPr>
            <a:xfrm>
              <a:off x="8027293" y="4550597"/>
              <a:ext cx="33168" cy="33168"/>
            </a:xfrm>
            <a:custGeom>
              <a:avLst/>
              <a:gdLst/>
              <a:ahLst/>
              <a:cxnLst/>
              <a:rect l="l" t="t" r="r" b="b"/>
              <a:pathLst>
                <a:path w="27872" h="27872" extrusionOk="0">
                  <a:moveTo>
                    <a:pt x="27873" y="13917"/>
                  </a:moveTo>
                  <a:cubicBezTo>
                    <a:pt x="27884" y="21614"/>
                    <a:pt x="21653" y="27861"/>
                    <a:pt x="13956" y="27873"/>
                  </a:cubicBezTo>
                  <a:cubicBezTo>
                    <a:pt x="6259" y="27884"/>
                    <a:pt x="12" y="21653"/>
                    <a:pt x="0" y="13956"/>
                  </a:cubicBezTo>
                  <a:cubicBezTo>
                    <a:pt x="-12" y="6259"/>
                    <a:pt x="6220" y="12"/>
                    <a:pt x="13917" y="0"/>
                  </a:cubicBezTo>
                  <a:cubicBezTo>
                    <a:pt x="13930" y="0"/>
                    <a:pt x="13942" y="0"/>
                    <a:pt x="13956" y="0"/>
                  </a:cubicBezTo>
                  <a:cubicBezTo>
                    <a:pt x="21641" y="0"/>
                    <a:pt x="27873" y="6232"/>
                    <a:pt x="27873" y="13917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" name="Google Shape;70;g1194018224e_0_26"/>
            <p:cNvSpPr/>
            <p:nvPr/>
          </p:nvSpPr>
          <p:spPr>
            <a:xfrm>
              <a:off x="8105155" y="4874512"/>
              <a:ext cx="78981" cy="61224"/>
            </a:xfrm>
            <a:custGeom>
              <a:avLst/>
              <a:gdLst/>
              <a:ahLst/>
              <a:cxnLst/>
              <a:rect l="l" t="t" r="r" b="b"/>
              <a:pathLst>
                <a:path w="66371" h="51449" extrusionOk="0">
                  <a:moveTo>
                    <a:pt x="39373" y="42917"/>
                  </a:moveTo>
                  <a:cubicBezTo>
                    <a:pt x="44835" y="42917"/>
                    <a:pt x="45379" y="42353"/>
                    <a:pt x="46526" y="37766"/>
                  </a:cubicBezTo>
                  <a:lnTo>
                    <a:pt x="53621" y="9233"/>
                  </a:lnTo>
                  <a:cubicBezTo>
                    <a:pt x="55059" y="3401"/>
                    <a:pt x="55078" y="2410"/>
                    <a:pt x="53990" y="0"/>
                  </a:cubicBezTo>
                  <a:lnTo>
                    <a:pt x="66371" y="0"/>
                  </a:lnTo>
                  <a:cubicBezTo>
                    <a:pt x="64078" y="2410"/>
                    <a:pt x="63592" y="3440"/>
                    <a:pt x="62153" y="9233"/>
                  </a:cubicBezTo>
                  <a:lnTo>
                    <a:pt x="55603" y="35531"/>
                  </a:lnTo>
                  <a:cubicBezTo>
                    <a:pt x="52688" y="47193"/>
                    <a:pt x="48431" y="51450"/>
                    <a:pt x="37255" y="51450"/>
                  </a:cubicBezTo>
                  <a:lnTo>
                    <a:pt x="11209" y="51450"/>
                  </a:lnTo>
                  <a:cubicBezTo>
                    <a:pt x="1160" y="51450"/>
                    <a:pt x="-1736" y="46299"/>
                    <a:pt x="946" y="35531"/>
                  </a:cubicBezTo>
                  <a:lnTo>
                    <a:pt x="7574" y="8844"/>
                  </a:lnTo>
                  <a:cubicBezTo>
                    <a:pt x="8799" y="3926"/>
                    <a:pt x="8644" y="2002"/>
                    <a:pt x="8177" y="0"/>
                  </a:cubicBezTo>
                  <a:lnTo>
                    <a:pt x="30996" y="0"/>
                  </a:lnTo>
                  <a:cubicBezTo>
                    <a:pt x="29052" y="2618"/>
                    <a:pt x="27725" y="5643"/>
                    <a:pt x="27109" y="8844"/>
                  </a:cubicBezTo>
                  <a:lnTo>
                    <a:pt x="19820" y="38096"/>
                  </a:lnTo>
                  <a:cubicBezTo>
                    <a:pt x="18984" y="41478"/>
                    <a:pt x="20072" y="42917"/>
                    <a:pt x="23513" y="42917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1" name="Google Shape;71;g1194018224e_0_26"/>
            <p:cNvSpPr/>
            <p:nvPr/>
          </p:nvSpPr>
          <p:spPr>
            <a:xfrm>
              <a:off x="8174209" y="4874512"/>
              <a:ext cx="85626" cy="61317"/>
            </a:xfrm>
            <a:custGeom>
              <a:avLst/>
              <a:gdLst/>
              <a:ahLst/>
              <a:cxnLst/>
              <a:rect l="l" t="t" r="r" b="b"/>
              <a:pathLst>
                <a:path w="71955" h="51527" extrusionOk="0">
                  <a:moveTo>
                    <a:pt x="21206" y="8922"/>
                  </a:moveTo>
                  <a:lnTo>
                    <a:pt x="21050" y="8922"/>
                  </a:lnTo>
                  <a:lnTo>
                    <a:pt x="12751" y="42275"/>
                  </a:lnTo>
                  <a:cubicBezTo>
                    <a:pt x="11312" y="48106"/>
                    <a:pt x="11293" y="49098"/>
                    <a:pt x="12381" y="51527"/>
                  </a:cubicBezTo>
                  <a:lnTo>
                    <a:pt x="0" y="51527"/>
                  </a:lnTo>
                  <a:cubicBezTo>
                    <a:pt x="2274" y="49098"/>
                    <a:pt x="2779" y="48068"/>
                    <a:pt x="4218" y="42275"/>
                  </a:cubicBezTo>
                  <a:lnTo>
                    <a:pt x="12420" y="9233"/>
                  </a:lnTo>
                  <a:cubicBezTo>
                    <a:pt x="13859" y="3401"/>
                    <a:pt x="13878" y="2410"/>
                    <a:pt x="12790" y="0"/>
                  </a:cubicBezTo>
                  <a:lnTo>
                    <a:pt x="40371" y="0"/>
                  </a:lnTo>
                  <a:lnTo>
                    <a:pt x="50828" y="41945"/>
                  </a:lnTo>
                  <a:lnTo>
                    <a:pt x="51061" y="41945"/>
                  </a:lnTo>
                  <a:lnTo>
                    <a:pt x="59205" y="9233"/>
                  </a:lnTo>
                  <a:cubicBezTo>
                    <a:pt x="60643" y="3401"/>
                    <a:pt x="60663" y="2410"/>
                    <a:pt x="59574" y="0"/>
                  </a:cubicBezTo>
                  <a:lnTo>
                    <a:pt x="71956" y="0"/>
                  </a:lnTo>
                  <a:cubicBezTo>
                    <a:pt x="69682" y="2410"/>
                    <a:pt x="69176" y="3440"/>
                    <a:pt x="67738" y="9233"/>
                  </a:cubicBezTo>
                  <a:lnTo>
                    <a:pt x="57222" y="51450"/>
                  </a:lnTo>
                  <a:lnTo>
                    <a:pt x="31818" y="5145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2" name="Google Shape;72;g1194018224e_0_26"/>
            <p:cNvSpPr/>
            <p:nvPr/>
          </p:nvSpPr>
          <p:spPr>
            <a:xfrm>
              <a:off x="8252481" y="4874605"/>
              <a:ext cx="42420" cy="61224"/>
            </a:xfrm>
            <a:custGeom>
              <a:avLst/>
              <a:gdLst/>
              <a:ahLst/>
              <a:cxnLst/>
              <a:rect l="l" t="t" r="r" b="b"/>
              <a:pathLst>
                <a:path w="35647" h="51449" extrusionOk="0">
                  <a:moveTo>
                    <a:pt x="0" y="51450"/>
                  </a:moveTo>
                  <a:cubicBezTo>
                    <a:pt x="1944" y="48832"/>
                    <a:pt x="3273" y="45809"/>
                    <a:pt x="3887" y="42606"/>
                  </a:cubicBezTo>
                  <a:lnTo>
                    <a:pt x="12304" y="8844"/>
                  </a:lnTo>
                  <a:cubicBezTo>
                    <a:pt x="13509" y="3926"/>
                    <a:pt x="13353" y="2002"/>
                    <a:pt x="12887" y="0"/>
                  </a:cubicBezTo>
                  <a:lnTo>
                    <a:pt x="35647" y="0"/>
                  </a:lnTo>
                  <a:cubicBezTo>
                    <a:pt x="33704" y="2618"/>
                    <a:pt x="32374" y="5641"/>
                    <a:pt x="31760" y="8844"/>
                  </a:cubicBezTo>
                  <a:lnTo>
                    <a:pt x="23344" y="42606"/>
                  </a:lnTo>
                  <a:cubicBezTo>
                    <a:pt x="22139" y="47504"/>
                    <a:pt x="22294" y="49428"/>
                    <a:pt x="22761" y="5145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3" name="Google Shape;73;g1194018224e_0_26"/>
            <p:cNvSpPr/>
            <p:nvPr/>
          </p:nvSpPr>
          <p:spPr>
            <a:xfrm>
              <a:off x="8297009" y="4874697"/>
              <a:ext cx="63052" cy="61224"/>
            </a:xfrm>
            <a:custGeom>
              <a:avLst/>
              <a:gdLst/>
              <a:ahLst/>
              <a:cxnLst/>
              <a:rect l="l" t="t" r="r" b="b"/>
              <a:pathLst>
                <a:path w="52985" h="51449" extrusionOk="0">
                  <a:moveTo>
                    <a:pt x="52985" y="0"/>
                  </a:moveTo>
                  <a:lnTo>
                    <a:pt x="51955" y="10613"/>
                  </a:lnTo>
                  <a:cubicBezTo>
                    <a:pt x="50052" y="9042"/>
                    <a:pt x="47607" y="8288"/>
                    <a:pt x="45152" y="8513"/>
                  </a:cubicBezTo>
                  <a:lnTo>
                    <a:pt x="36231" y="8513"/>
                  </a:lnTo>
                  <a:lnTo>
                    <a:pt x="27756" y="42606"/>
                  </a:lnTo>
                  <a:cubicBezTo>
                    <a:pt x="26531" y="47504"/>
                    <a:pt x="26687" y="49428"/>
                    <a:pt x="27153" y="51450"/>
                  </a:cubicBezTo>
                  <a:lnTo>
                    <a:pt x="4334" y="51450"/>
                  </a:lnTo>
                  <a:cubicBezTo>
                    <a:pt x="6263" y="48822"/>
                    <a:pt x="7590" y="45803"/>
                    <a:pt x="8222" y="42606"/>
                  </a:cubicBezTo>
                  <a:lnTo>
                    <a:pt x="16696" y="8513"/>
                  </a:lnTo>
                  <a:lnTo>
                    <a:pt x="7775" y="8513"/>
                  </a:lnTo>
                  <a:cubicBezTo>
                    <a:pt x="5032" y="8424"/>
                    <a:pt x="2325" y="9155"/>
                    <a:pt x="0" y="10613"/>
                  </a:cubicBezTo>
                  <a:lnTo>
                    <a:pt x="4237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4" name="Google Shape;74;g1194018224e_0_26"/>
            <p:cNvSpPr/>
            <p:nvPr/>
          </p:nvSpPr>
          <p:spPr>
            <a:xfrm>
              <a:off x="8350007" y="4874512"/>
              <a:ext cx="68233" cy="61224"/>
            </a:xfrm>
            <a:custGeom>
              <a:avLst/>
              <a:gdLst/>
              <a:ahLst/>
              <a:cxnLst/>
              <a:rect l="l" t="t" r="r" b="b"/>
              <a:pathLst>
                <a:path w="57339" h="51449" extrusionOk="0">
                  <a:moveTo>
                    <a:pt x="40390" y="42917"/>
                  </a:moveTo>
                  <a:cubicBezTo>
                    <a:pt x="43502" y="42973"/>
                    <a:pt x="46602" y="42514"/>
                    <a:pt x="49564" y="41556"/>
                  </a:cubicBezTo>
                  <a:lnTo>
                    <a:pt x="45346" y="51450"/>
                  </a:lnTo>
                  <a:lnTo>
                    <a:pt x="0" y="51450"/>
                  </a:lnTo>
                  <a:cubicBezTo>
                    <a:pt x="1936" y="48828"/>
                    <a:pt x="3265" y="45805"/>
                    <a:pt x="3887" y="42606"/>
                  </a:cubicBezTo>
                  <a:lnTo>
                    <a:pt x="12304" y="8844"/>
                  </a:lnTo>
                  <a:cubicBezTo>
                    <a:pt x="13509" y="3926"/>
                    <a:pt x="13353" y="2002"/>
                    <a:pt x="12887" y="0"/>
                  </a:cubicBezTo>
                  <a:lnTo>
                    <a:pt x="57339" y="0"/>
                  </a:lnTo>
                  <a:lnTo>
                    <a:pt x="56484" y="9874"/>
                  </a:lnTo>
                  <a:cubicBezTo>
                    <a:pt x="53739" y="8881"/>
                    <a:pt x="50830" y="8418"/>
                    <a:pt x="47912" y="8513"/>
                  </a:cubicBezTo>
                  <a:lnTo>
                    <a:pt x="31916" y="8513"/>
                  </a:lnTo>
                  <a:lnTo>
                    <a:pt x="28903" y="20564"/>
                  </a:lnTo>
                  <a:lnTo>
                    <a:pt x="42897" y="20564"/>
                  </a:lnTo>
                  <a:cubicBezTo>
                    <a:pt x="46009" y="20607"/>
                    <a:pt x="49108" y="20148"/>
                    <a:pt x="52072" y="19204"/>
                  </a:cubicBezTo>
                  <a:lnTo>
                    <a:pt x="49273" y="30458"/>
                  </a:lnTo>
                  <a:cubicBezTo>
                    <a:pt x="46554" y="29468"/>
                    <a:pt x="43671" y="29008"/>
                    <a:pt x="40779" y="29097"/>
                  </a:cubicBezTo>
                  <a:lnTo>
                    <a:pt x="26784" y="29097"/>
                  </a:lnTo>
                  <a:lnTo>
                    <a:pt x="23344" y="42917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" name="Google Shape;75;g1194018224e_0_26"/>
            <p:cNvSpPr/>
            <p:nvPr/>
          </p:nvSpPr>
          <p:spPr>
            <a:xfrm>
              <a:off x="8410320" y="4874605"/>
              <a:ext cx="77104" cy="61224"/>
            </a:xfrm>
            <a:custGeom>
              <a:avLst/>
              <a:gdLst/>
              <a:ahLst/>
              <a:cxnLst/>
              <a:rect l="l" t="t" r="r" b="b"/>
              <a:pathLst>
                <a:path w="64793" h="51449" extrusionOk="0">
                  <a:moveTo>
                    <a:pt x="12206" y="8844"/>
                  </a:moveTo>
                  <a:cubicBezTo>
                    <a:pt x="13431" y="3926"/>
                    <a:pt x="13256" y="2002"/>
                    <a:pt x="12790" y="0"/>
                  </a:cubicBezTo>
                  <a:lnTo>
                    <a:pt x="52752" y="0"/>
                  </a:lnTo>
                  <a:cubicBezTo>
                    <a:pt x="63676" y="0"/>
                    <a:pt x="66494" y="4179"/>
                    <a:pt x="63889" y="14617"/>
                  </a:cubicBezTo>
                  <a:lnTo>
                    <a:pt x="58369" y="36814"/>
                  </a:lnTo>
                  <a:cubicBezTo>
                    <a:pt x="55784" y="47251"/>
                    <a:pt x="50867" y="51450"/>
                    <a:pt x="39943" y="51450"/>
                  </a:cubicBezTo>
                  <a:lnTo>
                    <a:pt x="0" y="51450"/>
                  </a:lnTo>
                  <a:cubicBezTo>
                    <a:pt x="1936" y="48826"/>
                    <a:pt x="3263" y="45805"/>
                    <a:pt x="3887" y="42606"/>
                  </a:cubicBezTo>
                  <a:close/>
                  <a:moveTo>
                    <a:pt x="23324" y="42839"/>
                  </a:moveTo>
                  <a:lnTo>
                    <a:pt x="33548" y="42839"/>
                  </a:lnTo>
                  <a:cubicBezTo>
                    <a:pt x="36755" y="42839"/>
                    <a:pt x="37436" y="42120"/>
                    <a:pt x="38291" y="38660"/>
                  </a:cubicBezTo>
                  <a:lnTo>
                    <a:pt x="44763" y="12615"/>
                  </a:lnTo>
                  <a:cubicBezTo>
                    <a:pt x="45619" y="9155"/>
                    <a:pt x="45327" y="8436"/>
                    <a:pt x="42100" y="8436"/>
                  </a:cubicBezTo>
                  <a:lnTo>
                    <a:pt x="31896" y="843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" name="Google Shape;76;g1194018224e_0_26"/>
            <p:cNvSpPr/>
            <p:nvPr/>
          </p:nvSpPr>
          <p:spPr>
            <a:xfrm>
              <a:off x="8100126" y="4970319"/>
              <a:ext cx="80908" cy="61271"/>
            </a:xfrm>
            <a:custGeom>
              <a:avLst/>
              <a:gdLst/>
              <a:ahLst/>
              <a:cxnLst/>
              <a:rect l="l" t="t" r="r" b="b"/>
              <a:pathLst>
                <a:path w="67990" h="51488" extrusionOk="0">
                  <a:moveTo>
                    <a:pt x="56639" y="40895"/>
                  </a:moveTo>
                  <a:cubicBezTo>
                    <a:pt x="57809" y="44596"/>
                    <a:pt x="59442" y="48136"/>
                    <a:pt x="61499" y="51430"/>
                  </a:cubicBezTo>
                  <a:lnTo>
                    <a:pt x="37377" y="51430"/>
                  </a:lnTo>
                  <a:lnTo>
                    <a:pt x="31294" y="29641"/>
                  </a:lnTo>
                  <a:lnTo>
                    <a:pt x="25346" y="34870"/>
                  </a:lnTo>
                  <a:lnTo>
                    <a:pt x="23402" y="42645"/>
                  </a:lnTo>
                  <a:cubicBezTo>
                    <a:pt x="22178" y="47543"/>
                    <a:pt x="22333" y="49486"/>
                    <a:pt x="22800" y="51488"/>
                  </a:cubicBezTo>
                  <a:lnTo>
                    <a:pt x="0" y="51488"/>
                  </a:lnTo>
                  <a:cubicBezTo>
                    <a:pt x="1932" y="48863"/>
                    <a:pt x="3260" y="45844"/>
                    <a:pt x="3887" y="42645"/>
                  </a:cubicBezTo>
                  <a:lnTo>
                    <a:pt x="12284" y="8883"/>
                  </a:lnTo>
                  <a:cubicBezTo>
                    <a:pt x="13266" y="6041"/>
                    <a:pt x="13474" y="2987"/>
                    <a:pt x="12887" y="39"/>
                  </a:cubicBezTo>
                  <a:lnTo>
                    <a:pt x="35706" y="39"/>
                  </a:lnTo>
                  <a:cubicBezTo>
                    <a:pt x="33774" y="2665"/>
                    <a:pt x="32446" y="5683"/>
                    <a:pt x="31818" y="8883"/>
                  </a:cubicBezTo>
                  <a:lnTo>
                    <a:pt x="28320" y="23052"/>
                  </a:lnTo>
                  <a:lnTo>
                    <a:pt x="45619" y="7503"/>
                  </a:lnTo>
                  <a:cubicBezTo>
                    <a:pt x="48515" y="4918"/>
                    <a:pt x="49312" y="3615"/>
                    <a:pt x="49739" y="1944"/>
                  </a:cubicBezTo>
                  <a:cubicBezTo>
                    <a:pt x="49881" y="1302"/>
                    <a:pt x="49986" y="653"/>
                    <a:pt x="50050" y="0"/>
                  </a:cubicBezTo>
                  <a:lnTo>
                    <a:pt x="67991" y="0"/>
                  </a:lnTo>
                  <a:cubicBezTo>
                    <a:pt x="65075" y="1279"/>
                    <a:pt x="62369" y="2989"/>
                    <a:pt x="59963" y="5073"/>
                  </a:cubicBezTo>
                  <a:lnTo>
                    <a:pt x="47970" y="1520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7" name="Google Shape;77;g1194018224e_0_26"/>
            <p:cNvSpPr/>
            <p:nvPr/>
          </p:nvSpPr>
          <p:spPr>
            <a:xfrm>
              <a:off x="8176315" y="4970296"/>
              <a:ext cx="42489" cy="61224"/>
            </a:xfrm>
            <a:custGeom>
              <a:avLst/>
              <a:gdLst/>
              <a:ahLst/>
              <a:cxnLst/>
              <a:rect l="l" t="t" r="r" b="b"/>
              <a:pathLst>
                <a:path w="35705" h="51449" extrusionOk="0">
                  <a:moveTo>
                    <a:pt x="0" y="51450"/>
                  </a:moveTo>
                  <a:cubicBezTo>
                    <a:pt x="1932" y="48824"/>
                    <a:pt x="3260" y="45805"/>
                    <a:pt x="3887" y="42606"/>
                  </a:cubicBezTo>
                  <a:lnTo>
                    <a:pt x="12284" y="8844"/>
                  </a:lnTo>
                  <a:cubicBezTo>
                    <a:pt x="13509" y="3946"/>
                    <a:pt x="13334" y="2002"/>
                    <a:pt x="12867" y="0"/>
                  </a:cubicBezTo>
                  <a:lnTo>
                    <a:pt x="35706" y="0"/>
                  </a:lnTo>
                  <a:cubicBezTo>
                    <a:pt x="33774" y="2626"/>
                    <a:pt x="32446" y="5644"/>
                    <a:pt x="31818" y="8844"/>
                  </a:cubicBezTo>
                  <a:lnTo>
                    <a:pt x="23422" y="42606"/>
                  </a:lnTo>
                  <a:cubicBezTo>
                    <a:pt x="22197" y="47504"/>
                    <a:pt x="22353" y="49448"/>
                    <a:pt x="22819" y="5145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" name="Google Shape;78;g1194018224e_0_26"/>
            <p:cNvSpPr/>
            <p:nvPr/>
          </p:nvSpPr>
          <p:spPr>
            <a:xfrm>
              <a:off x="8211424" y="4970249"/>
              <a:ext cx="85673" cy="61271"/>
            </a:xfrm>
            <a:custGeom>
              <a:avLst/>
              <a:gdLst/>
              <a:ahLst/>
              <a:cxnLst/>
              <a:rect l="l" t="t" r="r" b="b"/>
              <a:pathLst>
                <a:path w="71994" h="51488" extrusionOk="0">
                  <a:moveTo>
                    <a:pt x="21225" y="8883"/>
                  </a:moveTo>
                  <a:lnTo>
                    <a:pt x="21050" y="8883"/>
                  </a:lnTo>
                  <a:lnTo>
                    <a:pt x="12751" y="42198"/>
                  </a:lnTo>
                  <a:cubicBezTo>
                    <a:pt x="11312" y="48029"/>
                    <a:pt x="11293" y="49039"/>
                    <a:pt x="12381" y="51450"/>
                  </a:cubicBezTo>
                  <a:lnTo>
                    <a:pt x="0" y="51450"/>
                  </a:lnTo>
                  <a:cubicBezTo>
                    <a:pt x="2294" y="49039"/>
                    <a:pt x="2799" y="47990"/>
                    <a:pt x="4237" y="42198"/>
                  </a:cubicBezTo>
                  <a:lnTo>
                    <a:pt x="12440" y="9252"/>
                  </a:lnTo>
                  <a:cubicBezTo>
                    <a:pt x="13878" y="3421"/>
                    <a:pt x="13897" y="2410"/>
                    <a:pt x="12809" y="0"/>
                  </a:cubicBezTo>
                  <a:lnTo>
                    <a:pt x="40390" y="0"/>
                  </a:lnTo>
                  <a:lnTo>
                    <a:pt x="50847" y="41964"/>
                  </a:lnTo>
                  <a:lnTo>
                    <a:pt x="51080" y="41964"/>
                  </a:lnTo>
                  <a:lnTo>
                    <a:pt x="59244" y="9291"/>
                  </a:lnTo>
                  <a:cubicBezTo>
                    <a:pt x="60682" y="3460"/>
                    <a:pt x="60702" y="2449"/>
                    <a:pt x="59613" y="39"/>
                  </a:cubicBezTo>
                  <a:lnTo>
                    <a:pt x="71994" y="39"/>
                  </a:lnTo>
                  <a:cubicBezTo>
                    <a:pt x="69701" y="2449"/>
                    <a:pt x="69196" y="3499"/>
                    <a:pt x="67757" y="9291"/>
                  </a:cubicBezTo>
                  <a:lnTo>
                    <a:pt x="57300" y="51488"/>
                  </a:lnTo>
                  <a:lnTo>
                    <a:pt x="31838" y="51488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9" name="Google Shape;79;g1194018224e_0_26"/>
            <p:cNvSpPr/>
            <p:nvPr/>
          </p:nvSpPr>
          <p:spPr>
            <a:xfrm>
              <a:off x="8292342" y="4970296"/>
              <a:ext cx="72341" cy="61224"/>
            </a:xfrm>
            <a:custGeom>
              <a:avLst/>
              <a:gdLst/>
              <a:ahLst/>
              <a:cxnLst/>
              <a:rect l="l" t="t" r="r" b="b"/>
              <a:pathLst>
                <a:path w="60791" h="51449" extrusionOk="0">
                  <a:moveTo>
                    <a:pt x="60791" y="20584"/>
                  </a:moveTo>
                  <a:cubicBezTo>
                    <a:pt x="58508" y="22724"/>
                    <a:pt x="56962" y="25536"/>
                    <a:pt x="56379" y="28611"/>
                  </a:cubicBezTo>
                  <a:lnTo>
                    <a:pt x="53211" y="41323"/>
                  </a:lnTo>
                  <a:cubicBezTo>
                    <a:pt x="51637" y="47679"/>
                    <a:pt x="51695" y="48709"/>
                    <a:pt x="52783" y="51450"/>
                  </a:cubicBezTo>
                  <a:lnTo>
                    <a:pt x="35504" y="51450"/>
                  </a:lnTo>
                  <a:lnTo>
                    <a:pt x="36029" y="46707"/>
                  </a:lnTo>
                  <a:lnTo>
                    <a:pt x="35873" y="46707"/>
                  </a:lnTo>
                  <a:cubicBezTo>
                    <a:pt x="34241" y="49681"/>
                    <a:pt x="33094" y="51450"/>
                    <a:pt x="27535" y="51450"/>
                  </a:cubicBezTo>
                  <a:lnTo>
                    <a:pt x="10178" y="51450"/>
                  </a:lnTo>
                  <a:cubicBezTo>
                    <a:pt x="1820" y="51450"/>
                    <a:pt x="-1854" y="47426"/>
                    <a:pt x="906" y="36328"/>
                  </a:cubicBezTo>
                  <a:lnTo>
                    <a:pt x="6193" y="15122"/>
                  </a:lnTo>
                  <a:cubicBezTo>
                    <a:pt x="8953" y="4023"/>
                    <a:pt x="14629" y="0"/>
                    <a:pt x="22986" y="0"/>
                  </a:cubicBezTo>
                  <a:lnTo>
                    <a:pt x="60597" y="0"/>
                  </a:lnTo>
                  <a:lnTo>
                    <a:pt x="59664" y="9893"/>
                  </a:lnTo>
                  <a:cubicBezTo>
                    <a:pt x="57287" y="8867"/>
                    <a:pt x="54708" y="8397"/>
                    <a:pt x="52122" y="8513"/>
                  </a:cubicBezTo>
                  <a:lnTo>
                    <a:pt x="31306" y="8513"/>
                  </a:lnTo>
                  <a:cubicBezTo>
                    <a:pt x="28740" y="8513"/>
                    <a:pt x="27243" y="9330"/>
                    <a:pt x="26641" y="11818"/>
                  </a:cubicBezTo>
                  <a:lnTo>
                    <a:pt x="19702" y="39632"/>
                  </a:lnTo>
                  <a:cubicBezTo>
                    <a:pt x="19080" y="42120"/>
                    <a:pt x="20168" y="42936"/>
                    <a:pt x="22753" y="42936"/>
                  </a:cubicBezTo>
                  <a:lnTo>
                    <a:pt x="29342" y="42936"/>
                  </a:lnTo>
                  <a:cubicBezTo>
                    <a:pt x="31908" y="42936"/>
                    <a:pt x="33405" y="42120"/>
                    <a:pt x="34027" y="39632"/>
                  </a:cubicBezTo>
                  <a:lnTo>
                    <a:pt x="36631" y="29097"/>
                  </a:lnTo>
                  <a:lnTo>
                    <a:pt x="29323" y="29097"/>
                  </a:lnTo>
                  <a:cubicBezTo>
                    <a:pt x="28085" y="29146"/>
                    <a:pt x="26874" y="29478"/>
                    <a:pt x="25785" y="30069"/>
                  </a:cubicBezTo>
                  <a:lnTo>
                    <a:pt x="28215" y="20584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0" name="Google Shape;80;g1194018224e_0_26"/>
            <p:cNvSpPr/>
            <p:nvPr/>
          </p:nvSpPr>
          <p:spPr>
            <a:xfrm>
              <a:off x="8360653" y="4970296"/>
              <a:ext cx="77104" cy="61224"/>
            </a:xfrm>
            <a:custGeom>
              <a:avLst/>
              <a:gdLst/>
              <a:ahLst/>
              <a:cxnLst/>
              <a:rect l="l" t="t" r="r" b="b"/>
              <a:pathLst>
                <a:path w="64793" h="51449" extrusionOk="0">
                  <a:moveTo>
                    <a:pt x="12206" y="8844"/>
                  </a:moveTo>
                  <a:cubicBezTo>
                    <a:pt x="13411" y="3946"/>
                    <a:pt x="13256" y="2002"/>
                    <a:pt x="12789" y="0"/>
                  </a:cubicBezTo>
                  <a:lnTo>
                    <a:pt x="52752" y="0"/>
                  </a:lnTo>
                  <a:cubicBezTo>
                    <a:pt x="63676" y="0"/>
                    <a:pt x="66494" y="4179"/>
                    <a:pt x="63889" y="14636"/>
                  </a:cubicBezTo>
                  <a:lnTo>
                    <a:pt x="58311" y="36814"/>
                  </a:lnTo>
                  <a:cubicBezTo>
                    <a:pt x="55706" y="47271"/>
                    <a:pt x="50808" y="51450"/>
                    <a:pt x="39885" y="51450"/>
                  </a:cubicBezTo>
                  <a:lnTo>
                    <a:pt x="0" y="51450"/>
                  </a:lnTo>
                  <a:cubicBezTo>
                    <a:pt x="1940" y="48830"/>
                    <a:pt x="3269" y="45807"/>
                    <a:pt x="3887" y="42606"/>
                  </a:cubicBezTo>
                  <a:close/>
                  <a:moveTo>
                    <a:pt x="23324" y="42936"/>
                  </a:moveTo>
                  <a:lnTo>
                    <a:pt x="33529" y="42936"/>
                  </a:lnTo>
                  <a:cubicBezTo>
                    <a:pt x="36755" y="42936"/>
                    <a:pt x="37416" y="42198"/>
                    <a:pt x="38271" y="38738"/>
                  </a:cubicBezTo>
                  <a:lnTo>
                    <a:pt x="44763" y="12692"/>
                  </a:lnTo>
                  <a:cubicBezTo>
                    <a:pt x="45619" y="9252"/>
                    <a:pt x="45308" y="8513"/>
                    <a:pt x="42100" y="8513"/>
                  </a:cubicBezTo>
                  <a:lnTo>
                    <a:pt x="31896" y="8513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" name="Google Shape;81;g1194018224e_0_26"/>
            <p:cNvSpPr/>
            <p:nvPr/>
          </p:nvSpPr>
          <p:spPr>
            <a:xfrm>
              <a:off x="8437636" y="4970296"/>
              <a:ext cx="74443" cy="61224"/>
            </a:xfrm>
            <a:custGeom>
              <a:avLst/>
              <a:gdLst/>
              <a:ahLst/>
              <a:cxnLst/>
              <a:rect l="l" t="t" r="r" b="b"/>
              <a:pathLst>
                <a:path w="62557" h="51449" extrusionOk="0">
                  <a:moveTo>
                    <a:pt x="6195" y="15122"/>
                  </a:moveTo>
                  <a:cubicBezTo>
                    <a:pt x="8955" y="4023"/>
                    <a:pt x="14612" y="0"/>
                    <a:pt x="22969" y="0"/>
                  </a:cubicBezTo>
                  <a:lnTo>
                    <a:pt x="52397" y="0"/>
                  </a:lnTo>
                  <a:cubicBezTo>
                    <a:pt x="60755" y="0"/>
                    <a:pt x="64409" y="4023"/>
                    <a:pt x="61649" y="15122"/>
                  </a:cubicBezTo>
                  <a:lnTo>
                    <a:pt x="56382" y="36328"/>
                  </a:lnTo>
                  <a:cubicBezTo>
                    <a:pt x="53622" y="47426"/>
                    <a:pt x="47946" y="51450"/>
                    <a:pt x="39588" y="51450"/>
                  </a:cubicBezTo>
                  <a:lnTo>
                    <a:pt x="10161" y="51450"/>
                  </a:lnTo>
                  <a:cubicBezTo>
                    <a:pt x="1803" y="51450"/>
                    <a:pt x="-1852" y="47426"/>
                    <a:pt x="909" y="36328"/>
                  </a:cubicBezTo>
                  <a:close/>
                  <a:moveTo>
                    <a:pt x="19704" y="39632"/>
                  </a:moveTo>
                  <a:cubicBezTo>
                    <a:pt x="19082" y="42120"/>
                    <a:pt x="20171" y="42936"/>
                    <a:pt x="22736" y="42936"/>
                  </a:cubicBezTo>
                  <a:lnTo>
                    <a:pt x="31269" y="42936"/>
                  </a:lnTo>
                  <a:cubicBezTo>
                    <a:pt x="33835" y="42936"/>
                    <a:pt x="35312" y="42120"/>
                    <a:pt x="35934" y="39632"/>
                  </a:cubicBezTo>
                  <a:lnTo>
                    <a:pt x="42854" y="11818"/>
                  </a:lnTo>
                  <a:cubicBezTo>
                    <a:pt x="43476" y="9330"/>
                    <a:pt x="42387" y="8513"/>
                    <a:pt x="39821" y="8513"/>
                  </a:cubicBezTo>
                  <a:lnTo>
                    <a:pt x="31308" y="8513"/>
                  </a:lnTo>
                  <a:cubicBezTo>
                    <a:pt x="28723" y="8513"/>
                    <a:pt x="27246" y="9330"/>
                    <a:pt x="26624" y="11818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2" name="Google Shape;82;g1194018224e_0_26"/>
            <p:cNvSpPr/>
            <p:nvPr/>
          </p:nvSpPr>
          <p:spPr>
            <a:xfrm>
              <a:off x="8507476" y="4970249"/>
              <a:ext cx="103067" cy="61271"/>
            </a:xfrm>
            <a:custGeom>
              <a:avLst/>
              <a:gdLst/>
              <a:ahLst/>
              <a:cxnLst/>
              <a:rect l="l" t="t" r="r" b="b"/>
              <a:pathLst>
                <a:path w="86611" h="51488" extrusionOk="0">
                  <a:moveTo>
                    <a:pt x="60293" y="39"/>
                  </a:moveTo>
                  <a:lnTo>
                    <a:pt x="86611" y="39"/>
                  </a:lnTo>
                  <a:cubicBezTo>
                    <a:pt x="84642" y="2643"/>
                    <a:pt x="83311" y="5672"/>
                    <a:pt x="82724" y="8883"/>
                  </a:cubicBezTo>
                  <a:lnTo>
                    <a:pt x="74327" y="42645"/>
                  </a:lnTo>
                  <a:cubicBezTo>
                    <a:pt x="73102" y="47543"/>
                    <a:pt x="73277" y="49486"/>
                    <a:pt x="73822" y="51488"/>
                  </a:cubicBezTo>
                  <a:lnTo>
                    <a:pt x="50866" y="51488"/>
                  </a:lnTo>
                  <a:cubicBezTo>
                    <a:pt x="52799" y="48863"/>
                    <a:pt x="54126" y="45844"/>
                    <a:pt x="54754" y="42645"/>
                  </a:cubicBezTo>
                  <a:lnTo>
                    <a:pt x="62626" y="10962"/>
                  </a:lnTo>
                  <a:lnTo>
                    <a:pt x="62470" y="10962"/>
                  </a:lnTo>
                  <a:lnTo>
                    <a:pt x="38019" y="51488"/>
                  </a:lnTo>
                  <a:lnTo>
                    <a:pt x="24413" y="51488"/>
                  </a:lnTo>
                  <a:lnTo>
                    <a:pt x="20681" y="10962"/>
                  </a:lnTo>
                  <a:lnTo>
                    <a:pt x="20525" y="10962"/>
                  </a:lnTo>
                  <a:lnTo>
                    <a:pt x="12751" y="42198"/>
                  </a:lnTo>
                  <a:cubicBezTo>
                    <a:pt x="11312" y="48029"/>
                    <a:pt x="11293" y="49039"/>
                    <a:pt x="12381" y="51450"/>
                  </a:cubicBezTo>
                  <a:lnTo>
                    <a:pt x="0" y="51450"/>
                  </a:lnTo>
                  <a:cubicBezTo>
                    <a:pt x="2294" y="49039"/>
                    <a:pt x="2799" y="47990"/>
                    <a:pt x="4237" y="42198"/>
                  </a:cubicBezTo>
                  <a:lnTo>
                    <a:pt x="12440" y="9252"/>
                  </a:lnTo>
                  <a:cubicBezTo>
                    <a:pt x="13878" y="3421"/>
                    <a:pt x="13897" y="2410"/>
                    <a:pt x="12809" y="0"/>
                  </a:cubicBezTo>
                  <a:lnTo>
                    <a:pt x="39962" y="0"/>
                  </a:lnTo>
                  <a:lnTo>
                    <a:pt x="42509" y="29155"/>
                  </a:lnTo>
                  <a:lnTo>
                    <a:pt x="42684" y="29155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" name="Google Shape;83;g1194018224e_0_26"/>
            <p:cNvSpPr/>
            <p:nvPr/>
          </p:nvSpPr>
          <p:spPr>
            <a:xfrm>
              <a:off x="7990275" y="4407696"/>
              <a:ext cx="491182" cy="523274"/>
            </a:xfrm>
            <a:custGeom>
              <a:avLst/>
              <a:gdLst/>
              <a:ahLst/>
              <a:cxnLst/>
              <a:rect l="l" t="t" r="r" b="b"/>
              <a:pathLst>
                <a:path w="412758" h="439726" extrusionOk="0">
                  <a:moveTo>
                    <a:pt x="379712" y="39"/>
                  </a:moveTo>
                  <a:cubicBezTo>
                    <a:pt x="361462" y="39"/>
                    <a:pt x="346669" y="14832"/>
                    <a:pt x="346669" y="33082"/>
                  </a:cubicBezTo>
                  <a:cubicBezTo>
                    <a:pt x="346653" y="38590"/>
                    <a:pt x="348031" y="44013"/>
                    <a:pt x="350673" y="48845"/>
                  </a:cubicBezTo>
                  <a:cubicBezTo>
                    <a:pt x="347388" y="50497"/>
                    <a:pt x="339730" y="54326"/>
                    <a:pt x="329001" y="59905"/>
                  </a:cubicBezTo>
                  <a:cubicBezTo>
                    <a:pt x="323302" y="47580"/>
                    <a:pt x="308691" y="42207"/>
                    <a:pt x="296364" y="47904"/>
                  </a:cubicBezTo>
                  <a:cubicBezTo>
                    <a:pt x="284039" y="53603"/>
                    <a:pt x="278667" y="68216"/>
                    <a:pt x="284366" y="80541"/>
                  </a:cubicBezTo>
                  <a:cubicBezTo>
                    <a:pt x="284785" y="81453"/>
                    <a:pt x="285264" y="82337"/>
                    <a:pt x="285792" y="83190"/>
                  </a:cubicBezTo>
                  <a:cubicBezTo>
                    <a:pt x="280272" y="86248"/>
                    <a:pt x="274564" y="89435"/>
                    <a:pt x="268668" y="92753"/>
                  </a:cubicBezTo>
                  <a:cubicBezTo>
                    <a:pt x="263302" y="83542"/>
                    <a:pt x="251484" y="80428"/>
                    <a:pt x="242273" y="85795"/>
                  </a:cubicBezTo>
                  <a:cubicBezTo>
                    <a:pt x="233062" y="91161"/>
                    <a:pt x="229948" y="102979"/>
                    <a:pt x="235314" y="112190"/>
                  </a:cubicBezTo>
                  <a:cubicBezTo>
                    <a:pt x="229250" y="115825"/>
                    <a:pt x="223108" y="119537"/>
                    <a:pt x="216985" y="123308"/>
                  </a:cubicBezTo>
                  <a:cubicBezTo>
                    <a:pt x="211036" y="118274"/>
                    <a:pt x="202132" y="119014"/>
                    <a:pt x="197098" y="124964"/>
                  </a:cubicBezTo>
                  <a:cubicBezTo>
                    <a:pt x="194938" y="127516"/>
                    <a:pt x="193754" y="130752"/>
                    <a:pt x="193758" y="134096"/>
                  </a:cubicBezTo>
                  <a:cubicBezTo>
                    <a:pt x="193772" y="135316"/>
                    <a:pt x="193935" y="136531"/>
                    <a:pt x="194244" y="137711"/>
                  </a:cubicBezTo>
                  <a:cubicBezTo>
                    <a:pt x="170733" y="152668"/>
                    <a:pt x="148200" y="169105"/>
                    <a:pt x="126779" y="186925"/>
                  </a:cubicBezTo>
                  <a:cubicBezTo>
                    <a:pt x="104445" y="137011"/>
                    <a:pt x="71539" y="82218"/>
                    <a:pt x="25706" y="37611"/>
                  </a:cubicBezTo>
                  <a:lnTo>
                    <a:pt x="25570" y="37474"/>
                  </a:lnTo>
                  <a:cubicBezTo>
                    <a:pt x="20206" y="32188"/>
                    <a:pt x="15852" y="34520"/>
                    <a:pt x="21936" y="41109"/>
                  </a:cubicBezTo>
                  <a:lnTo>
                    <a:pt x="22169" y="41362"/>
                  </a:lnTo>
                  <a:cubicBezTo>
                    <a:pt x="61043" y="83190"/>
                    <a:pt x="91598" y="143736"/>
                    <a:pt x="112415" y="198957"/>
                  </a:cubicBezTo>
                  <a:cubicBezTo>
                    <a:pt x="33442" y="266384"/>
                    <a:pt x="-53596" y="397039"/>
                    <a:pt x="41800" y="438031"/>
                  </a:cubicBezTo>
                  <a:cubicBezTo>
                    <a:pt x="55698" y="443999"/>
                    <a:pt x="62034" y="432570"/>
                    <a:pt x="56047" y="429051"/>
                  </a:cubicBezTo>
                  <a:cubicBezTo>
                    <a:pt x="54978" y="428429"/>
                    <a:pt x="12489" y="405455"/>
                    <a:pt x="39487" y="334879"/>
                  </a:cubicBezTo>
                  <a:lnTo>
                    <a:pt x="107516" y="334879"/>
                  </a:lnTo>
                  <a:cubicBezTo>
                    <a:pt x="111155" y="334879"/>
                    <a:pt x="114106" y="331929"/>
                    <a:pt x="114106" y="328290"/>
                  </a:cubicBezTo>
                  <a:cubicBezTo>
                    <a:pt x="114106" y="324652"/>
                    <a:pt x="111155" y="321701"/>
                    <a:pt x="107516" y="321701"/>
                  </a:cubicBezTo>
                  <a:lnTo>
                    <a:pt x="45046" y="321701"/>
                  </a:lnTo>
                  <a:cubicBezTo>
                    <a:pt x="49085" y="313139"/>
                    <a:pt x="53581" y="304803"/>
                    <a:pt x="58516" y="296725"/>
                  </a:cubicBezTo>
                  <a:lnTo>
                    <a:pt x="107419" y="296725"/>
                  </a:lnTo>
                  <a:cubicBezTo>
                    <a:pt x="111064" y="296526"/>
                    <a:pt x="113857" y="293413"/>
                    <a:pt x="113660" y="289768"/>
                  </a:cubicBezTo>
                  <a:cubicBezTo>
                    <a:pt x="113478" y="286400"/>
                    <a:pt x="110788" y="283710"/>
                    <a:pt x="107419" y="283527"/>
                  </a:cubicBezTo>
                  <a:lnTo>
                    <a:pt x="66913" y="283527"/>
                  </a:lnTo>
                  <a:cubicBezTo>
                    <a:pt x="71966" y="275985"/>
                    <a:pt x="77622" y="268075"/>
                    <a:pt x="83998" y="259794"/>
                  </a:cubicBezTo>
                  <a:lnTo>
                    <a:pt x="107322" y="259794"/>
                  </a:lnTo>
                  <a:cubicBezTo>
                    <a:pt x="110967" y="259596"/>
                    <a:pt x="113760" y="256482"/>
                    <a:pt x="113563" y="252838"/>
                  </a:cubicBezTo>
                  <a:cubicBezTo>
                    <a:pt x="113381" y="249470"/>
                    <a:pt x="110691" y="246779"/>
                    <a:pt x="107322" y="246597"/>
                  </a:cubicBezTo>
                  <a:lnTo>
                    <a:pt x="94358" y="246597"/>
                  </a:lnTo>
                  <a:cubicBezTo>
                    <a:pt x="101744" y="237525"/>
                    <a:pt x="109932" y="228093"/>
                    <a:pt x="118926" y="218297"/>
                  </a:cubicBezTo>
                  <a:lnTo>
                    <a:pt x="119159" y="218024"/>
                  </a:lnTo>
                  <a:cubicBezTo>
                    <a:pt x="137080" y="269960"/>
                    <a:pt x="145749" y="314237"/>
                    <a:pt x="143844" y="329009"/>
                  </a:cubicBezTo>
                  <a:cubicBezTo>
                    <a:pt x="143389" y="334289"/>
                    <a:pt x="140256" y="338965"/>
                    <a:pt x="135545" y="341391"/>
                  </a:cubicBezTo>
                  <a:cubicBezTo>
                    <a:pt x="132201" y="342965"/>
                    <a:pt x="130821" y="347591"/>
                    <a:pt x="136069" y="349166"/>
                  </a:cubicBezTo>
                  <a:cubicBezTo>
                    <a:pt x="152766" y="354083"/>
                    <a:pt x="163067" y="337503"/>
                    <a:pt x="164914" y="324189"/>
                  </a:cubicBezTo>
                  <a:cubicBezTo>
                    <a:pt x="166760" y="310875"/>
                    <a:pt x="157644" y="261622"/>
                    <a:pt x="133523" y="203019"/>
                  </a:cubicBezTo>
                  <a:cubicBezTo>
                    <a:pt x="154511" y="182523"/>
                    <a:pt x="176941" y="163554"/>
                    <a:pt x="200639" y="146263"/>
                  </a:cubicBezTo>
                  <a:cubicBezTo>
                    <a:pt x="202771" y="147523"/>
                    <a:pt x="205199" y="148193"/>
                    <a:pt x="207675" y="148207"/>
                  </a:cubicBezTo>
                  <a:cubicBezTo>
                    <a:pt x="215471" y="148207"/>
                    <a:pt x="221794" y="141892"/>
                    <a:pt x="221806" y="134096"/>
                  </a:cubicBezTo>
                  <a:cubicBezTo>
                    <a:pt x="221808" y="133161"/>
                    <a:pt x="221711" y="132230"/>
                    <a:pt x="221514" y="131316"/>
                  </a:cubicBezTo>
                  <a:cubicBezTo>
                    <a:pt x="227837" y="126923"/>
                    <a:pt x="234104" y="122661"/>
                    <a:pt x="240310" y="118527"/>
                  </a:cubicBezTo>
                  <a:cubicBezTo>
                    <a:pt x="243715" y="121263"/>
                    <a:pt x="247954" y="122752"/>
                    <a:pt x="252322" y="122744"/>
                  </a:cubicBezTo>
                  <a:cubicBezTo>
                    <a:pt x="262917" y="122832"/>
                    <a:pt x="271576" y="114315"/>
                    <a:pt x="271664" y="103720"/>
                  </a:cubicBezTo>
                  <a:cubicBezTo>
                    <a:pt x="271677" y="102054"/>
                    <a:pt x="271475" y="100392"/>
                    <a:pt x="271059" y="98779"/>
                  </a:cubicBezTo>
                  <a:cubicBezTo>
                    <a:pt x="277254" y="94891"/>
                    <a:pt x="283246" y="91237"/>
                    <a:pt x="289038" y="87816"/>
                  </a:cubicBezTo>
                  <a:cubicBezTo>
                    <a:pt x="298261" y="97768"/>
                    <a:pt x="313807" y="98359"/>
                    <a:pt x="323758" y="89136"/>
                  </a:cubicBezTo>
                  <a:cubicBezTo>
                    <a:pt x="330717" y="82687"/>
                    <a:pt x="333341" y="72805"/>
                    <a:pt x="330497" y="63753"/>
                  </a:cubicBezTo>
                  <a:cubicBezTo>
                    <a:pt x="340993" y="57922"/>
                    <a:pt x="348651" y="53763"/>
                    <a:pt x="352403" y="51644"/>
                  </a:cubicBezTo>
                  <a:cubicBezTo>
                    <a:pt x="362675" y="66727"/>
                    <a:pt x="383232" y="70626"/>
                    <a:pt x="398313" y="60352"/>
                  </a:cubicBezTo>
                  <a:cubicBezTo>
                    <a:pt x="413396" y="50079"/>
                    <a:pt x="417295" y="29525"/>
                    <a:pt x="407023" y="14442"/>
                  </a:cubicBezTo>
                  <a:cubicBezTo>
                    <a:pt x="400869" y="5407"/>
                    <a:pt x="390643" y="0"/>
                    <a:pt x="379712" y="0"/>
                  </a:cubicBezTo>
                  <a:close/>
                </a:path>
              </a:pathLst>
            </a:custGeom>
            <a:solidFill>
              <a:srgbClr val="F37D2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926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194018224e_0_149"/>
          <p:cNvSpPr txBox="1">
            <a:spLocks noGrp="1"/>
          </p:cNvSpPr>
          <p:nvPr>
            <p:ph type="body" idx="1"/>
          </p:nvPr>
        </p:nvSpPr>
        <p:spPr>
          <a:xfrm>
            <a:off x="624417" y="1411819"/>
            <a:ext cx="5183600" cy="4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1219170" lvl="1" indent="-44025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b="0" i="0"/>
            </a:lvl2pPr>
            <a:lvl3pPr marL="1828754" lvl="2" indent="-44025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b="0" i="0"/>
            </a:lvl3pPr>
            <a:lvl4pPr marL="2438339" lvl="3" indent="-44025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b="0" i="0"/>
            </a:lvl4pPr>
            <a:lvl5pPr marL="3047924" lvl="4" indent="-44025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b="0" i="0"/>
            </a:lvl5pPr>
            <a:lvl6pPr marL="3657509" lvl="5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marL="4267093" lvl="6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4876678" lvl="7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5486263" lvl="8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g1194018224e_0_149"/>
          <p:cNvSpPr txBox="1">
            <a:spLocks noGrp="1"/>
          </p:cNvSpPr>
          <p:nvPr>
            <p:ph type="body" idx="2"/>
          </p:nvPr>
        </p:nvSpPr>
        <p:spPr>
          <a:xfrm>
            <a:off x="6381593" y="1411819"/>
            <a:ext cx="5183600" cy="4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1219170" lvl="1" indent="-44025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b="0" i="0"/>
            </a:lvl2pPr>
            <a:lvl3pPr marL="1828754" lvl="2" indent="-44025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b="0" i="0"/>
            </a:lvl3pPr>
            <a:lvl4pPr marL="2438339" lvl="3" indent="-44025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b="0" i="0"/>
            </a:lvl4pPr>
            <a:lvl5pPr marL="3047924" lvl="4" indent="-44025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b="0" i="0"/>
            </a:lvl5pPr>
            <a:lvl6pPr marL="3657509" lvl="5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marL="4267093" lvl="6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4876678" lvl="7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5486263" lvl="8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g1194018224e_0_149"/>
          <p:cNvSpPr txBox="1">
            <a:spLocks noGrp="1"/>
          </p:cNvSpPr>
          <p:nvPr>
            <p:ph type="title"/>
          </p:nvPr>
        </p:nvSpPr>
        <p:spPr>
          <a:xfrm>
            <a:off x="624417" y="366185"/>
            <a:ext cx="109432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8" name="Google Shape;88;g1194018224e_0_149"/>
          <p:cNvGrpSpPr/>
          <p:nvPr/>
        </p:nvGrpSpPr>
        <p:grpSpPr>
          <a:xfrm>
            <a:off x="10382230" y="5876928"/>
            <a:ext cx="1098495" cy="831859"/>
            <a:chOff x="7786672" y="4407696"/>
            <a:chExt cx="823871" cy="623894"/>
          </a:xfrm>
        </p:grpSpPr>
        <p:sp>
          <p:nvSpPr>
            <p:cNvPr id="89" name="Google Shape;89;g1194018224e_0_149"/>
            <p:cNvSpPr/>
            <p:nvPr/>
          </p:nvSpPr>
          <p:spPr>
            <a:xfrm>
              <a:off x="7994801" y="4607341"/>
              <a:ext cx="59976" cy="115187"/>
            </a:xfrm>
            <a:custGeom>
              <a:avLst/>
              <a:gdLst/>
              <a:ahLst/>
              <a:cxnLst/>
              <a:rect l="l" t="t" r="r" b="b"/>
              <a:pathLst>
                <a:path w="50400" h="96796" extrusionOk="0">
                  <a:moveTo>
                    <a:pt x="0" y="96796"/>
                  </a:moveTo>
                  <a:cubicBezTo>
                    <a:pt x="1225" y="94133"/>
                    <a:pt x="2255" y="91257"/>
                    <a:pt x="3499" y="87738"/>
                  </a:cubicBezTo>
                  <a:cubicBezTo>
                    <a:pt x="4949" y="83785"/>
                    <a:pt x="6111" y="79730"/>
                    <a:pt x="6978" y="75610"/>
                  </a:cubicBezTo>
                  <a:lnTo>
                    <a:pt x="19534" y="21186"/>
                  </a:lnTo>
                  <a:cubicBezTo>
                    <a:pt x="20564" y="15627"/>
                    <a:pt x="21381" y="11468"/>
                    <a:pt x="21594" y="9038"/>
                  </a:cubicBezTo>
                  <a:cubicBezTo>
                    <a:pt x="21960" y="6869"/>
                    <a:pt x="22098" y="4667"/>
                    <a:pt x="22003" y="2469"/>
                  </a:cubicBezTo>
                  <a:lnTo>
                    <a:pt x="22003" y="0"/>
                  </a:lnTo>
                  <a:lnTo>
                    <a:pt x="50400" y="0"/>
                  </a:lnTo>
                  <a:lnTo>
                    <a:pt x="33315" y="75513"/>
                  </a:lnTo>
                  <a:cubicBezTo>
                    <a:pt x="32096" y="80864"/>
                    <a:pt x="31274" y="84978"/>
                    <a:pt x="30846" y="87855"/>
                  </a:cubicBezTo>
                  <a:cubicBezTo>
                    <a:pt x="30353" y="90776"/>
                    <a:pt x="30151" y="93739"/>
                    <a:pt x="30244" y="96699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0" name="Google Shape;90;g1194018224e_0_149"/>
            <p:cNvSpPr/>
            <p:nvPr/>
          </p:nvSpPr>
          <p:spPr>
            <a:xfrm>
              <a:off x="7786672" y="4607363"/>
              <a:ext cx="147819" cy="115163"/>
            </a:xfrm>
            <a:custGeom>
              <a:avLst/>
              <a:gdLst/>
              <a:ahLst/>
              <a:cxnLst/>
              <a:rect l="l" t="t" r="r" b="b"/>
              <a:pathLst>
                <a:path w="124218" h="96776" extrusionOk="0">
                  <a:moveTo>
                    <a:pt x="103966" y="96777"/>
                  </a:moveTo>
                  <a:lnTo>
                    <a:pt x="19804" y="96777"/>
                  </a:lnTo>
                  <a:cubicBezTo>
                    <a:pt x="11368" y="96777"/>
                    <a:pt x="5615" y="94833"/>
                    <a:pt x="2505" y="90946"/>
                  </a:cubicBezTo>
                  <a:cubicBezTo>
                    <a:pt x="735" y="88217"/>
                    <a:pt x="-136" y="85002"/>
                    <a:pt x="17" y="81752"/>
                  </a:cubicBezTo>
                  <a:cubicBezTo>
                    <a:pt x="69" y="78208"/>
                    <a:pt x="552" y="74683"/>
                    <a:pt x="1455" y="71256"/>
                  </a:cubicBezTo>
                  <a:lnTo>
                    <a:pt x="11951" y="25579"/>
                  </a:lnTo>
                  <a:cubicBezTo>
                    <a:pt x="14206" y="16327"/>
                    <a:pt x="17491" y="9738"/>
                    <a:pt x="22020" y="5831"/>
                  </a:cubicBezTo>
                  <a:cubicBezTo>
                    <a:pt x="26549" y="1924"/>
                    <a:pt x="33138" y="0"/>
                    <a:pt x="41787" y="0"/>
                  </a:cubicBezTo>
                  <a:lnTo>
                    <a:pt x="103985" y="0"/>
                  </a:lnTo>
                  <a:cubicBezTo>
                    <a:pt x="112829" y="0"/>
                    <a:pt x="118583" y="1847"/>
                    <a:pt x="121479" y="5831"/>
                  </a:cubicBezTo>
                  <a:cubicBezTo>
                    <a:pt x="123471" y="8568"/>
                    <a:pt x="124427" y="11921"/>
                    <a:pt x="124180" y="15297"/>
                  </a:cubicBezTo>
                  <a:cubicBezTo>
                    <a:pt x="124147" y="18774"/>
                    <a:pt x="123658" y="22230"/>
                    <a:pt x="122723" y="25579"/>
                  </a:cubicBezTo>
                  <a:lnTo>
                    <a:pt x="115939" y="55842"/>
                  </a:lnTo>
                  <a:lnTo>
                    <a:pt x="31330" y="55842"/>
                  </a:lnTo>
                  <a:lnTo>
                    <a:pt x="26801" y="75590"/>
                  </a:lnTo>
                  <a:cubicBezTo>
                    <a:pt x="26456" y="77143"/>
                    <a:pt x="26248" y="78724"/>
                    <a:pt x="26179" y="80314"/>
                  </a:cubicBezTo>
                  <a:cubicBezTo>
                    <a:pt x="26179" y="81344"/>
                    <a:pt x="26179" y="82257"/>
                    <a:pt x="26607" y="82568"/>
                  </a:cubicBezTo>
                  <a:cubicBezTo>
                    <a:pt x="27209" y="83812"/>
                    <a:pt x="29056" y="84512"/>
                    <a:pt x="31952" y="84512"/>
                  </a:cubicBezTo>
                  <a:lnTo>
                    <a:pt x="93664" y="84512"/>
                  </a:lnTo>
                  <a:cubicBezTo>
                    <a:pt x="99058" y="84545"/>
                    <a:pt x="104442" y="83997"/>
                    <a:pt x="109719" y="82879"/>
                  </a:cubicBezTo>
                  <a:close/>
                  <a:moveTo>
                    <a:pt x="97377" y="21264"/>
                  </a:moveTo>
                  <a:cubicBezTo>
                    <a:pt x="97904" y="19670"/>
                    <a:pt x="98178" y="18004"/>
                    <a:pt x="98193" y="16327"/>
                  </a:cubicBezTo>
                  <a:cubicBezTo>
                    <a:pt x="98180" y="15621"/>
                    <a:pt x="98042" y="14924"/>
                    <a:pt x="97785" y="14267"/>
                  </a:cubicBezTo>
                  <a:cubicBezTo>
                    <a:pt x="96969" y="13042"/>
                    <a:pt x="94908" y="12420"/>
                    <a:pt x="91954" y="12420"/>
                  </a:cubicBezTo>
                  <a:lnTo>
                    <a:pt x="48396" y="12420"/>
                  </a:lnTo>
                  <a:cubicBezTo>
                    <a:pt x="46180" y="12210"/>
                    <a:pt x="43970" y="12873"/>
                    <a:pt x="42234" y="14267"/>
                  </a:cubicBezTo>
                  <a:cubicBezTo>
                    <a:pt x="40447" y="16166"/>
                    <a:pt x="39422" y="18658"/>
                    <a:pt x="39358" y="21264"/>
                  </a:cubicBezTo>
                  <a:lnTo>
                    <a:pt x="34207" y="43481"/>
                  </a:lnTo>
                  <a:lnTo>
                    <a:pt x="92226" y="43481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1" name="Google Shape;91;g1194018224e_0_149"/>
            <p:cNvSpPr/>
            <p:nvPr/>
          </p:nvSpPr>
          <p:spPr>
            <a:xfrm>
              <a:off x="7935437" y="4546824"/>
              <a:ext cx="74038" cy="175671"/>
            </a:xfrm>
            <a:custGeom>
              <a:avLst/>
              <a:gdLst/>
              <a:ahLst/>
              <a:cxnLst/>
              <a:rect l="l" t="t" r="r" b="b"/>
              <a:pathLst>
                <a:path w="62217" h="147623" extrusionOk="0">
                  <a:moveTo>
                    <a:pt x="0" y="147624"/>
                  </a:moveTo>
                  <a:cubicBezTo>
                    <a:pt x="1302" y="144630"/>
                    <a:pt x="2391" y="141404"/>
                    <a:pt x="3712" y="137478"/>
                  </a:cubicBezTo>
                  <a:cubicBezTo>
                    <a:pt x="5265" y="133034"/>
                    <a:pt x="6506" y="128488"/>
                    <a:pt x="7425" y="123872"/>
                  </a:cubicBezTo>
                  <a:lnTo>
                    <a:pt x="29039" y="23771"/>
                  </a:lnTo>
                  <a:cubicBezTo>
                    <a:pt x="30341" y="17532"/>
                    <a:pt x="31216" y="12926"/>
                    <a:pt x="31643" y="10166"/>
                  </a:cubicBezTo>
                  <a:cubicBezTo>
                    <a:pt x="32071" y="7405"/>
                    <a:pt x="32090" y="4160"/>
                    <a:pt x="32090" y="0"/>
                  </a:cubicBezTo>
                  <a:lnTo>
                    <a:pt x="62218" y="0"/>
                  </a:lnTo>
                  <a:lnTo>
                    <a:pt x="35356" y="123775"/>
                  </a:lnTo>
                  <a:cubicBezTo>
                    <a:pt x="34059" y="129786"/>
                    <a:pt x="33185" y="134407"/>
                    <a:pt x="32732" y="137633"/>
                  </a:cubicBezTo>
                  <a:cubicBezTo>
                    <a:pt x="32207" y="140910"/>
                    <a:pt x="31991" y="144228"/>
                    <a:pt x="32090" y="147546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2" name="Google Shape;92;g1194018224e_0_149"/>
            <p:cNvSpPr/>
            <p:nvPr/>
          </p:nvSpPr>
          <p:spPr>
            <a:xfrm>
              <a:off x="8256508" y="4607303"/>
              <a:ext cx="112087" cy="115224"/>
            </a:xfrm>
            <a:custGeom>
              <a:avLst/>
              <a:gdLst/>
              <a:ahLst/>
              <a:cxnLst/>
              <a:rect l="l" t="t" r="r" b="b"/>
              <a:pathLst>
                <a:path w="94191" h="96827" extrusionOk="0">
                  <a:moveTo>
                    <a:pt x="77534" y="16378"/>
                  </a:moveTo>
                  <a:cubicBezTo>
                    <a:pt x="74444" y="16164"/>
                    <a:pt x="71353" y="15969"/>
                    <a:pt x="67816" y="15969"/>
                  </a:cubicBezTo>
                  <a:lnTo>
                    <a:pt x="54035" y="15969"/>
                  </a:lnTo>
                  <a:cubicBezTo>
                    <a:pt x="51858" y="15828"/>
                    <a:pt x="49694" y="16401"/>
                    <a:pt x="47873" y="17602"/>
                  </a:cubicBezTo>
                  <a:cubicBezTo>
                    <a:pt x="46023" y="19274"/>
                    <a:pt x="44791" y="21519"/>
                    <a:pt x="44375" y="23977"/>
                  </a:cubicBezTo>
                  <a:lnTo>
                    <a:pt x="32848" y="75641"/>
                  </a:lnTo>
                  <a:cubicBezTo>
                    <a:pt x="31115" y="81810"/>
                    <a:pt x="30149" y="88168"/>
                    <a:pt x="29972" y="94572"/>
                  </a:cubicBezTo>
                  <a:lnTo>
                    <a:pt x="29972" y="96827"/>
                  </a:lnTo>
                  <a:lnTo>
                    <a:pt x="0" y="96827"/>
                  </a:lnTo>
                  <a:cubicBezTo>
                    <a:pt x="1225" y="93737"/>
                    <a:pt x="2468" y="90860"/>
                    <a:pt x="3285" y="87983"/>
                  </a:cubicBezTo>
                  <a:cubicBezTo>
                    <a:pt x="4101" y="85107"/>
                    <a:pt x="5229" y="81180"/>
                    <a:pt x="6589" y="75641"/>
                  </a:cubicBezTo>
                  <a:lnTo>
                    <a:pt x="18932" y="21217"/>
                  </a:lnTo>
                  <a:cubicBezTo>
                    <a:pt x="20370" y="15872"/>
                    <a:pt x="20992" y="11752"/>
                    <a:pt x="21614" y="8661"/>
                  </a:cubicBezTo>
                  <a:cubicBezTo>
                    <a:pt x="21954" y="5798"/>
                    <a:pt x="22090" y="2914"/>
                    <a:pt x="22022" y="31"/>
                  </a:cubicBezTo>
                  <a:lnTo>
                    <a:pt x="47290" y="31"/>
                  </a:lnTo>
                  <a:lnTo>
                    <a:pt x="46260" y="9905"/>
                  </a:lnTo>
                  <a:cubicBezTo>
                    <a:pt x="47638" y="6881"/>
                    <a:pt x="49850" y="4313"/>
                    <a:pt x="52635" y="2500"/>
                  </a:cubicBezTo>
                  <a:cubicBezTo>
                    <a:pt x="55969" y="676"/>
                    <a:pt x="59745" y="-179"/>
                    <a:pt x="63539" y="31"/>
                  </a:cubicBezTo>
                  <a:lnTo>
                    <a:pt x="88244" y="31"/>
                  </a:lnTo>
                  <a:lnTo>
                    <a:pt x="94191" y="10721"/>
                  </a:lnTo>
                  <a:cubicBezTo>
                    <a:pt x="92885" y="11884"/>
                    <a:pt x="91711" y="13188"/>
                    <a:pt x="90693" y="14609"/>
                  </a:cubicBezTo>
                  <a:cubicBezTo>
                    <a:pt x="89255" y="16455"/>
                    <a:pt x="88244" y="17291"/>
                    <a:pt x="87622" y="17291"/>
                  </a:cubicBezTo>
                  <a:cubicBezTo>
                    <a:pt x="83909" y="17000"/>
                    <a:pt x="80605" y="16611"/>
                    <a:pt x="77534" y="16378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3" name="Google Shape;93;g1194018224e_0_149"/>
            <p:cNvSpPr/>
            <p:nvPr/>
          </p:nvSpPr>
          <p:spPr>
            <a:xfrm>
              <a:off x="8190294" y="4607341"/>
              <a:ext cx="59976" cy="115187"/>
            </a:xfrm>
            <a:custGeom>
              <a:avLst/>
              <a:gdLst/>
              <a:ahLst/>
              <a:cxnLst/>
              <a:rect l="l" t="t" r="r" b="b"/>
              <a:pathLst>
                <a:path w="50400" h="96796" extrusionOk="0">
                  <a:moveTo>
                    <a:pt x="0" y="96796"/>
                  </a:moveTo>
                  <a:cubicBezTo>
                    <a:pt x="1225" y="94133"/>
                    <a:pt x="2255" y="91257"/>
                    <a:pt x="3479" y="87738"/>
                  </a:cubicBezTo>
                  <a:cubicBezTo>
                    <a:pt x="4945" y="83789"/>
                    <a:pt x="6115" y="79734"/>
                    <a:pt x="6978" y="75610"/>
                  </a:cubicBezTo>
                  <a:lnTo>
                    <a:pt x="19534" y="21186"/>
                  </a:lnTo>
                  <a:cubicBezTo>
                    <a:pt x="20564" y="15627"/>
                    <a:pt x="21381" y="11468"/>
                    <a:pt x="21594" y="9038"/>
                  </a:cubicBezTo>
                  <a:cubicBezTo>
                    <a:pt x="21960" y="6869"/>
                    <a:pt x="22098" y="4667"/>
                    <a:pt x="22003" y="2469"/>
                  </a:cubicBezTo>
                  <a:lnTo>
                    <a:pt x="22003" y="0"/>
                  </a:lnTo>
                  <a:lnTo>
                    <a:pt x="50400" y="0"/>
                  </a:lnTo>
                  <a:lnTo>
                    <a:pt x="33315" y="75513"/>
                  </a:lnTo>
                  <a:cubicBezTo>
                    <a:pt x="32090" y="80858"/>
                    <a:pt x="31255" y="84978"/>
                    <a:pt x="30866" y="87855"/>
                  </a:cubicBezTo>
                  <a:cubicBezTo>
                    <a:pt x="30357" y="90774"/>
                    <a:pt x="30149" y="93737"/>
                    <a:pt x="30244" y="96699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4" name="Google Shape;94;g1194018224e_0_149"/>
            <p:cNvSpPr/>
            <p:nvPr/>
          </p:nvSpPr>
          <p:spPr>
            <a:xfrm>
              <a:off x="8027293" y="4550597"/>
              <a:ext cx="33168" cy="33168"/>
            </a:xfrm>
            <a:custGeom>
              <a:avLst/>
              <a:gdLst/>
              <a:ahLst/>
              <a:cxnLst/>
              <a:rect l="l" t="t" r="r" b="b"/>
              <a:pathLst>
                <a:path w="27872" h="27872" extrusionOk="0">
                  <a:moveTo>
                    <a:pt x="27873" y="13917"/>
                  </a:moveTo>
                  <a:cubicBezTo>
                    <a:pt x="27884" y="21614"/>
                    <a:pt x="21653" y="27861"/>
                    <a:pt x="13956" y="27873"/>
                  </a:cubicBezTo>
                  <a:cubicBezTo>
                    <a:pt x="6259" y="27884"/>
                    <a:pt x="12" y="21653"/>
                    <a:pt x="0" y="13956"/>
                  </a:cubicBezTo>
                  <a:cubicBezTo>
                    <a:pt x="-12" y="6259"/>
                    <a:pt x="6220" y="12"/>
                    <a:pt x="13917" y="0"/>
                  </a:cubicBezTo>
                  <a:cubicBezTo>
                    <a:pt x="13930" y="0"/>
                    <a:pt x="13942" y="0"/>
                    <a:pt x="13956" y="0"/>
                  </a:cubicBezTo>
                  <a:cubicBezTo>
                    <a:pt x="21641" y="0"/>
                    <a:pt x="27873" y="6232"/>
                    <a:pt x="27873" y="13917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5" name="Google Shape;95;g1194018224e_0_149"/>
            <p:cNvSpPr/>
            <p:nvPr/>
          </p:nvSpPr>
          <p:spPr>
            <a:xfrm>
              <a:off x="8105155" y="4874512"/>
              <a:ext cx="78981" cy="61224"/>
            </a:xfrm>
            <a:custGeom>
              <a:avLst/>
              <a:gdLst/>
              <a:ahLst/>
              <a:cxnLst/>
              <a:rect l="l" t="t" r="r" b="b"/>
              <a:pathLst>
                <a:path w="66371" h="51449" extrusionOk="0">
                  <a:moveTo>
                    <a:pt x="39373" y="42917"/>
                  </a:moveTo>
                  <a:cubicBezTo>
                    <a:pt x="44835" y="42917"/>
                    <a:pt x="45379" y="42353"/>
                    <a:pt x="46526" y="37766"/>
                  </a:cubicBezTo>
                  <a:lnTo>
                    <a:pt x="53621" y="9233"/>
                  </a:lnTo>
                  <a:cubicBezTo>
                    <a:pt x="55059" y="3401"/>
                    <a:pt x="55078" y="2410"/>
                    <a:pt x="53990" y="0"/>
                  </a:cubicBezTo>
                  <a:lnTo>
                    <a:pt x="66371" y="0"/>
                  </a:lnTo>
                  <a:cubicBezTo>
                    <a:pt x="64078" y="2410"/>
                    <a:pt x="63592" y="3440"/>
                    <a:pt x="62153" y="9233"/>
                  </a:cubicBezTo>
                  <a:lnTo>
                    <a:pt x="55603" y="35531"/>
                  </a:lnTo>
                  <a:cubicBezTo>
                    <a:pt x="52688" y="47193"/>
                    <a:pt x="48431" y="51450"/>
                    <a:pt x="37255" y="51450"/>
                  </a:cubicBezTo>
                  <a:lnTo>
                    <a:pt x="11209" y="51450"/>
                  </a:lnTo>
                  <a:cubicBezTo>
                    <a:pt x="1160" y="51450"/>
                    <a:pt x="-1736" y="46299"/>
                    <a:pt x="946" y="35531"/>
                  </a:cubicBezTo>
                  <a:lnTo>
                    <a:pt x="7574" y="8844"/>
                  </a:lnTo>
                  <a:cubicBezTo>
                    <a:pt x="8799" y="3926"/>
                    <a:pt x="8644" y="2002"/>
                    <a:pt x="8177" y="0"/>
                  </a:cubicBezTo>
                  <a:lnTo>
                    <a:pt x="30996" y="0"/>
                  </a:lnTo>
                  <a:cubicBezTo>
                    <a:pt x="29052" y="2618"/>
                    <a:pt x="27725" y="5643"/>
                    <a:pt x="27109" y="8844"/>
                  </a:cubicBezTo>
                  <a:lnTo>
                    <a:pt x="19820" y="38096"/>
                  </a:lnTo>
                  <a:cubicBezTo>
                    <a:pt x="18984" y="41478"/>
                    <a:pt x="20072" y="42917"/>
                    <a:pt x="23513" y="42917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6" name="Google Shape;96;g1194018224e_0_149"/>
            <p:cNvSpPr/>
            <p:nvPr/>
          </p:nvSpPr>
          <p:spPr>
            <a:xfrm>
              <a:off x="8174209" y="4874512"/>
              <a:ext cx="85626" cy="61317"/>
            </a:xfrm>
            <a:custGeom>
              <a:avLst/>
              <a:gdLst/>
              <a:ahLst/>
              <a:cxnLst/>
              <a:rect l="l" t="t" r="r" b="b"/>
              <a:pathLst>
                <a:path w="71955" h="51527" extrusionOk="0">
                  <a:moveTo>
                    <a:pt x="21206" y="8922"/>
                  </a:moveTo>
                  <a:lnTo>
                    <a:pt x="21050" y="8922"/>
                  </a:lnTo>
                  <a:lnTo>
                    <a:pt x="12751" y="42275"/>
                  </a:lnTo>
                  <a:cubicBezTo>
                    <a:pt x="11312" y="48106"/>
                    <a:pt x="11293" y="49098"/>
                    <a:pt x="12381" y="51527"/>
                  </a:cubicBezTo>
                  <a:lnTo>
                    <a:pt x="0" y="51527"/>
                  </a:lnTo>
                  <a:cubicBezTo>
                    <a:pt x="2274" y="49098"/>
                    <a:pt x="2779" y="48068"/>
                    <a:pt x="4218" y="42275"/>
                  </a:cubicBezTo>
                  <a:lnTo>
                    <a:pt x="12420" y="9233"/>
                  </a:lnTo>
                  <a:cubicBezTo>
                    <a:pt x="13859" y="3401"/>
                    <a:pt x="13878" y="2410"/>
                    <a:pt x="12790" y="0"/>
                  </a:cubicBezTo>
                  <a:lnTo>
                    <a:pt x="40371" y="0"/>
                  </a:lnTo>
                  <a:lnTo>
                    <a:pt x="50828" y="41945"/>
                  </a:lnTo>
                  <a:lnTo>
                    <a:pt x="51061" y="41945"/>
                  </a:lnTo>
                  <a:lnTo>
                    <a:pt x="59205" y="9233"/>
                  </a:lnTo>
                  <a:cubicBezTo>
                    <a:pt x="60643" y="3401"/>
                    <a:pt x="60663" y="2410"/>
                    <a:pt x="59574" y="0"/>
                  </a:cubicBezTo>
                  <a:lnTo>
                    <a:pt x="71956" y="0"/>
                  </a:lnTo>
                  <a:cubicBezTo>
                    <a:pt x="69682" y="2410"/>
                    <a:pt x="69176" y="3440"/>
                    <a:pt x="67738" y="9233"/>
                  </a:cubicBezTo>
                  <a:lnTo>
                    <a:pt x="57222" y="51450"/>
                  </a:lnTo>
                  <a:lnTo>
                    <a:pt x="31818" y="5145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7" name="Google Shape;97;g1194018224e_0_149"/>
            <p:cNvSpPr/>
            <p:nvPr/>
          </p:nvSpPr>
          <p:spPr>
            <a:xfrm>
              <a:off x="8252481" y="4874605"/>
              <a:ext cx="42420" cy="61224"/>
            </a:xfrm>
            <a:custGeom>
              <a:avLst/>
              <a:gdLst/>
              <a:ahLst/>
              <a:cxnLst/>
              <a:rect l="l" t="t" r="r" b="b"/>
              <a:pathLst>
                <a:path w="35647" h="51449" extrusionOk="0">
                  <a:moveTo>
                    <a:pt x="0" y="51450"/>
                  </a:moveTo>
                  <a:cubicBezTo>
                    <a:pt x="1944" y="48832"/>
                    <a:pt x="3273" y="45809"/>
                    <a:pt x="3887" y="42606"/>
                  </a:cubicBezTo>
                  <a:lnTo>
                    <a:pt x="12304" y="8844"/>
                  </a:lnTo>
                  <a:cubicBezTo>
                    <a:pt x="13509" y="3926"/>
                    <a:pt x="13353" y="2002"/>
                    <a:pt x="12887" y="0"/>
                  </a:cubicBezTo>
                  <a:lnTo>
                    <a:pt x="35647" y="0"/>
                  </a:lnTo>
                  <a:cubicBezTo>
                    <a:pt x="33704" y="2618"/>
                    <a:pt x="32374" y="5641"/>
                    <a:pt x="31760" y="8844"/>
                  </a:cubicBezTo>
                  <a:lnTo>
                    <a:pt x="23344" y="42606"/>
                  </a:lnTo>
                  <a:cubicBezTo>
                    <a:pt x="22139" y="47504"/>
                    <a:pt x="22294" y="49428"/>
                    <a:pt x="22761" y="5145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8" name="Google Shape;98;g1194018224e_0_149"/>
            <p:cNvSpPr/>
            <p:nvPr/>
          </p:nvSpPr>
          <p:spPr>
            <a:xfrm>
              <a:off x="8297009" y="4874697"/>
              <a:ext cx="63052" cy="61224"/>
            </a:xfrm>
            <a:custGeom>
              <a:avLst/>
              <a:gdLst/>
              <a:ahLst/>
              <a:cxnLst/>
              <a:rect l="l" t="t" r="r" b="b"/>
              <a:pathLst>
                <a:path w="52985" h="51449" extrusionOk="0">
                  <a:moveTo>
                    <a:pt x="52985" y="0"/>
                  </a:moveTo>
                  <a:lnTo>
                    <a:pt x="51955" y="10613"/>
                  </a:lnTo>
                  <a:cubicBezTo>
                    <a:pt x="50052" y="9042"/>
                    <a:pt x="47607" y="8288"/>
                    <a:pt x="45152" y="8513"/>
                  </a:cubicBezTo>
                  <a:lnTo>
                    <a:pt x="36231" y="8513"/>
                  </a:lnTo>
                  <a:lnTo>
                    <a:pt x="27756" y="42606"/>
                  </a:lnTo>
                  <a:cubicBezTo>
                    <a:pt x="26531" y="47504"/>
                    <a:pt x="26687" y="49428"/>
                    <a:pt x="27153" y="51450"/>
                  </a:cubicBezTo>
                  <a:lnTo>
                    <a:pt x="4334" y="51450"/>
                  </a:lnTo>
                  <a:cubicBezTo>
                    <a:pt x="6263" y="48822"/>
                    <a:pt x="7590" y="45803"/>
                    <a:pt x="8222" y="42606"/>
                  </a:cubicBezTo>
                  <a:lnTo>
                    <a:pt x="16696" y="8513"/>
                  </a:lnTo>
                  <a:lnTo>
                    <a:pt x="7775" y="8513"/>
                  </a:lnTo>
                  <a:cubicBezTo>
                    <a:pt x="5032" y="8424"/>
                    <a:pt x="2325" y="9155"/>
                    <a:pt x="0" y="10613"/>
                  </a:cubicBezTo>
                  <a:lnTo>
                    <a:pt x="4237" y="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9" name="Google Shape;99;g1194018224e_0_149"/>
            <p:cNvSpPr/>
            <p:nvPr/>
          </p:nvSpPr>
          <p:spPr>
            <a:xfrm>
              <a:off x="8350007" y="4874512"/>
              <a:ext cx="68233" cy="61224"/>
            </a:xfrm>
            <a:custGeom>
              <a:avLst/>
              <a:gdLst/>
              <a:ahLst/>
              <a:cxnLst/>
              <a:rect l="l" t="t" r="r" b="b"/>
              <a:pathLst>
                <a:path w="57339" h="51449" extrusionOk="0">
                  <a:moveTo>
                    <a:pt x="40390" y="42917"/>
                  </a:moveTo>
                  <a:cubicBezTo>
                    <a:pt x="43502" y="42973"/>
                    <a:pt x="46602" y="42514"/>
                    <a:pt x="49564" y="41556"/>
                  </a:cubicBezTo>
                  <a:lnTo>
                    <a:pt x="45346" y="51450"/>
                  </a:lnTo>
                  <a:lnTo>
                    <a:pt x="0" y="51450"/>
                  </a:lnTo>
                  <a:cubicBezTo>
                    <a:pt x="1936" y="48828"/>
                    <a:pt x="3265" y="45805"/>
                    <a:pt x="3887" y="42606"/>
                  </a:cubicBezTo>
                  <a:lnTo>
                    <a:pt x="12304" y="8844"/>
                  </a:lnTo>
                  <a:cubicBezTo>
                    <a:pt x="13509" y="3926"/>
                    <a:pt x="13353" y="2002"/>
                    <a:pt x="12887" y="0"/>
                  </a:cubicBezTo>
                  <a:lnTo>
                    <a:pt x="57339" y="0"/>
                  </a:lnTo>
                  <a:lnTo>
                    <a:pt x="56484" y="9874"/>
                  </a:lnTo>
                  <a:cubicBezTo>
                    <a:pt x="53739" y="8881"/>
                    <a:pt x="50830" y="8418"/>
                    <a:pt x="47912" y="8513"/>
                  </a:cubicBezTo>
                  <a:lnTo>
                    <a:pt x="31916" y="8513"/>
                  </a:lnTo>
                  <a:lnTo>
                    <a:pt x="28903" y="20564"/>
                  </a:lnTo>
                  <a:lnTo>
                    <a:pt x="42897" y="20564"/>
                  </a:lnTo>
                  <a:cubicBezTo>
                    <a:pt x="46009" y="20607"/>
                    <a:pt x="49108" y="20148"/>
                    <a:pt x="52072" y="19204"/>
                  </a:cubicBezTo>
                  <a:lnTo>
                    <a:pt x="49273" y="30458"/>
                  </a:lnTo>
                  <a:cubicBezTo>
                    <a:pt x="46554" y="29468"/>
                    <a:pt x="43671" y="29008"/>
                    <a:pt x="40779" y="29097"/>
                  </a:cubicBezTo>
                  <a:lnTo>
                    <a:pt x="26784" y="29097"/>
                  </a:lnTo>
                  <a:lnTo>
                    <a:pt x="23344" y="42917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0" name="Google Shape;100;g1194018224e_0_149"/>
            <p:cNvSpPr/>
            <p:nvPr/>
          </p:nvSpPr>
          <p:spPr>
            <a:xfrm>
              <a:off x="8410320" y="4874605"/>
              <a:ext cx="77104" cy="61224"/>
            </a:xfrm>
            <a:custGeom>
              <a:avLst/>
              <a:gdLst/>
              <a:ahLst/>
              <a:cxnLst/>
              <a:rect l="l" t="t" r="r" b="b"/>
              <a:pathLst>
                <a:path w="64793" h="51449" extrusionOk="0">
                  <a:moveTo>
                    <a:pt x="12206" y="8844"/>
                  </a:moveTo>
                  <a:cubicBezTo>
                    <a:pt x="13431" y="3926"/>
                    <a:pt x="13256" y="2002"/>
                    <a:pt x="12790" y="0"/>
                  </a:cubicBezTo>
                  <a:lnTo>
                    <a:pt x="52752" y="0"/>
                  </a:lnTo>
                  <a:cubicBezTo>
                    <a:pt x="63676" y="0"/>
                    <a:pt x="66494" y="4179"/>
                    <a:pt x="63889" y="14617"/>
                  </a:cubicBezTo>
                  <a:lnTo>
                    <a:pt x="58369" y="36814"/>
                  </a:lnTo>
                  <a:cubicBezTo>
                    <a:pt x="55784" y="47251"/>
                    <a:pt x="50867" y="51450"/>
                    <a:pt x="39943" y="51450"/>
                  </a:cubicBezTo>
                  <a:lnTo>
                    <a:pt x="0" y="51450"/>
                  </a:lnTo>
                  <a:cubicBezTo>
                    <a:pt x="1936" y="48826"/>
                    <a:pt x="3263" y="45805"/>
                    <a:pt x="3887" y="42606"/>
                  </a:cubicBezTo>
                  <a:close/>
                  <a:moveTo>
                    <a:pt x="23324" y="42839"/>
                  </a:moveTo>
                  <a:lnTo>
                    <a:pt x="33548" y="42839"/>
                  </a:lnTo>
                  <a:cubicBezTo>
                    <a:pt x="36755" y="42839"/>
                    <a:pt x="37436" y="42120"/>
                    <a:pt x="38291" y="38660"/>
                  </a:cubicBezTo>
                  <a:lnTo>
                    <a:pt x="44763" y="12615"/>
                  </a:lnTo>
                  <a:cubicBezTo>
                    <a:pt x="45619" y="9155"/>
                    <a:pt x="45327" y="8436"/>
                    <a:pt x="42100" y="8436"/>
                  </a:cubicBezTo>
                  <a:lnTo>
                    <a:pt x="31896" y="843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1" name="Google Shape;101;g1194018224e_0_149"/>
            <p:cNvSpPr/>
            <p:nvPr/>
          </p:nvSpPr>
          <p:spPr>
            <a:xfrm>
              <a:off x="8100126" y="4970319"/>
              <a:ext cx="80908" cy="61271"/>
            </a:xfrm>
            <a:custGeom>
              <a:avLst/>
              <a:gdLst/>
              <a:ahLst/>
              <a:cxnLst/>
              <a:rect l="l" t="t" r="r" b="b"/>
              <a:pathLst>
                <a:path w="67990" h="51488" extrusionOk="0">
                  <a:moveTo>
                    <a:pt x="56639" y="40895"/>
                  </a:moveTo>
                  <a:cubicBezTo>
                    <a:pt x="57809" y="44596"/>
                    <a:pt x="59442" y="48136"/>
                    <a:pt x="61499" y="51430"/>
                  </a:cubicBezTo>
                  <a:lnTo>
                    <a:pt x="37377" y="51430"/>
                  </a:lnTo>
                  <a:lnTo>
                    <a:pt x="31294" y="29641"/>
                  </a:lnTo>
                  <a:lnTo>
                    <a:pt x="25346" y="34870"/>
                  </a:lnTo>
                  <a:lnTo>
                    <a:pt x="23402" y="42645"/>
                  </a:lnTo>
                  <a:cubicBezTo>
                    <a:pt x="22178" y="47543"/>
                    <a:pt x="22333" y="49486"/>
                    <a:pt x="22800" y="51488"/>
                  </a:cubicBezTo>
                  <a:lnTo>
                    <a:pt x="0" y="51488"/>
                  </a:lnTo>
                  <a:cubicBezTo>
                    <a:pt x="1932" y="48863"/>
                    <a:pt x="3260" y="45844"/>
                    <a:pt x="3887" y="42645"/>
                  </a:cubicBezTo>
                  <a:lnTo>
                    <a:pt x="12284" y="8883"/>
                  </a:lnTo>
                  <a:cubicBezTo>
                    <a:pt x="13266" y="6041"/>
                    <a:pt x="13474" y="2987"/>
                    <a:pt x="12887" y="39"/>
                  </a:cubicBezTo>
                  <a:lnTo>
                    <a:pt x="35706" y="39"/>
                  </a:lnTo>
                  <a:cubicBezTo>
                    <a:pt x="33774" y="2665"/>
                    <a:pt x="32446" y="5683"/>
                    <a:pt x="31818" y="8883"/>
                  </a:cubicBezTo>
                  <a:lnTo>
                    <a:pt x="28320" y="23052"/>
                  </a:lnTo>
                  <a:lnTo>
                    <a:pt x="45619" y="7503"/>
                  </a:lnTo>
                  <a:cubicBezTo>
                    <a:pt x="48515" y="4918"/>
                    <a:pt x="49312" y="3615"/>
                    <a:pt x="49739" y="1944"/>
                  </a:cubicBezTo>
                  <a:cubicBezTo>
                    <a:pt x="49881" y="1302"/>
                    <a:pt x="49986" y="653"/>
                    <a:pt x="50050" y="0"/>
                  </a:cubicBezTo>
                  <a:lnTo>
                    <a:pt x="67991" y="0"/>
                  </a:lnTo>
                  <a:cubicBezTo>
                    <a:pt x="65075" y="1279"/>
                    <a:pt x="62369" y="2989"/>
                    <a:pt x="59963" y="5073"/>
                  </a:cubicBezTo>
                  <a:lnTo>
                    <a:pt x="47970" y="1520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2" name="Google Shape;102;g1194018224e_0_149"/>
            <p:cNvSpPr/>
            <p:nvPr/>
          </p:nvSpPr>
          <p:spPr>
            <a:xfrm>
              <a:off x="8176315" y="4970296"/>
              <a:ext cx="42489" cy="61224"/>
            </a:xfrm>
            <a:custGeom>
              <a:avLst/>
              <a:gdLst/>
              <a:ahLst/>
              <a:cxnLst/>
              <a:rect l="l" t="t" r="r" b="b"/>
              <a:pathLst>
                <a:path w="35705" h="51449" extrusionOk="0">
                  <a:moveTo>
                    <a:pt x="0" y="51450"/>
                  </a:moveTo>
                  <a:cubicBezTo>
                    <a:pt x="1932" y="48824"/>
                    <a:pt x="3260" y="45805"/>
                    <a:pt x="3887" y="42606"/>
                  </a:cubicBezTo>
                  <a:lnTo>
                    <a:pt x="12284" y="8844"/>
                  </a:lnTo>
                  <a:cubicBezTo>
                    <a:pt x="13509" y="3946"/>
                    <a:pt x="13334" y="2002"/>
                    <a:pt x="12867" y="0"/>
                  </a:cubicBezTo>
                  <a:lnTo>
                    <a:pt x="35706" y="0"/>
                  </a:lnTo>
                  <a:cubicBezTo>
                    <a:pt x="33774" y="2626"/>
                    <a:pt x="32446" y="5644"/>
                    <a:pt x="31818" y="8844"/>
                  </a:cubicBezTo>
                  <a:lnTo>
                    <a:pt x="23422" y="42606"/>
                  </a:lnTo>
                  <a:cubicBezTo>
                    <a:pt x="22197" y="47504"/>
                    <a:pt x="22353" y="49448"/>
                    <a:pt x="22819" y="5145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3" name="Google Shape;103;g1194018224e_0_149"/>
            <p:cNvSpPr/>
            <p:nvPr/>
          </p:nvSpPr>
          <p:spPr>
            <a:xfrm>
              <a:off x="8211424" y="4970249"/>
              <a:ext cx="85673" cy="61271"/>
            </a:xfrm>
            <a:custGeom>
              <a:avLst/>
              <a:gdLst/>
              <a:ahLst/>
              <a:cxnLst/>
              <a:rect l="l" t="t" r="r" b="b"/>
              <a:pathLst>
                <a:path w="71994" h="51488" extrusionOk="0">
                  <a:moveTo>
                    <a:pt x="21225" y="8883"/>
                  </a:moveTo>
                  <a:lnTo>
                    <a:pt x="21050" y="8883"/>
                  </a:lnTo>
                  <a:lnTo>
                    <a:pt x="12751" y="42198"/>
                  </a:lnTo>
                  <a:cubicBezTo>
                    <a:pt x="11312" y="48029"/>
                    <a:pt x="11293" y="49039"/>
                    <a:pt x="12381" y="51450"/>
                  </a:cubicBezTo>
                  <a:lnTo>
                    <a:pt x="0" y="51450"/>
                  </a:lnTo>
                  <a:cubicBezTo>
                    <a:pt x="2294" y="49039"/>
                    <a:pt x="2799" y="47990"/>
                    <a:pt x="4237" y="42198"/>
                  </a:cubicBezTo>
                  <a:lnTo>
                    <a:pt x="12440" y="9252"/>
                  </a:lnTo>
                  <a:cubicBezTo>
                    <a:pt x="13878" y="3421"/>
                    <a:pt x="13897" y="2410"/>
                    <a:pt x="12809" y="0"/>
                  </a:cubicBezTo>
                  <a:lnTo>
                    <a:pt x="40390" y="0"/>
                  </a:lnTo>
                  <a:lnTo>
                    <a:pt x="50847" y="41964"/>
                  </a:lnTo>
                  <a:lnTo>
                    <a:pt x="51080" y="41964"/>
                  </a:lnTo>
                  <a:lnTo>
                    <a:pt x="59244" y="9291"/>
                  </a:lnTo>
                  <a:cubicBezTo>
                    <a:pt x="60682" y="3460"/>
                    <a:pt x="60702" y="2449"/>
                    <a:pt x="59613" y="39"/>
                  </a:cubicBezTo>
                  <a:lnTo>
                    <a:pt x="71994" y="39"/>
                  </a:lnTo>
                  <a:cubicBezTo>
                    <a:pt x="69701" y="2449"/>
                    <a:pt x="69196" y="3499"/>
                    <a:pt x="67757" y="9291"/>
                  </a:cubicBezTo>
                  <a:lnTo>
                    <a:pt x="57300" y="51488"/>
                  </a:lnTo>
                  <a:lnTo>
                    <a:pt x="31838" y="51488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4" name="Google Shape;104;g1194018224e_0_149"/>
            <p:cNvSpPr/>
            <p:nvPr/>
          </p:nvSpPr>
          <p:spPr>
            <a:xfrm>
              <a:off x="8292342" y="4970296"/>
              <a:ext cx="72341" cy="61224"/>
            </a:xfrm>
            <a:custGeom>
              <a:avLst/>
              <a:gdLst/>
              <a:ahLst/>
              <a:cxnLst/>
              <a:rect l="l" t="t" r="r" b="b"/>
              <a:pathLst>
                <a:path w="60791" h="51449" extrusionOk="0">
                  <a:moveTo>
                    <a:pt x="60791" y="20584"/>
                  </a:moveTo>
                  <a:cubicBezTo>
                    <a:pt x="58508" y="22724"/>
                    <a:pt x="56962" y="25536"/>
                    <a:pt x="56379" y="28611"/>
                  </a:cubicBezTo>
                  <a:lnTo>
                    <a:pt x="53211" y="41323"/>
                  </a:lnTo>
                  <a:cubicBezTo>
                    <a:pt x="51637" y="47679"/>
                    <a:pt x="51695" y="48709"/>
                    <a:pt x="52783" y="51450"/>
                  </a:cubicBezTo>
                  <a:lnTo>
                    <a:pt x="35504" y="51450"/>
                  </a:lnTo>
                  <a:lnTo>
                    <a:pt x="36029" y="46707"/>
                  </a:lnTo>
                  <a:lnTo>
                    <a:pt x="35873" y="46707"/>
                  </a:lnTo>
                  <a:cubicBezTo>
                    <a:pt x="34241" y="49681"/>
                    <a:pt x="33094" y="51450"/>
                    <a:pt x="27535" y="51450"/>
                  </a:cubicBezTo>
                  <a:lnTo>
                    <a:pt x="10178" y="51450"/>
                  </a:lnTo>
                  <a:cubicBezTo>
                    <a:pt x="1820" y="51450"/>
                    <a:pt x="-1854" y="47426"/>
                    <a:pt x="906" y="36328"/>
                  </a:cubicBezTo>
                  <a:lnTo>
                    <a:pt x="6193" y="15122"/>
                  </a:lnTo>
                  <a:cubicBezTo>
                    <a:pt x="8953" y="4023"/>
                    <a:pt x="14629" y="0"/>
                    <a:pt x="22986" y="0"/>
                  </a:cubicBezTo>
                  <a:lnTo>
                    <a:pt x="60597" y="0"/>
                  </a:lnTo>
                  <a:lnTo>
                    <a:pt x="59664" y="9893"/>
                  </a:lnTo>
                  <a:cubicBezTo>
                    <a:pt x="57287" y="8867"/>
                    <a:pt x="54708" y="8397"/>
                    <a:pt x="52122" y="8513"/>
                  </a:cubicBezTo>
                  <a:lnTo>
                    <a:pt x="31306" y="8513"/>
                  </a:lnTo>
                  <a:cubicBezTo>
                    <a:pt x="28740" y="8513"/>
                    <a:pt x="27243" y="9330"/>
                    <a:pt x="26641" y="11818"/>
                  </a:cubicBezTo>
                  <a:lnTo>
                    <a:pt x="19702" y="39632"/>
                  </a:lnTo>
                  <a:cubicBezTo>
                    <a:pt x="19080" y="42120"/>
                    <a:pt x="20168" y="42936"/>
                    <a:pt x="22753" y="42936"/>
                  </a:cubicBezTo>
                  <a:lnTo>
                    <a:pt x="29342" y="42936"/>
                  </a:lnTo>
                  <a:cubicBezTo>
                    <a:pt x="31908" y="42936"/>
                    <a:pt x="33405" y="42120"/>
                    <a:pt x="34027" y="39632"/>
                  </a:cubicBezTo>
                  <a:lnTo>
                    <a:pt x="36631" y="29097"/>
                  </a:lnTo>
                  <a:lnTo>
                    <a:pt x="29323" y="29097"/>
                  </a:lnTo>
                  <a:cubicBezTo>
                    <a:pt x="28085" y="29146"/>
                    <a:pt x="26874" y="29478"/>
                    <a:pt x="25785" y="30069"/>
                  </a:cubicBezTo>
                  <a:lnTo>
                    <a:pt x="28215" y="20584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5" name="Google Shape;105;g1194018224e_0_149"/>
            <p:cNvSpPr/>
            <p:nvPr/>
          </p:nvSpPr>
          <p:spPr>
            <a:xfrm>
              <a:off x="8360653" y="4970296"/>
              <a:ext cx="77104" cy="61224"/>
            </a:xfrm>
            <a:custGeom>
              <a:avLst/>
              <a:gdLst/>
              <a:ahLst/>
              <a:cxnLst/>
              <a:rect l="l" t="t" r="r" b="b"/>
              <a:pathLst>
                <a:path w="64793" h="51449" extrusionOk="0">
                  <a:moveTo>
                    <a:pt x="12206" y="8844"/>
                  </a:moveTo>
                  <a:cubicBezTo>
                    <a:pt x="13411" y="3946"/>
                    <a:pt x="13256" y="2002"/>
                    <a:pt x="12789" y="0"/>
                  </a:cubicBezTo>
                  <a:lnTo>
                    <a:pt x="52752" y="0"/>
                  </a:lnTo>
                  <a:cubicBezTo>
                    <a:pt x="63676" y="0"/>
                    <a:pt x="66494" y="4179"/>
                    <a:pt x="63889" y="14636"/>
                  </a:cubicBezTo>
                  <a:lnTo>
                    <a:pt x="58311" y="36814"/>
                  </a:lnTo>
                  <a:cubicBezTo>
                    <a:pt x="55706" y="47271"/>
                    <a:pt x="50808" y="51450"/>
                    <a:pt x="39885" y="51450"/>
                  </a:cubicBezTo>
                  <a:lnTo>
                    <a:pt x="0" y="51450"/>
                  </a:lnTo>
                  <a:cubicBezTo>
                    <a:pt x="1940" y="48830"/>
                    <a:pt x="3269" y="45807"/>
                    <a:pt x="3887" y="42606"/>
                  </a:cubicBezTo>
                  <a:close/>
                  <a:moveTo>
                    <a:pt x="23324" y="42936"/>
                  </a:moveTo>
                  <a:lnTo>
                    <a:pt x="33529" y="42936"/>
                  </a:lnTo>
                  <a:cubicBezTo>
                    <a:pt x="36755" y="42936"/>
                    <a:pt x="37416" y="42198"/>
                    <a:pt x="38271" y="38738"/>
                  </a:cubicBezTo>
                  <a:lnTo>
                    <a:pt x="44763" y="12692"/>
                  </a:lnTo>
                  <a:cubicBezTo>
                    <a:pt x="45619" y="9252"/>
                    <a:pt x="45308" y="8513"/>
                    <a:pt x="42100" y="8513"/>
                  </a:cubicBezTo>
                  <a:lnTo>
                    <a:pt x="31896" y="8513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6" name="Google Shape;106;g1194018224e_0_149"/>
            <p:cNvSpPr/>
            <p:nvPr/>
          </p:nvSpPr>
          <p:spPr>
            <a:xfrm>
              <a:off x="8437636" y="4970296"/>
              <a:ext cx="74443" cy="61224"/>
            </a:xfrm>
            <a:custGeom>
              <a:avLst/>
              <a:gdLst/>
              <a:ahLst/>
              <a:cxnLst/>
              <a:rect l="l" t="t" r="r" b="b"/>
              <a:pathLst>
                <a:path w="62557" h="51449" extrusionOk="0">
                  <a:moveTo>
                    <a:pt x="6195" y="15122"/>
                  </a:moveTo>
                  <a:cubicBezTo>
                    <a:pt x="8955" y="4023"/>
                    <a:pt x="14612" y="0"/>
                    <a:pt x="22969" y="0"/>
                  </a:cubicBezTo>
                  <a:lnTo>
                    <a:pt x="52397" y="0"/>
                  </a:lnTo>
                  <a:cubicBezTo>
                    <a:pt x="60755" y="0"/>
                    <a:pt x="64409" y="4023"/>
                    <a:pt x="61649" y="15122"/>
                  </a:cubicBezTo>
                  <a:lnTo>
                    <a:pt x="56382" y="36328"/>
                  </a:lnTo>
                  <a:cubicBezTo>
                    <a:pt x="53622" y="47426"/>
                    <a:pt x="47946" y="51450"/>
                    <a:pt x="39588" y="51450"/>
                  </a:cubicBezTo>
                  <a:lnTo>
                    <a:pt x="10161" y="51450"/>
                  </a:lnTo>
                  <a:cubicBezTo>
                    <a:pt x="1803" y="51450"/>
                    <a:pt x="-1852" y="47426"/>
                    <a:pt x="909" y="36328"/>
                  </a:cubicBezTo>
                  <a:close/>
                  <a:moveTo>
                    <a:pt x="19704" y="39632"/>
                  </a:moveTo>
                  <a:cubicBezTo>
                    <a:pt x="19082" y="42120"/>
                    <a:pt x="20171" y="42936"/>
                    <a:pt x="22736" y="42936"/>
                  </a:cubicBezTo>
                  <a:lnTo>
                    <a:pt x="31269" y="42936"/>
                  </a:lnTo>
                  <a:cubicBezTo>
                    <a:pt x="33835" y="42936"/>
                    <a:pt x="35312" y="42120"/>
                    <a:pt x="35934" y="39632"/>
                  </a:cubicBezTo>
                  <a:lnTo>
                    <a:pt x="42854" y="11818"/>
                  </a:lnTo>
                  <a:cubicBezTo>
                    <a:pt x="43476" y="9330"/>
                    <a:pt x="42387" y="8513"/>
                    <a:pt x="39821" y="8513"/>
                  </a:cubicBezTo>
                  <a:lnTo>
                    <a:pt x="31308" y="8513"/>
                  </a:lnTo>
                  <a:cubicBezTo>
                    <a:pt x="28723" y="8513"/>
                    <a:pt x="27246" y="9330"/>
                    <a:pt x="26624" y="11818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7" name="Google Shape;107;g1194018224e_0_149"/>
            <p:cNvSpPr/>
            <p:nvPr/>
          </p:nvSpPr>
          <p:spPr>
            <a:xfrm>
              <a:off x="8507476" y="4970249"/>
              <a:ext cx="103067" cy="61271"/>
            </a:xfrm>
            <a:custGeom>
              <a:avLst/>
              <a:gdLst/>
              <a:ahLst/>
              <a:cxnLst/>
              <a:rect l="l" t="t" r="r" b="b"/>
              <a:pathLst>
                <a:path w="86611" h="51488" extrusionOk="0">
                  <a:moveTo>
                    <a:pt x="60293" y="39"/>
                  </a:moveTo>
                  <a:lnTo>
                    <a:pt x="86611" y="39"/>
                  </a:lnTo>
                  <a:cubicBezTo>
                    <a:pt x="84642" y="2643"/>
                    <a:pt x="83311" y="5672"/>
                    <a:pt x="82724" y="8883"/>
                  </a:cubicBezTo>
                  <a:lnTo>
                    <a:pt x="74327" y="42645"/>
                  </a:lnTo>
                  <a:cubicBezTo>
                    <a:pt x="73102" y="47543"/>
                    <a:pt x="73277" y="49486"/>
                    <a:pt x="73822" y="51488"/>
                  </a:cubicBezTo>
                  <a:lnTo>
                    <a:pt x="50866" y="51488"/>
                  </a:lnTo>
                  <a:cubicBezTo>
                    <a:pt x="52799" y="48863"/>
                    <a:pt x="54126" y="45844"/>
                    <a:pt x="54754" y="42645"/>
                  </a:cubicBezTo>
                  <a:lnTo>
                    <a:pt x="62626" y="10962"/>
                  </a:lnTo>
                  <a:lnTo>
                    <a:pt x="62470" y="10962"/>
                  </a:lnTo>
                  <a:lnTo>
                    <a:pt x="38019" y="51488"/>
                  </a:lnTo>
                  <a:lnTo>
                    <a:pt x="24413" y="51488"/>
                  </a:lnTo>
                  <a:lnTo>
                    <a:pt x="20681" y="10962"/>
                  </a:lnTo>
                  <a:lnTo>
                    <a:pt x="20525" y="10962"/>
                  </a:lnTo>
                  <a:lnTo>
                    <a:pt x="12751" y="42198"/>
                  </a:lnTo>
                  <a:cubicBezTo>
                    <a:pt x="11312" y="48029"/>
                    <a:pt x="11293" y="49039"/>
                    <a:pt x="12381" y="51450"/>
                  </a:cubicBezTo>
                  <a:lnTo>
                    <a:pt x="0" y="51450"/>
                  </a:lnTo>
                  <a:cubicBezTo>
                    <a:pt x="2294" y="49039"/>
                    <a:pt x="2799" y="47990"/>
                    <a:pt x="4237" y="42198"/>
                  </a:cubicBezTo>
                  <a:lnTo>
                    <a:pt x="12440" y="9252"/>
                  </a:lnTo>
                  <a:cubicBezTo>
                    <a:pt x="13878" y="3421"/>
                    <a:pt x="13897" y="2410"/>
                    <a:pt x="12809" y="0"/>
                  </a:cubicBezTo>
                  <a:lnTo>
                    <a:pt x="39962" y="0"/>
                  </a:lnTo>
                  <a:lnTo>
                    <a:pt x="42509" y="29155"/>
                  </a:lnTo>
                  <a:lnTo>
                    <a:pt x="42684" y="29155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8" name="Google Shape;108;g1194018224e_0_149"/>
            <p:cNvSpPr/>
            <p:nvPr/>
          </p:nvSpPr>
          <p:spPr>
            <a:xfrm>
              <a:off x="7990275" y="4407696"/>
              <a:ext cx="491182" cy="523274"/>
            </a:xfrm>
            <a:custGeom>
              <a:avLst/>
              <a:gdLst/>
              <a:ahLst/>
              <a:cxnLst/>
              <a:rect l="l" t="t" r="r" b="b"/>
              <a:pathLst>
                <a:path w="412758" h="439726" extrusionOk="0">
                  <a:moveTo>
                    <a:pt x="379712" y="39"/>
                  </a:moveTo>
                  <a:cubicBezTo>
                    <a:pt x="361462" y="39"/>
                    <a:pt x="346669" y="14832"/>
                    <a:pt x="346669" y="33082"/>
                  </a:cubicBezTo>
                  <a:cubicBezTo>
                    <a:pt x="346653" y="38590"/>
                    <a:pt x="348031" y="44013"/>
                    <a:pt x="350673" y="48845"/>
                  </a:cubicBezTo>
                  <a:cubicBezTo>
                    <a:pt x="347388" y="50497"/>
                    <a:pt x="339730" y="54326"/>
                    <a:pt x="329001" y="59905"/>
                  </a:cubicBezTo>
                  <a:cubicBezTo>
                    <a:pt x="323302" y="47580"/>
                    <a:pt x="308691" y="42207"/>
                    <a:pt x="296364" y="47904"/>
                  </a:cubicBezTo>
                  <a:cubicBezTo>
                    <a:pt x="284039" y="53603"/>
                    <a:pt x="278667" y="68216"/>
                    <a:pt x="284366" y="80541"/>
                  </a:cubicBezTo>
                  <a:cubicBezTo>
                    <a:pt x="284785" y="81453"/>
                    <a:pt x="285264" y="82337"/>
                    <a:pt x="285792" y="83190"/>
                  </a:cubicBezTo>
                  <a:cubicBezTo>
                    <a:pt x="280272" y="86248"/>
                    <a:pt x="274564" y="89435"/>
                    <a:pt x="268668" y="92753"/>
                  </a:cubicBezTo>
                  <a:cubicBezTo>
                    <a:pt x="263302" y="83542"/>
                    <a:pt x="251484" y="80428"/>
                    <a:pt x="242273" y="85795"/>
                  </a:cubicBezTo>
                  <a:cubicBezTo>
                    <a:pt x="233062" y="91161"/>
                    <a:pt x="229948" y="102979"/>
                    <a:pt x="235314" y="112190"/>
                  </a:cubicBezTo>
                  <a:cubicBezTo>
                    <a:pt x="229250" y="115825"/>
                    <a:pt x="223108" y="119537"/>
                    <a:pt x="216985" y="123308"/>
                  </a:cubicBezTo>
                  <a:cubicBezTo>
                    <a:pt x="211036" y="118274"/>
                    <a:pt x="202132" y="119014"/>
                    <a:pt x="197098" y="124964"/>
                  </a:cubicBezTo>
                  <a:cubicBezTo>
                    <a:pt x="194938" y="127516"/>
                    <a:pt x="193754" y="130752"/>
                    <a:pt x="193758" y="134096"/>
                  </a:cubicBezTo>
                  <a:cubicBezTo>
                    <a:pt x="193772" y="135316"/>
                    <a:pt x="193935" y="136531"/>
                    <a:pt x="194244" y="137711"/>
                  </a:cubicBezTo>
                  <a:cubicBezTo>
                    <a:pt x="170733" y="152668"/>
                    <a:pt x="148200" y="169105"/>
                    <a:pt x="126779" y="186925"/>
                  </a:cubicBezTo>
                  <a:cubicBezTo>
                    <a:pt x="104445" y="137011"/>
                    <a:pt x="71539" y="82218"/>
                    <a:pt x="25706" y="37611"/>
                  </a:cubicBezTo>
                  <a:lnTo>
                    <a:pt x="25570" y="37474"/>
                  </a:lnTo>
                  <a:cubicBezTo>
                    <a:pt x="20206" y="32188"/>
                    <a:pt x="15852" y="34520"/>
                    <a:pt x="21936" y="41109"/>
                  </a:cubicBezTo>
                  <a:lnTo>
                    <a:pt x="22169" y="41362"/>
                  </a:lnTo>
                  <a:cubicBezTo>
                    <a:pt x="61043" y="83190"/>
                    <a:pt x="91598" y="143736"/>
                    <a:pt x="112415" y="198957"/>
                  </a:cubicBezTo>
                  <a:cubicBezTo>
                    <a:pt x="33442" y="266384"/>
                    <a:pt x="-53596" y="397039"/>
                    <a:pt x="41800" y="438031"/>
                  </a:cubicBezTo>
                  <a:cubicBezTo>
                    <a:pt x="55698" y="443999"/>
                    <a:pt x="62034" y="432570"/>
                    <a:pt x="56047" y="429051"/>
                  </a:cubicBezTo>
                  <a:cubicBezTo>
                    <a:pt x="54978" y="428429"/>
                    <a:pt x="12489" y="405455"/>
                    <a:pt x="39487" y="334879"/>
                  </a:cubicBezTo>
                  <a:lnTo>
                    <a:pt x="107516" y="334879"/>
                  </a:lnTo>
                  <a:cubicBezTo>
                    <a:pt x="111155" y="334879"/>
                    <a:pt x="114106" y="331929"/>
                    <a:pt x="114106" y="328290"/>
                  </a:cubicBezTo>
                  <a:cubicBezTo>
                    <a:pt x="114106" y="324652"/>
                    <a:pt x="111155" y="321701"/>
                    <a:pt x="107516" y="321701"/>
                  </a:cubicBezTo>
                  <a:lnTo>
                    <a:pt x="45046" y="321701"/>
                  </a:lnTo>
                  <a:cubicBezTo>
                    <a:pt x="49085" y="313139"/>
                    <a:pt x="53581" y="304803"/>
                    <a:pt x="58516" y="296725"/>
                  </a:cubicBezTo>
                  <a:lnTo>
                    <a:pt x="107419" y="296725"/>
                  </a:lnTo>
                  <a:cubicBezTo>
                    <a:pt x="111064" y="296526"/>
                    <a:pt x="113857" y="293413"/>
                    <a:pt x="113660" y="289768"/>
                  </a:cubicBezTo>
                  <a:cubicBezTo>
                    <a:pt x="113478" y="286400"/>
                    <a:pt x="110788" y="283710"/>
                    <a:pt x="107419" y="283527"/>
                  </a:cubicBezTo>
                  <a:lnTo>
                    <a:pt x="66913" y="283527"/>
                  </a:lnTo>
                  <a:cubicBezTo>
                    <a:pt x="71966" y="275985"/>
                    <a:pt x="77622" y="268075"/>
                    <a:pt x="83998" y="259794"/>
                  </a:cubicBezTo>
                  <a:lnTo>
                    <a:pt x="107322" y="259794"/>
                  </a:lnTo>
                  <a:cubicBezTo>
                    <a:pt x="110967" y="259596"/>
                    <a:pt x="113760" y="256482"/>
                    <a:pt x="113563" y="252838"/>
                  </a:cubicBezTo>
                  <a:cubicBezTo>
                    <a:pt x="113381" y="249470"/>
                    <a:pt x="110691" y="246779"/>
                    <a:pt x="107322" y="246597"/>
                  </a:cubicBezTo>
                  <a:lnTo>
                    <a:pt x="94358" y="246597"/>
                  </a:lnTo>
                  <a:cubicBezTo>
                    <a:pt x="101744" y="237525"/>
                    <a:pt x="109932" y="228093"/>
                    <a:pt x="118926" y="218297"/>
                  </a:cubicBezTo>
                  <a:lnTo>
                    <a:pt x="119159" y="218024"/>
                  </a:lnTo>
                  <a:cubicBezTo>
                    <a:pt x="137080" y="269960"/>
                    <a:pt x="145749" y="314237"/>
                    <a:pt x="143844" y="329009"/>
                  </a:cubicBezTo>
                  <a:cubicBezTo>
                    <a:pt x="143389" y="334289"/>
                    <a:pt x="140256" y="338965"/>
                    <a:pt x="135545" y="341391"/>
                  </a:cubicBezTo>
                  <a:cubicBezTo>
                    <a:pt x="132201" y="342965"/>
                    <a:pt x="130821" y="347591"/>
                    <a:pt x="136069" y="349166"/>
                  </a:cubicBezTo>
                  <a:cubicBezTo>
                    <a:pt x="152766" y="354083"/>
                    <a:pt x="163067" y="337503"/>
                    <a:pt x="164914" y="324189"/>
                  </a:cubicBezTo>
                  <a:cubicBezTo>
                    <a:pt x="166760" y="310875"/>
                    <a:pt x="157644" y="261622"/>
                    <a:pt x="133523" y="203019"/>
                  </a:cubicBezTo>
                  <a:cubicBezTo>
                    <a:pt x="154511" y="182523"/>
                    <a:pt x="176941" y="163554"/>
                    <a:pt x="200639" y="146263"/>
                  </a:cubicBezTo>
                  <a:cubicBezTo>
                    <a:pt x="202771" y="147523"/>
                    <a:pt x="205199" y="148193"/>
                    <a:pt x="207675" y="148207"/>
                  </a:cubicBezTo>
                  <a:cubicBezTo>
                    <a:pt x="215471" y="148207"/>
                    <a:pt x="221794" y="141892"/>
                    <a:pt x="221806" y="134096"/>
                  </a:cubicBezTo>
                  <a:cubicBezTo>
                    <a:pt x="221808" y="133161"/>
                    <a:pt x="221711" y="132230"/>
                    <a:pt x="221514" y="131316"/>
                  </a:cubicBezTo>
                  <a:cubicBezTo>
                    <a:pt x="227837" y="126923"/>
                    <a:pt x="234104" y="122661"/>
                    <a:pt x="240310" y="118527"/>
                  </a:cubicBezTo>
                  <a:cubicBezTo>
                    <a:pt x="243715" y="121263"/>
                    <a:pt x="247954" y="122752"/>
                    <a:pt x="252322" y="122744"/>
                  </a:cubicBezTo>
                  <a:cubicBezTo>
                    <a:pt x="262917" y="122832"/>
                    <a:pt x="271576" y="114315"/>
                    <a:pt x="271664" y="103720"/>
                  </a:cubicBezTo>
                  <a:cubicBezTo>
                    <a:pt x="271677" y="102054"/>
                    <a:pt x="271475" y="100392"/>
                    <a:pt x="271059" y="98779"/>
                  </a:cubicBezTo>
                  <a:cubicBezTo>
                    <a:pt x="277254" y="94891"/>
                    <a:pt x="283246" y="91237"/>
                    <a:pt x="289038" y="87816"/>
                  </a:cubicBezTo>
                  <a:cubicBezTo>
                    <a:pt x="298261" y="97768"/>
                    <a:pt x="313807" y="98359"/>
                    <a:pt x="323758" y="89136"/>
                  </a:cubicBezTo>
                  <a:cubicBezTo>
                    <a:pt x="330717" y="82687"/>
                    <a:pt x="333341" y="72805"/>
                    <a:pt x="330497" y="63753"/>
                  </a:cubicBezTo>
                  <a:cubicBezTo>
                    <a:pt x="340993" y="57922"/>
                    <a:pt x="348651" y="53763"/>
                    <a:pt x="352403" y="51644"/>
                  </a:cubicBezTo>
                  <a:cubicBezTo>
                    <a:pt x="362675" y="66727"/>
                    <a:pt x="383232" y="70626"/>
                    <a:pt x="398313" y="60352"/>
                  </a:cubicBezTo>
                  <a:cubicBezTo>
                    <a:pt x="413396" y="50079"/>
                    <a:pt x="417295" y="29525"/>
                    <a:pt x="407023" y="14442"/>
                  </a:cubicBezTo>
                  <a:cubicBezTo>
                    <a:pt x="400869" y="5407"/>
                    <a:pt x="390643" y="0"/>
                    <a:pt x="379712" y="0"/>
                  </a:cubicBezTo>
                  <a:close/>
                </a:path>
              </a:pathLst>
            </a:custGeom>
            <a:solidFill>
              <a:srgbClr val="F37D2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635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194018224e_0_0"/>
          <p:cNvSpPr txBox="1">
            <a:spLocks noGrp="1"/>
          </p:cNvSpPr>
          <p:nvPr>
            <p:ph type="title"/>
          </p:nvPr>
        </p:nvSpPr>
        <p:spPr>
          <a:xfrm>
            <a:off x="624417" y="366185"/>
            <a:ext cx="109432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1194018224e_0_0"/>
          <p:cNvSpPr txBox="1">
            <a:spLocks noGrp="1"/>
          </p:cNvSpPr>
          <p:nvPr>
            <p:ph type="body" idx="1"/>
          </p:nvPr>
        </p:nvSpPr>
        <p:spPr>
          <a:xfrm>
            <a:off x="624416" y="1411819"/>
            <a:ext cx="10943200" cy="45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rbel"/>
              <a:buNone/>
              <a:defRPr sz="2000" b="0" i="0" u="none" strike="noStrike" cap="non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Char char="●"/>
              <a:defRPr sz="1600" b="0" i="0" u="none" strike="noStrike" cap="none">
                <a:solidFill>
                  <a:srgbClr val="404040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Char char="•"/>
              <a:defRPr sz="1600" b="0" i="0" u="none" strike="noStrike" cap="none">
                <a:solidFill>
                  <a:srgbClr val="404040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Char char="•"/>
              <a:defRPr sz="1600" b="0" i="0" u="none" strike="noStrike" cap="none">
                <a:solidFill>
                  <a:srgbClr val="404040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rbel"/>
              <a:buChar char="•"/>
              <a:defRPr sz="1600" b="0" i="0" u="none" strike="noStrike" cap="none">
                <a:solidFill>
                  <a:srgbClr val="404040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None/>
              <a:defRPr sz="14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rbel"/>
              <a:buNone/>
              <a:defRPr sz="14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orbel"/>
              <a:buNone/>
              <a:defRPr sz="14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None/>
              <a:defRPr sz="1400" b="0" i="0" u="none" strike="noStrike" cap="non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772386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95">
          <p15:clr>
            <a:srgbClr val="F26B43"/>
          </p15:clr>
        </p15:guide>
        <p15:guide id="3" pos="5465">
          <p15:clr>
            <a:srgbClr val="F26B43"/>
          </p15:clr>
        </p15:guide>
        <p15:guide id="4" pos="2880">
          <p15:clr>
            <a:srgbClr val="F26B43"/>
          </p15:clr>
        </p15:guide>
        <p15:guide id="5" orient="horz" pos="169">
          <p15:clr>
            <a:srgbClr val="F26B43"/>
          </p15:clr>
        </p15:guide>
        <p15:guide id="6" orient="horz">
          <p15:clr>
            <a:srgbClr val="F26B43"/>
          </p15:clr>
        </p15:guide>
        <p15:guide id="7" pos="3016">
          <p15:clr>
            <a:srgbClr val="A4A3A4"/>
          </p15:clr>
        </p15:guide>
        <p15:guide id="8" pos="3152">
          <p15:clr>
            <a:srgbClr val="A4A3A4"/>
          </p15:clr>
        </p15:guide>
        <p15:guide id="9" pos="3280">
          <p15:clr>
            <a:srgbClr val="A4A3A4"/>
          </p15:clr>
        </p15:guide>
        <p15:guide id="10" pos="3560">
          <p15:clr>
            <a:srgbClr val="A4A3A4"/>
          </p15:clr>
        </p15:guide>
        <p15:guide id="11" pos="3696">
          <p15:clr>
            <a:srgbClr val="A4A3A4"/>
          </p15:clr>
        </p15:guide>
        <p15:guide id="12" pos="3833">
          <p15:clr>
            <a:srgbClr val="A4A3A4"/>
          </p15:clr>
        </p15:guide>
        <p15:guide id="13" pos="3969">
          <p15:clr>
            <a:srgbClr val="A4A3A4"/>
          </p15:clr>
        </p15:guide>
        <p15:guide id="14" pos="4105">
          <p15:clr>
            <a:srgbClr val="A4A3A4"/>
          </p15:clr>
        </p15:guide>
        <p15:guide id="15" pos="4241">
          <p15:clr>
            <a:srgbClr val="A4A3A4"/>
          </p15:clr>
        </p15:guide>
        <p15:guide id="16" pos="4380">
          <p15:clr>
            <a:srgbClr val="A4A3A4"/>
          </p15:clr>
        </p15:guide>
        <p15:guide id="17" pos="4513">
          <p15:clr>
            <a:srgbClr val="A4A3A4"/>
          </p15:clr>
        </p15:guide>
        <p15:guide id="18" pos="4649">
          <p15:clr>
            <a:srgbClr val="A4A3A4"/>
          </p15:clr>
        </p15:guide>
        <p15:guide id="19" pos="4785">
          <p15:clr>
            <a:srgbClr val="A4A3A4"/>
          </p15:clr>
        </p15:guide>
        <p15:guide id="20" pos="4921">
          <p15:clr>
            <a:srgbClr val="A4A3A4"/>
          </p15:clr>
        </p15:guide>
        <p15:guide id="21" pos="5057">
          <p15:clr>
            <a:srgbClr val="A4A3A4"/>
          </p15:clr>
        </p15:guide>
        <p15:guide id="22" pos="5193">
          <p15:clr>
            <a:srgbClr val="A4A3A4"/>
          </p15:clr>
        </p15:guide>
        <p15:guide id="23" pos="5329">
          <p15:clr>
            <a:srgbClr val="A4A3A4"/>
          </p15:clr>
        </p15:guide>
        <p15:guide id="24" pos="431">
          <p15:clr>
            <a:srgbClr val="A4A3A4"/>
          </p15:clr>
        </p15:guide>
        <p15:guide id="25" pos="567">
          <p15:clr>
            <a:srgbClr val="A4A3A4"/>
          </p15:clr>
        </p15:guide>
        <p15:guide id="26" pos="703">
          <p15:clr>
            <a:srgbClr val="A4A3A4"/>
          </p15:clr>
        </p15:guide>
        <p15:guide id="27" pos="839">
          <p15:clr>
            <a:srgbClr val="A4A3A4"/>
          </p15:clr>
        </p15:guide>
        <p15:guide id="28" pos="975">
          <p15:clr>
            <a:srgbClr val="A4A3A4"/>
          </p15:clr>
        </p15:guide>
        <p15:guide id="29" pos="1383">
          <p15:clr>
            <a:srgbClr val="A4A3A4"/>
          </p15:clr>
        </p15:guide>
        <p15:guide id="30" pos="1519">
          <p15:clr>
            <a:srgbClr val="A4A3A4"/>
          </p15:clr>
        </p15:guide>
        <p15:guide id="31" pos="1655">
          <p15:clr>
            <a:srgbClr val="A4A3A4"/>
          </p15:clr>
        </p15:guide>
        <p15:guide id="32" pos="1927">
          <p15:clr>
            <a:srgbClr val="A4A3A4"/>
          </p15:clr>
        </p15:guide>
        <p15:guide id="33" pos="2200">
          <p15:clr>
            <a:srgbClr val="A4A3A4"/>
          </p15:clr>
        </p15:guide>
        <p15:guide id="34" pos="2336">
          <p15:clr>
            <a:srgbClr val="A4A3A4"/>
          </p15:clr>
        </p15:guide>
        <p15:guide id="35" orient="horz" pos="531">
          <p15:clr>
            <a:srgbClr val="A4A3A4"/>
          </p15:clr>
        </p15:guide>
        <p15:guide id="36" orient="horz" pos="804">
          <p15:clr>
            <a:srgbClr val="A4A3A4"/>
          </p15:clr>
        </p15:guide>
        <p15:guide id="37" orient="horz" pos="940">
          <p15:clr>
            <a:srgbClr val="A4A3A4"/>
          </p15:clr>
        </p15:guide>
        <p15:guide id="38" orient="horz" pos="1484">
          <p15:clr>
            <a:srgbClr val="A4A3A4"/>
          </p15:clr>
        </p15:guide>
        <p15:guide id="39" orient="horz" pos="1892">
          <p15:clr>
            <a:srgbClr val="A4A3A4"/>
          </p15:clr>
        </p15:guide>
        <p15:guide id="40" pos="2472">
          <p15:clr>
            <a:srgbClr val="A4A3A4"/>
          </p15:clr>
        </p15:guide>
        <p15:guide id="41" pos="2608">
          <p15:clr>
            <a:srgbClr val="A4A3A4"/>
          </p15:clr>
        </p15:guide>
        <p15:guide id="42" pos="2744">
          <p15:clr>
            <a:srgbClr val="A4A3A4"/>
          </p15:clr>
        </p15:guide>
        <p15:guide id="43" orient="horz" pos="1756">
          <p15:clr>
            <a:srgbClr val="A4A3A4"/>
          </p15:clr>
        </p15:guide>
        <p15:guide id="44" pos="1111">
          <p15:clr>
            <a:srgbClr val="A4A3A4"/>
          </p15:clr>
        </p15:guide>
        <p15:guide id="45" pos="1247">
          <p15:clr>
            <a:srgbClr val="A4A3A4"/>
          </p15:clr>
        </p15:guide>
        <p15:guide id="46" pos="1791">
          <p15:clr>
            <a:srgbClr val="A4A3A4"/>
          </p15:clr>
        </p15:guide>
        <p15:guide id="47" pos="2064">
          <p15:clr>
            <a:srgbClr val="A4A3A4"/>
          </p15:clr>
        </p15:guide>
        <p15:guide id="48" pos="3424">
          <p15:clr>
            <a:srgbClr val="A4A3A4"/>
          </p15:clr>
        </p15:guide>
        <p15:guide id="49" orient="horz" pos="1076">
          <p15:clr>
            <a:srgbClr val="A4A3A4"/>
          </p15:clr>
        </p15:guide>
        <p15:guide id="50" orient="horz" pos="1212">
          <p15:clr>
            <a:srgbClr val="A4A3A4"/>
          </p15:clr>
        </p15:guide>
        <p15:guide id="51" orient="horz" pos="1348">
          <p15:clr>
            <a:srgbClr val="A4A3A4"/>
          </p15:clr>
        </p15:guide>
        <p15:guide id="52" orient="horz" pos="2028">
          <p15:clr>
            <a:srgbClr val="A4A3A4"/>
          </p15:clr>
        </p15:guide>
        <p15:guide id="53" orient="horz" pos="2164">
          <p15:clr>
            <a:srgbClr val="A4A3A4"/>
          </p15:clr>
        </p15:guide>
        <p15:guide id="54" orient="horz" pos="2300">
          <p15:clr>
            <a:srgbClr val="A4A3A4"/>
          </p15:clr>
        </p15:guide>
        <p15:guide id="55" orient="horz" pos="2436">
          <p15:clr>
            <a:srgbClr val="A4A3A4"/>
          </p15:clr>
        </p15:guide>
        <p15:guide id="56" orient="horz" pos="2573">
          <p15:clr>
            <a:srgbClr val="A4A3A4"/>
          </p15:clr>
        </p15:guide>
        <p15:guide id="57" orient="horz" pos="2754">
          <p15:clr>
            <a:srgbClr val="F26B43"/>
          </p15:clr>
        </p15:guide>
        <p15:guide id="58" orient="horz" pos="667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cbioportal.org/user-guide/faq/" TargetMode="External"/><Relationship Id="rId5" Type="http://schemas.openxmlformats.org/officeDocument/2006/relationships/image" Target="../media/image15.png"/><Relationship Id="rId4" Type="http://schemas.openxmlformats.org/officeDocument/2006/relationships/hyperlink" Target="https://docs.cbioportal.org/user-guide/overview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cbioportal.org/web-api-and-clients/" TargetMode="Externa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playlist?list=PLyCNTVs-UBvsCeejMqPPw7BLjPp69MoPh" TargetMode="External"/><Relationship Id="rId5" Type="http://schemas.openxmlformats.org/officeDocument/2006/relationships/image" Target="../media/image7.jpg"/><Relationship Id="rId4" Type="http://schemas.openxmlformats.org/officeDocument/2006/relationships/hyperlink" Target="https://elixiruknode.org/activities/training/rdmbite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hyperlink" Target="https://www.cbioportal.org/" TargetMode="External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11" Type="http://schemas.openxmlformats.org/officeDocument/2006/relationships/image" Target="../media/image1.png"/><Relationship Id="rId5" Type="http://schemas.openxmlformats.org/officeDocument/2006/relationships/image" Target="../media/image9.png"/><Relationship Id="rId10" Type="http://schemas.openxmlformats.org/officeDocument/2006/relationships/hyperlink" Target="https://pubmed.ncbi.nlm.nih.gov/23550210/" TargetMode="External"/><Relationship Id="rId4" Type="http://schemas.openxmlformats.org/officeDocument/2006/relationships/image" Target="../media/image8.png"/><Relationship Id="rId9" Type="http://schemas.openxmlformats.org/officeDocument/2006/relationships/hyperlink" Target="https://pubmed.ncbi.nlm.nih.gov/22588877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bioportal.org/" TargetMode="External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med.ncbi.nlm.nih.gov/23550210/" TargetMode="External"/><Relationship Id="rId5" Type="http://schemas.openxmlformats.org/officeDocument/2006/relationships/hyperlink" Target="https://pubmed.ncbi.nlm.nih.gov/22588877/" TargetMode="Externa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"/>
          <p:cNvSpPr txBox="1">
            <a:spLocks noGrp="1"/>
          </p:cNvSpPr>
          <p:nvPr>
            <p:ph type="ctrTitle"/>
          </p:nvPr>
        </p:nvSpPr>
        <p:spPr>
          <a:xfrm>
            <a:off x="624417" y="933451"/>
            <a:ext cx="10943200" cy="2104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GB" dirty="0"/>
              <a:t>Introduction to </a:t>
            </a:r>
            <a:r>
              <a:rPr lang="en-GB" dirty="0" err="1"/>
              <a:t>cBioPortal</a:t>
            </a:r>
            <a:endParaRPr dirty="0"/>
          </a:p>
        </p:txBody>
      </p:sp>
      <p:sp>
        <p:nvSpPr>
          <p:cNvPr id="115" name="Google Shape;115;p1"/>
          <p:cNvSpPr txBox="1"/>
          <p:nvPr/>
        </p:nvSpPr>
        <p:spPr>
          <a:xfrm>
            <a:off x="5306190" y="5253720"/>
            <a:ext cx="1579617" cy="32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GB" sz="1333" ker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Course material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xfrm>
            <a:off x="455332" y="3055568"/>
            <a:ext cx="109432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09585" indent="-304792"/>
            <a:r>
              <a:rPr lang="en-GB" sz="3600" dirty="0"/>
              <a:t>21/03/2024</a:t>
            </a:r>
            <a:endParaRPr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29FC80-2A2C-8907-FF51-BE4C4B7D06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2" t="8792" r="9748" b="9698"/>
          <a:stretch/>
        </p:blipFill>
        <p:spPr>
          <a:xfrm>
            <a:off x="5406491" y="3864139"/>
            <a:ext cx="1379014" cy="137901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9"/>
          <p:cNvSpPr txBox="1">
            <a:spLocks noGrp="1"/>
          </p:cNvSpPr>
          <p:nvPr>
            <p:ph type="ctrTitle"/>
          </p:nvPr>
        </p:nvSpPr>
        <p:spPr>
          <a:xfrm>
            <a:off x="624417" y="933451"/>
            <a:ext cx="10943200" cy="2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GB"/>
              <a:t>cBioPortal website demo</a:t>
            </a:r>
            <a:endParaRPr/>
          </a:p>
        </p:txBody>
      </p:sp>
      <p:sp>
        <p:nvSpPr>
          <p:cNvPr id="274" name="Google Shape;274;p9"/>
          <p:cNvSpPr txBox="1">
            <a:spLocks noGrp="1"/>
          </p:cNvSpPr>
          <p:nvPr>
            <p:ph type="subTitle" idx="1"/>
          </p:nvPr>
        </p:nvSpPr>
        <p:spPr>
          <a:xfrm>
            <a:off x="624417" y="3729567"/>
            <a:ext cx="109432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GB"/>
              <a:t>Introduction to cBioPortal</a:t>
            </a:r>
            <a:endParaRPr/>
          </a:p>
        </p:txBody>
      </p:sp>
      <p:sp>
        <p:nvSpPr>
          <p:cNvPr id="2" name="Google Shape;181;g11ea682ddb5_0_82">
            <a:extLst>
              <a:ext uri="{FF2B5EF4-FFF2-40B4-BE49-F238E27FC236}">
                <a16:creationId xmlns:a16="http://schemas.microsoft.com/office/drawing/2014/main" id="{40D6A636-6601-3AA8-C9D4-028292954926}"/>
              </a:ext>
            </a:extLst>
          </p:cNvPr>
          <p:cNvSpPr txBox="1"/>
          <p:nvPr/>
        </p:nvSpPr>
        <p:spPr>
          <a:xfrm>
            <a:off x="386362" y="5477613"/>
            <a:ext cx="1579620" cy="32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GB" sz="1333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Course material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FE160F-3F61-4A31-F952-D1EBDAD6DB11}"/>
              </a:ext>
            </a:extLst>
          </p:cNvPr>
          <p:cNvSpPr txBox="1"/>
          <p:nvPr/>
        </p:nvSpPr>
        <p:spPr>
          <a:xfrm>
            <a:off x="11378242" y="32702"/>
            <a:ext cx="724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B248A6-CE02-415A-814E-8D07FF3D7B7F}" type="slidenum">
              <a:rPr lang="en-GB" sz="2400" smtClean="0">
                <a:solidFill>
                  <a:schemeClr val="bg1"/>
                </a:solidFill>
              </a:rPr>
              <a:t>9</a:t>
            </a:fld>
            <a:endParaRPr lang="en-GB" sz="24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43FEE4-9BE4-C517-4E6F-0F1F3571E5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2" t="8792" r="9748" b="9698"/>
          <a:stretch/>
        </p:blipFill>
        <p:spPr>
          <a:xfrm>
            <a:off x="760968" y="5805790"/>
            <a:ext cx="830407" cy="83040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9"/>
          <p:cNvSpPr txBox="1">
            <a:spLocks noGrp="1"/>
          </p:cNvSpPr>
          <p:nvPr>
            <p:ph type="ctrTitle"/>
          </p:nvPr>
        </p:nvSpPr>
        <p:spPr>
          <a:xfrm>
            <a:off x="624417" y="933451"/>
            <a:ext cx="10943200" cy="2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GB" dirty="0"/>
              <a:t>Problem-solving tasks</a:t>
            </a:r>
            <a:endParaRPr dirty="0"/>
          </a:p>
        </p:txBody>
      </p:sp>
      <p:sp>
        <p:nvSpPr>
          <p:cNvPr id="274" name="Google Shape;274;p9"/>
          <p:cNvSpPr txBox="1">
            <a:spLocks noGrp="1"/>
          </p:cNvSpPr>
          <p:nvPr>
            <p:ph type="subTitle" idx="1"/>
          </p:nvPr>
        </p:nvSpPr>
        <p:spPr>
          <a:xfrm>
            <a:off x="624417" y="3729567"/>
            <a:ext cx="109432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GB" dirty="0"/>
              <a:t>Your turn!</a:t>
            </a:r>
            <a:endParaRPr dirty="0"/>
          </a:p>
        </p:txBody>
      </p:sp>
      <p:sp>
        <p:nvSpPr>
          <p:cNvPr id="2" name="Google Shape;181;g11ea682ddb5_0_82">
            <a:extLst>
              <a:ext uri="{FF2B5EF4-FFF2-40B4-BE49-F238E27FC236}">
                <a16:creationId xmlns:a16="http://schemas.microsoft.com/office/drawing/2014/main" id="{40D6A636-6601-3AA8-C9D4-028292954926}"/>
              </a:ext>
            </a:extLst>
          </p:cNvPr>
          <p:cNvSpPr txBox="1"/>
          <p:nvPr/>
        </p:nvSpPr>
        <p:spPr>
          <a:xfrm>
            <a:off x="4121598" y="4622659"/>
            <a:ext cx="1579620" cy="32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GB" sz="1333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Course material</a:t>
            </a: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FE160F-3F61-4A31-F952-D1EBDAD6DB11}"/>
              </a:ext>
            </a:extLst>
          </p:cNvPr>
          <p:cNvSpPr txBox="1"/>
          <p:nvPr/>
        </p:nvSpPr>
        <p:spPr>
          <a:xfrm>
            <a:off x="11378242" y="32702"/>
            <a:ext cx="724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B248A6-CE02-415A-814E-8D07FF3D7B7F}" type="slidenum">
              <a:rPr lang="en-GB" sz="2400" smtClean="0">
                <a:solidFill>
                  <a:schemeClr val="bg1"/>
                </a:solidFill>
              </a:rPr>
              <a:t>10</a:t>
            </a:fld>
            <a:endParaRPr lang="en-GB" sz="24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24648D-519C-22AE-F346-24706A61BD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2" t="8792" r="9748" b="9698"/>
          <a:stretch/>
        </p:blipFill>
        <p:spPr>
          <a:xfrm>
            <a:off x="4121598" y="4950836"/>
            <a:ext cx="1579620" cy="1579620"/>
          </a:xfrm>
          <a:prstGeom prst="rect">
            <a:avLst/>
          </a:prstGeom>
        </p:spPr>
      </p:pic>
      <p:sp>
        <p:nvSpPr>
          <p:cNvPr id="7" name="Google Shape;181;g11ea682ddb5_0_82">
            <a:extLst>
              <a:ext uri="{FF2B5EF4-FFF2-40B4-BE49-F238E27FC236}">
                <a16:creationId xmlns:a16="http://schemas.microsoft.com/office/drawing/2014/main" id="{F096A5C5-C643-E6FB-40B8-9D5B69EB848B}"/>
              </a:ext>
            </a:extLst>
          </p:cNvPr>
          <p:cNvSpPr txBox="1"/>
          <p:nvPr/>
        </p:nvSpPr>
        <p:spPr>
          <a:xfrm>
            <a:off x="5990654" y="4620631"/>
            <a:ext cx="2609881" cy="32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GB" sz="1333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Form for questions</a:t>
            </a: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9047E2-4B67-7CAA-5575-B13ABC6671C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6" t="9397" r="9144" b="8490"/>
          <a:stretch/>
        </p:blipFill>
        <p:spPr>
          <a:xfrm>
            <a:off x="6521921" y="4948808"/>
            <a:ext cx="1581093" cy="157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981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2"/>
          <p:cNvSpPr txBox="1">
            <a:spLocks noGrp="1"/>
          </p:cNvSpPr>
          <p:nvPr>
            <p:ph type="ctrTitle"/>
          </p:nvPr>
        </p:nvSpPr>
        <p:spPr>
          <a:xfrm>
            <a:off x="624417" y="933451"/>
            <a:ext cx="10943200" cy="2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GB"/>
              <a:t>Recap and Further Resources</a:t>
            </a:r>
            <a:endParaRPr/>
          </a:p>
        </p:txBody>
      </p:sp>
      <p:sp>
        <p:nvSpPr>
          <p:cNvPr id="307" name="Google Shape;307;p12"/>
          <p:cNvSpPr txBox="1">
            <a:spLocks noGrp="1"/>
          </p:cNvSpPr>
          <p:nvPr>
            <p:ph type="subTitle" idx="1"/>
          </p:nvPr>
        </p:nvSpPr>
        <p:spPr>
          <a:xfrm>
            <a:off x="624417" y="3729567"/>
            <a:ext cx="109432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GB"/>
              <a:t>Introduction to cBioPortal</a:t>
            </a: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A4FCD3-7AD4-0304-9199-C01A2045BF24}"/>
              </a:ext>
            </a:extLst>
          </p:cNvPr>
          <p:cNvSpPr txBox="1"/>
          <p:nvPr/>
        </p:nvSpPr>
        <p:spPr>
          <a:xfrm>
            <a:off x="11378242" y="32702"/>
            <a:ext cx="724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B248A6-CE02-415A-814E-8D07FF3D7B7F}" type="slidenum">
              <a:rPr lang="en-GB" sz="2400" smtClean="0">
                <a:solidFill>
                  <a:schemeClr val="bg1"/>
                </a:solidFill>
              </a:rPr>
              <a:t>11</a:t>
            </a:fld>
            <a:endParaRPr lang="en-GB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13"/>
          <p:cNvGrpSpPr/>
          <p:nvPr/>
        </p:nvGrpSpPr>
        <p:grpSpPr>
          <a:xfrm>
            <a:off x="625400" y="3446428"/>
            <a:ext cx="10941200" cy="576400"/>
            <a:chOff x="469860" y="1491630"/>
            <a:chExt cx="8205900" cy="432300"/>
          </a:xfrm>
        </p:grpSpPr>
        <p:sp>
          <p:nvSpPr>
            <p:cNvPr id="322" name="Google Shape;322;p13"/>
            <p:cNvSpPr/>
            <p:nvPr/>
          </p:nvSpPr>
          <p:spPr>
            <a:xfrm>
              <a:off x="469860" y="1491630"/>
              <a:ext cx="8205900" cy="432300"/>
            </a:xfrm>
            <a:prstGeom prst="roundRect">
              <a:avLst>
                <a:gd name="adj" fmla="val 50000"/>
              </a:avLst>
            </a:prstGeom>
            <a:solidFill>
              <a:srgbClr val="FDE4D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1219170">
                <a:buClr>
                  <a:srgbClr val="525455"/>
                </a:buClr>
                <a:buSzPts val="1100"/>
              </a:pPr>
              <a:endParaRPr sz="1467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552395" y="1560753"/>
              <a:ext cx="288300" cy="288300"/>
            </a:xfrm>
            <a:prstGeom prst="ellipse">
              <a:avLst/>
            </a:prstGeom>
            <a:solidFill>
              <a:srgbClr val="F37D2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1219170">
                <a:buClr>
                  <a:srgbClr val="FFFFFF"/>
                </a:buClr>
                <a:buSzPts val="1100"/>
              </a:pPr>
              <a:r>
                <a:rPr lang="en-GB" sz="1867" kern="0">
                  <a:solidFill>
                    <a:srgbClr val="FFFFFF"/>
                  </a:solidFill>
                  <a:latin typeface="Corbel"/>
                  <a:ea typeface="Corbel"/>
                  <a:cs typeface="Corbel"/>
                  <a:sym typeface="Corbel"/>
                </a:rPr>
                <a:t>4</a:t>
              </a:r>
              <a:endParaRPr sz="1867" kern="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4" name="Google Shape;324;p13"/>
            <p:cNvSpPr txBox="1"/>
            <p:nvPr/>
          </p:nvSpPr>
          <p:spPr>
            <a:xfrm>
              <a:off x="1115616" y="1560752"/>
              <a:ext cx="74247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defTabSz="1219170">
                <a:buClr>
                  <a:srgbClr val="023451"/>
                </a:buClr>
                <a:buSzPts val="800"/>
              </a:pPr>
              <a:r>
                <a:rPr lang="en-GB" sz="1867" kern="0">
                  <a:solidFill>
                    <a:srgbClr val="023451"/>
                  </a:solidFill>
                  <a:latin typeface="Corbel"/>
                  <a:ea typeface="Corbel"/>
                  <a:cs typeface="Corbel"/>
                  <a:sym typeface="Corbel"/>
                </a:rPr>
                <a:t>Recognise the process for accessing and analysing cBioPortal data</a:t>
              </a:r>
              <a:endParaRPr sz="1867" kern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325" name="Google Shape;325;p13"/>
          <p:cNvGrpSpPr/>
          <p:nvPr/>
        </p:nvGrpSpPr>
        <p:grpSpPr>
          <a:xfrm>
            <a:off x="625400" y="2673991"/>
            <a:ext cx="10941200" cy="576400"/>
            <a:chOff x="469860" y="1491630"/>
            <a:chExt cx="8205900" cy="432300"/>
          </a:xfrm>
        </p:grpSpPr>
        <p:sp>
          <p:nvSpPr>
            <p:cNvPr id="326" name="Google Shape;326;p13"/>
            <p:cNvSpPr/>
            <p:nvPr/>
          </p:nvSpPr>
          <p:spPr>
            <a:xfrm>
              <a:off x="469860" y="1491630"/>
              <a:ext cx="8205900" cy="432300"/>
            </a:xfrm>
            <a:prstGeom prst="roundRect">
              <a:avLst>
                <a:gd name="adj" fmla="val 50000"/>
              </a:avLst>
            </a:prstGeom>
            <a:solidFill>
              <a:srgbClr val="FDE4D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1219170">
                <a:buClr>
                  <a:srgbClr val="525455"/>
                </a:buClr>
                <a:buSzPts val="1100"/>
              </a:pPr>
              <a:endParaRPr sz="1467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552395" y="1560753"/>
              <a:ext cx="288300" cy="288300"/>
            </a:xfrm>
            <a:prstGeom prst="ellipse">
              <a:avLst/>
            </a:prstGeom>
            <a:solidFill>
              <a:srgbClr val="F37D2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1219170">
                <a:buClr>
                  <a:srgbClr val="FFFFFF"/>
                </a:buClr>
                <a:buSzPts val="1100"/>
              </a:pPr>
              <a:r>
                <a:rPr lang="en-GB" sz="1867" kern="0">
                  <a:solidFill>
                    <a:srgbClr val="FFFFFF"/>
                  </a:solidFill>
                  <a:latin typeface="Corbel"/>
                  <a:ea typeface="Corbel"/>
                  <a:cs typeface="Corbel"/>
                  <a:sym typeface="Corbel"/>
                </a:rPr>
                <a:t>3</a:t>
              </a:r>
              <a:endParaRPr sz="1867" kern="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8" name="Google Shape;328;p13"/>
            <p:cNvSpPr txBox="1"/>
            <p:nvPr/>
          </p:nvSpPr>
          <p:spPr>
            <a:xfrm>
              <a:off x="1115616" y="1560752"/>
              <a:ext cx="74247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defTabSz="1219170">
                <a:buClr>
                  <a:srgbClr val="023451"/>
                </a:buClr>
                <a:buSzPts val="800"/>
              </a:pPr>
              <a:r>
                <a:rPr lang="en-GB" sz="1867" kern="0">
                  <a:solidFill>
                    <a:srgbClr val="023451"/>
                  </a:solidFill>
                  <a:latin typeface="Corbel"/>
                  <a:ea typeface="Corbel"/>
                  <a:cs typeface="Corbel"/>
                  <a:sym typeface="Corbel"/>
                </a:rPr>
                <a:t>Complete two cancer biology problem-solving tasks using cBioPortal</a:t>
              </a:r>
              <a:endParaRPr sz="1867" kern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329" name="Google Shape;329;p13"/>
          <p:cNvGrpSpPr/>
          <p:nvPr/>
        </p:nvGrpSpPr>
        <p:grpSpPr>
          <a:xfrm>
            <a:off x="625400" y="1901663"/>
            <a:ext cx="10941200" cy="576400"/>
            <a:chOff x="469860" y="1491630"/>
            <a:chExt cx="8205900" cy="432300"/>
          </a:xfrm>
        </p:grpSpPr>
        <p:sp>
          <p:nvSpPr>
            <p:cNvPr id="330" name="Google Shape;330;p13"/>
            <p:cNvSpPr/>
            <p:nvPr/>
          </p:nvSpPr>
          <p:spPr>
            <a:xfrm>
              <a:off x="469860" y="1491630"/>
              <a:ext cx="8205900" cy="432300"/>
            </a:xfrm>
            <a:prstGeom prst="roundRect">
              <a:avLst>
                <a:gd name="adj" fmla="val 50000"/>
              </a:avLst>
            </a:prstGeom>
            <a:solidFill>
              <a:srgbClr val="FDE4D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1219170">
                <a:buClr>
                  <a:srgbClr val="525455"/>
                </a:buClr>
                <a:buSzPts val="1100"/>
              </a:pPr>
              <a:endParaRPr sz="1467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552395" y="1560753"/>
              <a:ext cx="288300" cy="288300"/>
            </a:xfrm>
            <a:prstGeom prst="ellipse">
              <a:avLst/>
            </a:prstGeom>
            <a:solidFill>
              <a:srgbClr val="F37D2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1219170">
                <a:buClr>
                  <a:srgbClr val="FFFFFF"/>
                </a:buClr>
                <a:buSzPts val="1100"/>
              </a:pPr>
              <a:r>
                <a:rPr lang="en-GB" sz="1867" kern="0">
                  <a:solidFill>
                    <a:srgbClr val="FFFFFF"/>
                  </a:solidFill>
                  <a:latin typeface="Corbel"/>
                  <a:ea typeface="Corbel"/>
                  <a:cs typeface="Corbel"/>
                  <a:sym typeface="Corbel"/>
                </a:rPr>
                <a:t>2</a:t>
              </a:r>
              <a:endParaRPr sz="1867" kern="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2" name="Google Shape;332;p13"/>
            <p:cNvSpPr txBox="1"/>
            <p:nvPr/>
          </p:nvSpPr>
          <p:spPr>
            <a:xfrm>
              <a:off x="1115616" y="1560752"/>
              <a:ext cx="74247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defTabSz="1219170">
                <a:buClr>
                  <a:srgbClr val="023451"/>
                </a:buClr>
                <a:buSzPts val="800"/>
              </a:pPr>
              <a:r>
                <a:rPr lang="en-GB" sz="1867" kern="0">
                  <a:solidFill>
                    <a:srgbClr val="023451"/>
                  </a:solidFill>
                  <a:latin typeface="Corbel"/>
                  <a:ea typeface="Corbel"/>
                  <a:cs typeface="Corbel"/>
                  <a:sym typeface="Corbel"/>
                </a:rPr>
                <a:t>Operate and explore the cBioPortal website to identify cancer data of interest</a:t>
              </a:r>
              <a:endParaRPr sz="1867" kern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625400" y="1129225"/>
            <a:ext cx="10941200" cy="576400"/>
            <a:chOff x="469860" y="1491630"/>
            <a:chExt cx="8205900" cy="432300"/>
          </a:xfrm>
        </p:grpSpPr>
        <p:sp>
          <p:nvSpPr>
            <p:cNvPr id="334" name="Google Shape;334;p13"/>
            <p:cNvSpPr/>
            <p:nvPr/>
          </p:nvSpPr>
          <p:spPr>
            <a:xfrm>
              <a:off x="469860" y="1491630"/>
              <a:ext cx="8205900" cy="432300"/>
            </a:xfrm>
            <a:prstGeom prst="roundRect">
              <a:avLst>
                <a:gd name="adj" fmla="val 50000"/>
              </a:avLst>
            </a:prstGeom>
            <a:solidFill>
              <a:srgbClr val="FDE4D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1219170">
                <a:buClr>
                  <a:srgbClr val="525455"/>
                </a:buClr>
                <a:buSzPts val="1100"/>
              </a:pPr>
              <a:endParaRPr sz="1467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552395" y="1560753"/>
              <a:ext cx="288300" cy="288300"/>
            </a:xfrm>
            <a:prstGeom prst="ellipse">
              <a:avLst/>
            </a:prstGeom>
            <a:solidFill>
              <a:srgbClr val="F37D2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1219170">
                <a:buClr>
                  <a:srgbClr val="FFFFFF"/>
                </a:buClr>
                <a:buSzPts val="1100"/>
              </a:pPr>
              <a:r>
                <a:rPr lang="en-GB" sz="1867" kern="0">
                  <a:solidFill>
                    <a:srgbClr val="FFFFFF"/>
                  </a:solidFill>
                  <a:latin typeface="Corbel"/>
                  <a:ea typeface="Corbel"/>
                  <a:cs typeface="Corbel"/>
                  <a:sym typeface="Corbel"/>
                </a:rPr>
                <a:t>1</a:t>
              </a:r>
              <a:endParaRPr sz="1867" kern="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6" name="Google Shape;336;p13"/>
            <p:cNvSpPr txBox="1"/>
            <p:nvPr/>
          </p:nvSpPr>
          <p:spPr>
            <a:xfrm>
              <a:off x="1115616" y="1560752"/>
              <a:ext cx="74247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defTabSz="1219170">
                <a:buClr>
                  <a:srgbClr val="023451"/>
                </a:buClr>
                <a:buSzPts val="800"/>
              </a:pPr>
              <a:r>
                <a:rPr lang="en-GB" sz="1867" kern="0">
                  <a:solidFill>
                    <a:srgbClr val="023451"/>
                  </a:solidFill>
                  <a:latin typeface="Corbel"/>
                  <a:ea typeface="Corbel"/>
                  <a:cs typeface="Corbel"/>
                  <a:sym typeface="Corbel"/>
                </a:rPr>
                <a:t>Recognise the applications and utility of cBioPortal for cancer research</a:t>
              </a:r>
              <a:endParaRPr sz="1867" kern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337" name="Google Shape;337;p13"/>
          <p:cNvSpPr/>
          <p:nvPr/>
        </p:nvSpPr>
        <p:spPr>
          <a:xfrm>
            <a:off x="338173" y="3330483"/>
            <a:ext cx="11586849" cy="1070299"/>
          </a:xfrm>
          <a:prstGeom prst="rect">
            <a:avLst/>
          </a:prstGeom>
          <a:solidFill>
            <a:schemeClr val="lt2">
              <a:alpha val="73725"/>
            </a:schemeClr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37D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571BEC-22FA-865F-5801-6F2716E03E80}"/>
              </a:ext>
            </a:extLst>
          </p:cNvPr>
          <p:cNvSpPr txBox="1"/>
          <p:nvPr/>
        </p:nvSpPr>
        <p:spPr>
          <a:xfrm>
            <a:off x="11378242" y="32702"/>
            <a:ext cx="724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B248A6-CE02-415A-814E-8D07FF3D7B7F}" type="slidenum">
              <a:rPr lang="en-GB" sz="2400" smtClean="0">
                <a:solidFill>
                  <a:schemeClr val="bg1"/>
                </a:solidFill>
              </a:rPr>
              <a:t>12</a:t>
            </a:fld>
            <a:endParaRPr lang="en-GB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4"/>
          <p:cNvSpPr txBox="1">
            <a:spLocks noGrp="1"/>
          </p:cNvSpPr>
          <p:nvPr>
            <p:ph type="title"/>
          </p:nvPr>
        </p:nvSpPr>
        <p:spPr>
          <a:xfrm>
            <a:off x="624417" y="366185"/>
            <a:ext cx="109432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/>
              <a:t>Further training resources</a:t>
            </a:r>
            <a:endParaRPr/>
          </a:p>
        </p:txBody>
      </p:sp>
      <p:pic>
        <p:nvPicPr>
          <p:cNvPr id="349" name="Google Shape;34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1491" y="1277714"/>
            <a:ext cx="4844509" cy="4230633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14"/>
          <p:cNvSpPr txBox="1"/>
          <p:nvPr/>
        </p:nvSpPr>
        <p:spPr>
          <a:xfrm>
            <a:off x="6994133" y="2236571"/>
            <a:ext cx="1400167" cy="3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GB" sz="1600" kern="0">
                <a:solidFill>
                  <a:srgbClr val="023352"/>
                </a:solidFill>
                <a:latin typeface="Arial"/>
                <a:ea typeface="Arial"/>
                <a:cs typeface="Arial"/>
                <a:sym typeface="Arial"/>
              </a:rPr>
              <a:t>Direct link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51" name="Google Shape;351;p14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54813" y="2534782"/>
            <a:ext cx="1493383" cy="1493383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p14"/>
          <p:cNvSpPr txBox="1"/>
          <p:nvPr/>
        </p:nvSpPr>
        <p:spPr>
          <a:xfrm>
            <a:off x="8812773" y="2236571"/>
            <a:ext cx="1885708" cy="3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GB" sz="1600" kern="0">
                <a:solidFill>
                  <a:srgbClr val="023352"/>
                </a:solidFill>
                <a:latin typeface="Arial"/>
                <a:ea typeface="Arial"/>
                <a:cs typeface="Arial"/>
                <a:sym typeface="Arial"/>
              </a:rPr>
              <a:t>cBioPortal FAQs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53" name="Google Shape;353;p14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008934" y="2534782"/>
            <a:ext cx="1493383" cy="149338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62A4F21-34F0-CBBB-7E29-00BFD78B3E3A}"/>
              </a:ext>
            </a:extLst>
          </p:cNvPr>
          <p:cNvSpPr txBox="1"/>
          <p:nvPr/>
        </p:nvSpPr>
        <p:spPr>
          <a:xfrm>
            <a:off x="11378242" y="32702"/>
            <a:ext cx="724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B248A6-CE02-415A-814E-8D07FF3D7B7F}" type="slidenum">
              <a:rPr lang="en-GB" sz="2400" smtClean="0">
                <a:solidFill>
                  <a:schemeClr val="bg1"/>
                </a:solidFill>
              </a:rPr>
              <a:t>13</a:t>
            </a:fld>
            <a:endParaRPr lang="en-GB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5"/>
          <p:cNvSpPr txBox="1">
            <a:spLocks noGrp="1"/>
          </p:cNvSpPr>
          <p:nvPr>
            <p:ph type="ctrTitle"/>
          </p:nvPr>
        </p:nvSpPr>
        <p:spPr>
          <a:xfrm>
            <a:off x="624417" y="933451"/>
            <a:ext cx="10943200" cy="2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GB"/>
              <a:t>Accessing and using underlying cBioPortal data</a:t>
            </a:r>
            <a:endParaRPr/>
          </a:p>
        </p:txBody>
      </p:sp>
      <p:sp>
        <p:nvSpPr>
          <p:cNvPr id="360" name="Google Shape;360;p15"/>
          <p:cNvSpPr txBox="1">
            <a:spLocks noGrp="1"/>
          </p:cNvSpPr>
          <p:nvPr>
            <p:ph type="subTitle" idx="1"/>
          </p:nvPr>
        </p:nvSpPr>
        <p:spPr>
          <a:xfrm>
            <a:off x="624417" y="3729567"/>
            <a:ext cx="109432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GB"/>
              <a:t>Introduction to cBioPortal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A2BB48-596A-4963-27BB-75E43FE01E2D}"/>
              </a:ext>
            </a:extLst>
          </p:cNvPr>
          <p:cNvSpPr txBox="1"/>
          <p:nvPr/>
        </p:nvSpPr>
        <p:spPr>
          <a:xfrm>
            <a:off x="11378242" y="32702"/>
            <a:ext cx="724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B248A6-CE02-415A-814E-8D07FF3D7B7F}" type="slidenum">
              <a:rPr lang="en-GB" sz="2400" smtClean="0">
                <a:solidFill>
                  <a:schemeClr val="bg1"/>
                </a:solidFill>
              </a:rPr>
              <a:t>14</a:t>
            </a:fld>
            <a:endParaRPr lang="en-GB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4" name="Google Shape;374;g12f162f7b6d_0_156"/>
          <p:cNvGrpSpPr/>
          <p:nvPr/>
        </p:nvGrpSpPr>
        <p:grpSpPr>
          <a:xfrm>
            <a:off x="626480" y="1183640"/>
            <a:ext cx="10941200" cy="576400"/>
            <a:chOff x="469860" y="1491630"/>
            <a:chExt cx="8205900" cy="432300"/>
          </a:xfrm>
        </p:grpSpPr>
        <p:sp>
          <p:nvSpPr>
            <p:cNvPr id="375" name="Google Shape;375;g12f162f7b6d_0_156"/>
            <p:cNvSpPr/>
            <p:nvPr/>
          </p:nvSpPr>
          <p:spPr>
            <a:xfrm>
              <a:off x="469860" y="1491630"/>
              <a:ext cx="8205900" cy="432300"/>
            </a:xfrm>
            <a:prstGeom prst="roundRect">
              <a:avLst>
                <a:gd name="adj" fmla="val 50000"/>
              </a:avLst>
            </a:prstGeom>
            <a:solidFill>
              <a:srgbClr val="FDE4D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1219170">
                <a:buClr>
                  <a:srgbClr val="525455"/>
                </a:buClr>
                <a:buSzPts val="1100"/>
              </a:pPr>
              <a:endParaRPr sz="1467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6" name="Google Shape;376;g12f162f7b6d_0_156"/>
            <p:cNvSpPr/>
            <p:nvPr/>
          </p:nvSpPr>
          <p:spPr>
            <a:xfrm>
              <a:off x="552395" y="1560753"/>
              <a:ext cx="288300" cy="288300"/>
            </a:xfrm>
            <a:prstGeom prst="ellipse">
              <a:avLst/>
            </a:prstGeom>
            <a:solidFill>
              <a:srgbClr val="F37D2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1219170">
                <a:buClr>
                  <a:srgbClr val="FFFFFF"/>
                </a:buClr>
                <a:buSzPts val="1100"/>
              </a:pPr>
              <a:r>
                <a:rPr lang="en-GB" sz="1867" kern="0">
                  <a:solidFill>
                    <a:srgbClr val="FFFFFF"/>
                  </a:solidFill>
                  <a:latin typeface="Corbel"/>
                  <a:ea typeface="Corbel"/>
                  <a:cs typeface="Corbel"/>
                  <a:sym typeface="Corbel"/>
                </a:rPr>
                <a:t>4</a:t>
              </a:r>
              <a:endParaRPr sz="1867" kern="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77" name="Google Shape;377;g12f162f7b6d_0_156"/>
            <p:cNvSpPr txBox="1"/>
            <p:nvPr/>
          </p:nvSpPr>
          <p:spPr>
            <a:xfrm>
              <a:off x="1115616" y="1560752"/>
              <a:ext cx="74247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defTabSz="1219170">
                <a:buClr>
                  <a:srgbClr val="023451"/>
                </a:buClr>
                <a:buSzPts val="800"/>
              </a:pPr>
              <a:r>
                <a:rPr lang="en-GB" sz="1867" kern="0">
                  <a:solidFill>
                    <a:srgbClr val="023451"/>
                  </a:solidFill>
                  <a:latin typeface="Corbel"/>
                  <a:ea typeface="Corbel"/>
                  <a:cs typeface="Corbel"/>
                  <a:sym typeface="Corbel"/>
                </a:rPr>
                <a:t>Recognise the process for accessing and analysing cBioPortal data</a:t>
              </a:r>
              <a:endParaRPr sz="1867" kern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378" name="Google Shape;378;g12f162f7b6d_0_156"/>
          <p:cNvSpPr txBox="1">
            <a:spLocks noGrp="1"/>
          </p:cNvSpPr>
          <p:nvPr>
            <p:ph type="body" idx="1"/>
          </p:nvPr>
        </p:nvSpPr>
        <p:spPr>
          <a:xfrm>
            <a:off x="1120927" y="2407037"/>
            <a:ext cx="8788044" cy="629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GB" sz="2400"/>
              <a:t>Why bother?</a:t>
            </a:r>
            <a:endParaRPr sz="2400"/>
          </a:p>
        </p:txBody>
      </p:sp>
      <p:sp>
        <p:nvSpPr>
          <p:cNvPr id="379" name="Google Shape;379;g12f162f7b6d_0_156"/>
          <p:cNvSpPr txBox="1"/>
          <p:nvPr/>
        </p:nvSpPr>
        <p:spPr>
          <a:xfrm>
            <a:off x="1487488" y="2941100"/>
            <a:ext cx="9899600" cy="3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23451"/>
              </a:buClr>
              <a:buSzPts val="800"/>
            </a:pPr>
            <a:r>
              <a:rPr lang="en-GB" sz="1867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“under-the-hood” dataset has more information than displayed publicly</a:t>
            </a:r>
            <a:endParaRPr sz="1867" kern="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80" name="Google Shape;380;g12f162f7b6d_0_156"/>
          <p:cNvSpPr txBox="1"/>
          <p:nvPr/>
        </p:nvSpPr>
        <p:spPr>
          <a:xfrm>
            <a:off x="1487488" y="3377008"/>
            <a:ext cx="9899600" cy="3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23451"/>
              </a:buClr>
              <a:buSzPts val="800"/>
            </a:pPr>
            <a:r>
              <a:rPr lang="en-GB" sz="1867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analyse lists of genes quickly</a:t>
            </a:r>
            <a:endParaRPr sz="1867" kern="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81" name="Google Shape;381;g12f162f7b6d_0_156"/>
          <p:cNvSpPr txBox="1"/>
          <p:nvPr/>
        </p:nvSpPr>
        <p:spPr>
          <a:xfrm>
            <a:off x="1487488" y="3812916"/>
            <a:ext cx="9899600" cy="3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23451"/>
              </a:buClr>
              <a:buSzPts val="800"/>
            </a:pPr>
            <a:r>
              <a:rPr lang="en-GB" sz="1867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“improve” the plot quality</a:t>
            </a:r>
            <a:endParaRPr sz="1867" kern="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82" name="Google Shape;382;g12f162f7b6d_0_156"/>
          <p:cNvSpPr txBox="1"/>
          <p:nvPr/>
        </p:nvSpPr>
        <p:spPr>
          <a:xfrm>
            <a:off x="1487488" y="4235591"/>
            <a:ext cx="9899600" cy="3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23451"/>
              </a:buClr>
              <a:buSzPts val="800"/>
            </a:pPr>
            <a:r>
              <a:rPr lang="en-GB" sz="1867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perform more advanced statistical testing (e.g. DEA, GSEA)</a:t>
            </a:r>
            <a:endParaRPr sz="1867" kern="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8169C8-63E7-CB9D-5B2A-E97ABDB00184}"/>
              </a:ext>
            </a:extLst>
          </p:cNvPr>
          <p:cNvSpPr txBox="1"/>
          <p:nvPr/>
        </p:nvSpPr>
        <p:spPr>
          <a:xfrm>
            <a:off x="11378242" y="32702"/>
            <a:ext cx="724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B248A6-CE02-415A-814E-8D07FF3D7B7F}" type="slidenum">
              <a:rPr lang="en-GB" sz="2400" smtClean="0">
                <a:solidFill>
                  <a:schemeClr val="bg1"/>
                </a:solidFill>
              </a:rPr>
              <a:t>15</a:t>
            </a:fld>
            <a:endParaRPr lang="en-GB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16"/>
          <p:cNvSpPr txBox="1">
            <a:spLocks noGrp="1"/>
          </p:cNvSpPr>
          <p:nvPr>
            <p:ph type="title"/>
          </p:nvPr>
        </p:nvSpPr>
        <p:spPr>
          <a:xfrm>
            <a:off x="624417" y="366185"/>
            <a:ext cx="109432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/>
              <a:t>Downloading data</a:t>
            </a:r>
            <a:endParaRPr/>
          </a:p>
        </p:txBody>
      </p:sp>
      <p:pic>
        <p:nvPicPr>
          <p:cNvPr id="389" name="Google Shape;38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4033" y="1428436"/>
            <a:ext cx="8718036" cy="1046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16"/>
          <p:cNvPicPr preferRelativeResize="0"/>
          <p:nvPr/>
        </p:nvPicPr>
        <p:blipFill rotWithShape="1">
          <a:blip r:embed="rId4">
            <a:alphaModFix/>
          </a:blip>
          <a:srcRect l="-1" t="-1" r="45795" b="3236"/>
          <a:stretch/>
        </p:blipFill>
        <p:spPr>
          <a:xfrm>
            <a:off x="4335998" y="2699431"/>
            <a:ext cx="6102847" cy="3441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1" name="Google Shape;391;p16"/>
          <p:cNvCxnSpPr/>
          <p:nvPr/>
        </p:nvCxnSpPr>
        <p:spPr>
          <a:xfrm>
            <a:off x="4075867" y="2430513"/>
            <a:ext cx="293676" cy="224425"/>
          </a:xfrm>
          <a:prstGeom prst="straightConnector1">
            <a:avLst/>
          </a:prstGeom>
          <a:noFill/>
          <a:ln w="19050" cap="flat" cmpd="sng">
            <a:solidFill>
              <a:srgbClr val="003D8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92" name="Google Shape;392;p16"/>
          <p:cNvSpPr txBox="1">
            <a:spLocks noGrp="1"/>
          </p:cNvSpPr>
          <p:nvPr>
            <p:ph type="body" idx="1"/>
          </p:nvPr>
        </p:nvSpPr>
        <p:spPr>
          <a:xfrm>
            <a:off x="1114032" y="3499498"/>
            <a:ext cx="7776800" cy="629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GB"/>
              <a:t>Unhelpful starting point. 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E12744-0611-944B-CF89-598D467364C0}"/>
              </a:ext>
            </a:extLst>
          </p:cNvPr>
          <p:cNvSpPr txBox="1"/>
          <p:nvPr/>
        </p:nvSpPr>
        <p:spPr>
          <a:xfrm>
            <a:off x="11378242" y="32702"/>
            <a:ext cx="724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B248A6-CE02-415A-814E-8D07FF3D7B7F}" type="slidenum">
              <a:rPr lang="en-GB" sz="2400" smtClean="0">
                <a:solidFill>
                  <a:schemeClr val="bg1"/>
                </a:solidFill>
              </a:rPr>
              <a:t>16</a:t>
            </a:fld>
            <a:endParaRPr lang="en-GB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7"/>
          <p:cNvSpPr txBox="1">
            <a:spLocks noGrp="1"/>
          </p:cNvSpPr>
          <p:nvPr>
            <p:ph type="title"/>
          </p:nvPr>
        </p:nvSpPr>
        <p:spPr>
          <a:xfrm>
            <a:off x="624417" y="366185"/>
            <a:ext cx="109432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/>
              <a:t>Downloading data</a:t>
            </a:r>
            <a:endParaRPr/>
          </a:p>
        </p:txBody>
      </p:sp>
      <p:sp>
        <p:nvSpPr>
          <p:cNvPr id="404" name="Google Shape;404;p17"/>
          <p:cNvSpPr txBox="1">
            <a:spLocks noGrp="1"/>
          </p:cNvSpPr>
          <p:nvPr>
            <p:ph type="body" idx="1"/>
          </p:nvPr>
        </p:nvSpPr>
        <p:spPr>
          <a:xfrm>
            <a:off x="1051737" y="1497162"/>
            <a:ext cx="7776800" cy="629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GB"/>
              <a:t>Explore your dataset first, and then download.</a:t>
            </a:r>
            <a:endParaRPr/>
          </a:p>
        </p:txBody>
      </p:sp>
      <p:sp>
        <p:nvSpPr>
          <p:cNvPr id="406" name="Google Shape;406;p17"/>
          <p:cNvSpPr txBox="1"/>
          <p:nvPr/>
        </p:nvSpPr>
        <p:spPr>
          <a:xfrm>
            <a:off x="1051737" y="4298651"/>
            <a:ext cx="7776800" cy="629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219170">
              <a:buClr>
                <a:srgbClr val="023352"/>
              </a:buClr>
              <a:buSzPts val="1400"/>
            </a:pPr>
            <a:r>
              <a:rPr lang="en-GB" sz="2667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Download will start and give a </a:t>
            </a:r>
            <a:r>
              <a:rPr lang="en-GB" sz="2667" kern="0">
                <a:solidFill>
                  <a:srgbClr val="023451"/>
                </a:solidFill>
                <a:latin typeface="Courier New"/>
                <a:ea typeface="Courier New"/>
                <a:cs typeface="Courier New"/>
                <a:sym typeface="Courier New"/>
              </a:rPr>
              <a:t>.tar.gz </a:t>
            </a:r>
            <a:r>
              <a:rPr lang="en-GB" sz="2667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file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E49084-8652-5EB8-EFA4-EBF001EE5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942" y="1909206"/>
            <a:ext cx="7628281" cy="13869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AC8601-3BCE-5187-55D3-2881DBB6ED6F}"/>
              </a:ext>
            </a:extLst>
          </p:cNvPr>
          <p:cNvSpPr txBox="1"/>
          <p:nvPr/>
        </p:nvSpPr>
        <p:spPr>
          <a:xfrm>
            <a:off x="11378242" y="32702"/>
            <a:ext cx="724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B248A6-CE02-415A-814E-8D07FF3D7B7F}" type="slidenum">
              <a:rPr lang="en-GB" sz="2400" smtClean="0">
                <a:solidFill>
                  <a:schemeClr val="bg1"/>
                </a:solidFill>
              </a:rPr>
              <a:t>17</a:t>
            </a:fld>
            <a:endParaRPr lang="en-GB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8"/>
          <p:cNvSpPr txBox="1">
            <a:spLocks noGrp="1"/>
          </p:cNvSpPr>
          <p:nvPr>
            <p:ph type="title"/>
          </p:nvPr>
        </p:nvSpPr>
        <p:spPr>
          <a:xfrm>
            <a:off x="624417" y="366185"/>
            <a:ext cx="109432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/>
              <a:t>Downloading data</a:t>
            </a:r>
            <a:endParaRPr/>
          </a:p>
        </p:txBody>
      </p:sp>
      <p:sp>
        <p:nvSpPr>
          <p:cNvPr id="418" name="Google Shape;418;p18"/>
          <p:cNvSpPr txBox="1">
            <a:spLocks noGrp="1"/>
          </p:cNvSpPr>
          <p:nvPr>
            <p:ph type="body" idx="1"/>
          </p:nvPr>
        </p:nvSpPr>
        <p:spPr>
          <a:xfrm>
            <a:off x="7232065" y="2467997"/>
            <a:ext cx="4335553" cy="629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GB"/>
              <a:t>For each assay, 1 data file and 1 metadata/information file</a:t>
            </a:r>
            <a:endParaRPr/>
          </a:p>
        </p:txBody>
      </p:sp>
      <p:pic>
        <p:nvPicPr>
          <p:cNvPr id="419" name="Google Shape;41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1536" y="1199239"/>
            <a:ext cx="5738029" cy="4555157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18"/>
          <p:cNvSpPr/>
          <p:nvPr/>
        </p:nvSpPr>
        <p:spPr>
          <a:xfrm>
            <a:off x="985520" y="1383666"/>
            <a:ext cx="267547" cy="403216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37D2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" name="Google Shape;440;p19">
            <a:extLst>
              <a:ext uri="{FF2B5EF4-FFF2-40B4-BE49-F238E27FC236}">
                <a16:creationId xmlns:a16="http://schemas.microsoft.com/office/drawing/2014/main" id="{3F1B164F-E020-F0BF-B8E0-2E4309F89A9B}"/>
              </a:ext>
            </a:extLst>
          </p:cNvPr>
          <p:cNvCxnSpPr/>
          <p:nvPr/>
        </p:nvCxnSpPr>
        <p:spPr>
          <a:xfrm>
            <a:off x="1015050" y="2034272"/>
            <a:ext cx="293676" cy="0"/>
          </a:xfrm>
          <a:prstGeom prst="straightConnector1">
            <a:avLst/>
          </a:prstGeom>
          <a:noFill/>
          <a:ln w="19050" cap="flat" cmpd="sng">
            <a:solidFill>
              <a:srgbClr val="003D8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" name="Google Shape;441;p19">
            <a:extLst>
              <a:ext uri="{FF2B5EF4-FFF2-40B4-BE49-F238E27FC236}">
                <a16:creationId xmlns:a16="http://schemas.microsoft.com/office/drawing/2014/main" id="{3149D6A4-94C4-3BD6-37F6-C1C08339A70D}"/>
              </a:ext>
            </a:extLst>
          </p:cNvPr>
          <p:cNvCxnSpPr/>
          <p:nvPr/>
        </p:nvCxnSpPr>
        <p:spPr>
          <a:xfrm>
            <a:off x="1015050" y="1892032"/>
            <a:ext cx="293676" cy="0"/>
          </a:xfrm>
          <a:prstGeom prst="straightConnector1">
            <a:avLst/>
          </a:prstGeom>
          <a:noFill/>
          <a:ln w="19050" cap="flat" cmpd="sng">
            <a:solidFill>
              <a:srgbClr val="003D8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" name="Google Shape;442;p19">
            <a:extLst>
              <a:ext uri="{FF2B5EF4-FFF2-40B4-BE49-F238E27FC236}">
                <a16:creationId xmlns:a16="http://schemas.microsoft.com/office/drawing/2014/main" id="{6C142A3E-0340-176F-E170-9880C1BA9F13}"/>
              </a:ext>
            </a:extLst>
          </p:cNvPr>
          <p:cNvCxnSpPr/>
          <p:nvPr/>
        </p:nvCxnSpPr>
        <p:spPr>
          <a:xfrm>
            <a:off x="1015050" y="2186672"/>
            <a:ext cx="293676" cy="0"/>
          </a:xfrm>
          <a:prstGeom prst="straightConnector1">
            <a:avLst/>
          </a:prstGeom>
          <a:noFill/>
          <a:ln w="19050" cap="flat" cmpd="sng">
            <a:solidFill>
              <a:srgbClr val="003D8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" name="Google Shape;443;p19">
            <a:extLst>
              <a:ext uri="{FF2B5EF4-FFF2-40B4-BE49-F238E27FC236}">
                <a16:creationId xmlns:a16="http://schemas.microsoft.com/office/drawing/2014/main" id="{6863C337-BC6B-D930-2EEC-DBF719B42642}"/>
              </a:ext>
            </a:extLst>
          </p:cNvPr>
          <p:cNvCxnSpPr/>
          <p:nvPr/>
        </p:nvCxnSpPr>
        <p:spPr>
          <a:xfrm>
            <a:off x="1015050" y="2654032"/>
            <a:ext cx="293676" cy="0"/>
          </a:xfrm>
          <a:prstGeom prst="straightConnector1">
            <a:avLst/>
          </a:prstGeom>
          <a:noFill/>
          <a:ln w="19050" cap="flat" cmpd="sng">
            <a:solidFill>
              <a:srgbClr val="003D8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" name="Google Shape;444;p19">
            <a:extLst>
              <a:ext uri="{FF2B5EF4-FFF2-40B4-BE49-F238E27FC236}">
                <a16:creationId xmlns:a16="http://schemas.microsoft.com/office/drawing/2014/main" id="{B4A2FE65-3BCD-CBA1-3035-4F89FD91ED87}"/>
              </a:ext>
            </a:extLst>
          </p:cNvPr>
          <p:cNvCxnSpPr/>
          <p:nvPr/>
        </p:nvCxnSpPr>
        <p:spPr>
          <a:xfrm>
            <a:off x="1015050" y="3108064"/>
            <a:ext cx="293676" cy="0"/>
          </a:xfrm>
          <a:prstGeom prst="straightConnector1">
            <a:avLst/>
          </a:prstGeom>
          <a:noFill/>
          <a:ln w="19050" cap="flat" cmpd="sng">
            <a:solidFill>
              <a:srgbClr val="003D8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15ADAB3-C838-BC3B-E2A6-9FB9E57095E8}"/>
              </a:ext>
            </a:extLst>
          </p:cNvPr>
          <p:cNvSpPr txBox="1"/>
          <p:nvPr/>
        </p:nvSpPr>
        <p:spPr>
          <a:xfrm>
            <a:off x="11378242" y="32702"/>
            <a:ext cx="724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B248A6-CE02-415A-814E-8D07FF3D7B7F}" type="slidenum">
              <a:rPr lang="en-GB" sz="2400" smtClean="0">
                <a:solidFill>
                  <a:schemeClr val="bg1"/>
                </a:solidFill>
              </a:rPr>
              <a:t>18</a:t>
            </a:fld>
            <a:endParaRPr lang="en-GB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"/>
          <p:cNvPicPr preferRelativeResize="0"/>
          <p:nvPr/>
        </p:nvPicPr>
        <p:blipFill rotWithShape="1">
          <a:blip r:embed="rId3">
            <a:alphaModFix/>
          </a:blip>
          <a:srcRect l="15742" r="12936"/>
          <a:stretch/>
        </p:blipFill>
        <p:spPr>
          <a:xfrm>
            <a:off x="485533" y="559866"/>
            <a:ext cx="1478256" cy="18108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"/>
          <p:cNvSpPr txBox="1"/>
          <p:nvPr/>
        </p:nvSpPr>
        <p:spPr>
          <a:xfrm>
            <a:off x="2003118" y="757414"/>
            <a:ext cx="6039517" cy="779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>
              <a:buClr>
                <a:srgbClr val="000000"/>
              </a:buClr>
              <a:buSzPts val="3200"/>
            </a:pPr>
            <a:r>
              <a:rPr lang="en-GB" sz="4267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Andrew Mason</a:t>
            </a:r>
            <a:r>
              <a:rPr lang="en-GB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GB" sz="1867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BSc </a:t>
            </a:r>
            <a:r>
              <a:rPr lang="en-GB" sz="1467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(Hons) </a:t>
            </a:r>
            <a:r>
              <a:rPr lang="en-GB" sz="1867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PhD AFHEA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"/>
          <p:cNvSpPr txBox="1"/>
          <p:nvPr/>
        </p:nvSpPr>
        <p:spPr>
          <a:xfrm>
            <a:off x="2364599" y="1570980"/>
            <a:ext cx="8438868" cy="53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buClr>
                <a:srgbClr val="000000"/>
              </a:buClr>
              <a:buSzPts val="2000"/>
            </a:pPr>
            <a:r>
              <a:rPr lang="en-GB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Lecturer in Cancer Informatics at The University of York</a:t>
            </a:r>
            <a:endParaRPr sz="13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2"/>
          <p:cNvPicPr preferRelativeResize="0"/>
          <p:nvPr/>
        </p:nvPicPr>
        <p:blipFill rotWithShape="1">
          <a:blip r:embed="rId4">
            <a:alphaModFix/>
          </a:blip>
          <a:srcRect t="1" b="3149"/>
          <a:stretch/>
        </p:blipFill>
        <p:spPr>
          <a:xfrm>
            <a:off x="8304712" y="559866"/>
            <a:ext cx="3401755" cy="828353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"/>
          <p:cNvSpPr txBox="1"/>
          <p:nvPr/>
        </p:nvSpPr>
        <p:spPr>
          <a:xfrm>
            <a:off x="2364598" y="3721388"/>
            <a:ext cx="8438868" cy="53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>
              <a:buClr>
                <a:srgbClr val="000000"/>
              </a:buClr>
              <a:buSzPts val="2000"/>
            </a:pPr>
            <a:r>
              <a:rPr lang="en-GB" sz="26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Elixir-UK Data Stewardship Training Fellow</a:t>
            </a:r>
            <a:endParaRPr sz="1333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"/>
          <p:cNvSpPr txBox="1"/>
          <p:nvPr/>
        </p:nvSpPr>
        <p:spPr>
          <a:xfrm>
            <a:off x="2942041" y="2197832"/>
            <a:ext cx="8081559" cy="30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23451"/>
              </a:buClr>
              <a:buSzPts val="800"/>
            </a:pPr>
            <a:r>
              <a:rPr lang="en-GB" sz="1867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Run a small bioinformatics-focused research group within the Jack Birch Unit</a:t>
            </a:r>
            <a:endParaRPr sz="1867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3" name="Google Shape;133;p2"/>
          <p:cNvSpPr txBox="1"/>
          <p:nvPr/>
        </p:nvSpPr>
        <p:spPr>
          <a:xfrm>
            <a:off x="2942041" y="2605718"/>
            <a:ext cx="8081559" cy="30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23451"/>
              </a:buClr>
              <a:buSzPts val="800"/>
            </a:pPr>
            <a:r>
              <a:rPr lang="en-GB" sz="1867" dirty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Work on human urothelial cancers and retroviral cancers in birds</a:t>
            </a:r>
            <a:endParaRPr sz="1867" dirty="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4" name="Google Shape;134;p2"/>
          <p:cNvSpPr txBox="1"/>
          <p:nvPr/>
        </p:nvSpPr>
        <p:spPr>
          <a:xfrm>
            <a:off x="2942041" y="3013603"/>
            <a:ext cx="8081559" cy="30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23451"/>
              </a:buClr>
              <a:buSzPts val="800"/>
            </a:pPr>
            <a:r>
              <a:rPr lang="en-GB" sz="1867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Bioinformatic lead for the bladder cancer group of the 100,000 genomes project</a:t>
            </a:r>
            <a:endParaRPr sz="1867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6" name="Google Shape;136;p2"/>
          <p:cNvSpPr txBox="1"/>
          <p:nvPr/>
        </p:nvSpPr>
        <p:spPr>
          <a:xfrm>
            <a:off x="2942041" y="4279976"/>
            <a:ext cx="8081559" cy="30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23451"/>
              </a:buClr>
              <a:buSzPts val="800"/>
            </a:pPr>
            <a:r>
              <a:rPr lang="en-GB" sz="1867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Improve data management, not just analysis, in life sciences</a:t>
            </a:r>
            <a:endParaRPr sz="1867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37" name="Google Shape;137;p2"/>
          <p:cNvSpPr txBox="1"/>
          <p:nvPr/>
        </p:nvSpPr>
        <p:spPr>
          <a:xfrm>
            <a:off x="2942041" y="4669442"/>
            <a:ext cx="8081559" cy="308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23451"/>
              </a:buClr>
              <a:buSzPts val="800"/>
            </a:pPr>
            <a:r>
              <a:rPr lang="en-GB" sz="1867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Development of data management training resources</a:t>
            </a:r>
            <a:endParaRPr sz="1867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0"/>
          <p:cNvSpPr txBox="1">
            <a:spLocks noGrp="1"/>
          </p:cNvSpPr>
          <p:nvPr>
            <p:ph type="title"/>
          </p:nvPr>
        </p:nvSpPr>
        <p:spPr>
          <a:xfrm>
            <a:off x="624417" y="366185"/>
            <a:ext cx="109432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/>
              <a:t>Understanding the data</a:t>
            </a:r>
            <a:endParaRPr/>
          </a:p>
        </p:txBody>
      </p:sp>
      <p:pic>
        <p:nvPicPr>
          <p:cNvPr id="455" name="Google Shape;455;p20"/>
          <p:cNvPicPr preferRelativeResize="0"/>
          <p:nvPr/>
        </p:nvPicPr>
        <p:blipFill rotWithShape="1">
          <a:blip r:embed="rId3">
            <a:alphaModFix/>
          </a:blip>
          <a:srcRect l="4134" t="13325" b="79711"/>
          <a:stretch/>
        </p:blipFill>
        <p:spPr>
          <a:xfrm>
            <a:off x="1308725" y="1402080"/>
            <a:ext cx="7223196" cy="4165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6" name="Google Shape;456;p20"/>
          <p:cNvCxnSpPr/>
          <p:nvPr/>
        </p:nvCxnSpPr>
        <p:spPr>
          <a:xfrm>
            <a:off x="1015049" y="1505952"/>
            <a:ext cx="293676" cy="0"/>
          </a:xfrm>
          <a:prstGeom prst="straightConnector1">
            <a:avLst/>
          </a:prstGeom>
          <a:noFill/>
          <a:ln w="19050" cap="flat" cmpd="sng">
            <a:solidFill>
              <a:srgbClr val="003D8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57" name="Google Shape;457;p20"/>
          <p:cNvSpPr txBox="1">
            <a:spLocks noGrp="1"/>
          </p:cNvSpPr>
          <p:nvPr>
            <p:ph type="body" idx="1"/>
          </p:nvPr>
        </p:nvSpPr>
        <p:spPr>
          <a:xfrm>
            <a:off x="1013612" y="2744673"/>
            <a:ext cx="4335553" cy="629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GB" sz="2133"/>
              <a:t>Patient information</a:t>
            </a:r>
            <a:endParaRPr sz="2133"/>
          </a:p>
        </p:txBody>
      </p:sp>
      <p:sp>
        <p:nvSpPr>
          <p:cNvPr id="458" name="Google Shape;458;p20"/>
          <p:cNvSpPr txBox="1"/>
          <p:nvPr/>
        </p:nvSpPr>
        <p:spPr>
          <a:xfrm>
            <a:off x="1308725" y="3176840"/>
            <a:ext cx="6351916" cy="969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219170">
              <a:buClr>
                <a:srgbClr val="023352"/>
              </a:buClr>
              <a:buSzPts val="1400"/>
            </a:pPr>
            <a:r>
              <a:rPr lang="en-GB" sz="1867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Sex, height, weight, race, ethnicity, diagnosis age, survival status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23352"/>
              </a:buClr>
              <a:buSzPts val="1400"/>
            </a:pPr>
            <a:endParaRPr sz="1067" kern="0">
              <a:solidFill>
                <a:srgbClr val="023451"/>
              </a:solidFill>
              <a:latin typeface="Corbel"/>
              <a:ea typeface="Corbel"/>
              <a:cs typeface="Corbel"/>
              <a:sym typeface="Corbel"/>
            </a:endParaRPr>
          </a:p>
          <a:p>
            <a:pPr defTabSz="1219170">
              <a:buClr>
                <a:srgbClr val="023352"/>
              </a:buClr>
              <a:buSzPts val="1400"/>
            </a:pPr>
            <a:r>
              <a:rPr lang="en-GB" sz="1867" i="1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Occupation history, smoking status, family history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23352"/>
              </a:buClr>
              <a:buSzPts val="1400"/>
            </a:pPr>
            <a:endParaRPr sz="1067" kern="0">
              <a:solidFill>
                <a:srgbClr val="02345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59" name="Google Shape;459;p20"/>
          <p:cNvSpPr txBox="1"/>
          <p:nvPr/>
        </p:nvSpPr>
        <p:spPr>
          <a:xfrm>
            <a:off x="1013612" y="4278990"/>
            <a:ext cx="4335553" cy="629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219170">
              <a:buClr>
                <a:srgbClr val="023352"/>
              </a:buClr>
              <a:buSzPts val="1400"/>
            </a:pPr>
            <a:r>
              <a:rPr lang="en-GB" sz="2133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Tumour information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60" name="Google Shape;460;p20"/>
          <p:cNvSpPr txBox="1"/>
          <p:nvPr/>
        </p:nvSpPr>
        <p:spPr>
          <a:xfrm>
            <a:off x="1392648" y="4659965"/>
            <a:ext cx="6765833" cy="887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219170">
              <a:buClr>
                <a:srgbClr val="023352"/>
              </a:buClr>
              <a:buSzPts val="1400"/>
            </a:pPr>
            <a:r>
              <a:rPr lang="en-GB" sz="1867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Stage, grade, disease codes, metastasis status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23352"/>
              </a:buClr>
              <a:buSzPts val="1400"/>
            </a:pPr>
            <a:endParaRPr sz="1067" kern="0">
              <a:solidFill>
                <a:srgbClr val="023451"/>
              </a:solidFill>
              <a:latin typeface="Corbel"/>
              <a:ea typeface="Corbel"/>
              <a:cs typeface="Corbel"/>
              <a:sym typeface="Corbel"/>
            </a:endParaRPr>
          </a:p>
          <a:p>
            <a:pPr defTabSz="1219170">
              <a:buClr>
                <a:srgbClr val="023352"/>
              </a:buClr>
              <a:buSzPts val="1400"/>
            </a:pPr>
            <a:r>
              <a:rPr lang="en-GB" sz="1867" i="1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Tumour-specific categories (e.g. for bladder, rate of prostate cancer)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23352"/>
              </a:buClr>
              <a:buSzPts val="1400"/>
            </a:pPr>
            <a:endParaRPr sz="1067" kern="0">
              <a:solidFill>
                <a:srgbClr val="02345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461" name="Google Shape;461;p20"/>
          <p:cNvSpPr txBox="1"/>
          <p:nvPr/>
        </p:nvSpPr>
        <p:spPr>
          <a:xfrm>
            <a:off x="1013610" y="2094727"/>
            <a:ext cx="9034631" cy="629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219170">
              <a:buClr>
                <a:srgbClr val="023352"/>
              </a:buClr>
              <a:buSzPts val="1400"/>
            </a:pPr>
            <a:r>
              <a:rPr lang="en-GB" sz="2133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TSV – feature x patient ID </a:t>
            </a:r>
            <a:r>
              <a:rPr lang="en-GB" sz="1867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(many missing values, cancer-specific features)</a:t>
            </a:r>
            <a:endParaRPr sz="2133" kern="0">
              <a:solidFill>
                <a:srgbClr val="02345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F85520-BBBE-9194-B419-DCE7390157DE}"/>
              </a:ext>
            </a:extLst>
          </p:cNvPr>
          <p:cNvSpPr txBox="1"/>
          <p:nvPr/>
        </p:nvSpPr>
        <p:spPr>
          <a:xfrm>
            <a:off x="11378242" y="32702"/>
            <a:ext cx="724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B248A6-CE02-415A-814E-8D07FF3D7B7F}" type="slidenum">
              <a:rPr lang="en-GB" sz="2400" smtClean="0">
                <a:solidFill>
                  <a:schemeClr val="bg1"/>
                </a:solidFill>
              </a:rPr>
              <a:t>19</a:t>
            </a:fld>
            <a:endParaRPr lang="en-GB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1"/>
          <p:cNvSpPr txBox="1">
            <a:spLocks noGrp="1"/>
          </p:cNvSpPr>
          <p:nvPr>
            <p:ph type="title"/>
          </p:nvPr>
        </p:nvSpPr>
        <p:spPr>
          <a:xfrm>
            <a:off x="624417" y="366185"/>
            <a:ext cx="109432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/>
              <a:t>Understanding the data</a:t>
            </a:r>
            <a:endParaRPr/>
          </a:p>
        </p:txBody>
      </p:sp>
      <p:pic>
        <p:nvPicPr>
          <p:cNvPr id="472" name="Google Shape;472;p21"/>
          <p:cNvPicPr preferRelativeResize="0"/>
          <p:nvPr/>
        </p:nvPicPr>
        <p:blipFill rotWithShape="1">
          <a:blip r:embed="rId3">
            <a:alphaModFix/>
          </a:blip>
          <a:srcRect l="4134" t="20132" b="76371"/>
          <a:stretch/>
        </p:blipFill>
        <p:spPr>
          <a:xfrm>
            <a:off x="1308725" y="1402832"/>
            <a:ext cx="7223196" cy="209185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21"/>
          <p:cNvSpPr txBox="1">
            <a:spLocks noGrp="1"/>
          </p:cNvSpPr>
          <p:nvPr>
            <p:ph type="body" idx="1"/>
          </p:nvPr>
        </p:nvSpPr>
        <p:spPr>
          <a:xfrm>
            <a:off x="1013611" y="2131563"/>
            <a:ext cx="5864709" cy="629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GB" sz="2133"/>
              <a:t>tumour x gene using GISTIC scale (TSV)</a:t>
            </a:r>
            <a:endParaRPr sz="2133"/>
          </a:p>
        </p:txBody>
      </p:sp>
      <p:sp>
        <p:nvSpPr>
          <p:cNvPr id="474" name="Google Shape;474;p21"/>
          <p:cNvSpPr txBox="1"/>
          <p:nvPr/>
        </p:nvSpPr>
        <p:spPr>
          <a:xfrm>
            <a:off x="1308725" y="2576987"/>
            <a:ext cx="6351916" cy="1731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219170">
              <a:buClr>
                <a:srgbClr val="023352"/>
              </a:buClr>
              <a:buSzPts val="1400"/>
            </a:pPr>
            <a:r>
              <a:rPr lang="en-GB" sz="1867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-2   homozygous “deep” deletion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23352"/>
              </a:buClr>
              <a:buSzPts val="1400"/>
            </a:pPr>
            <a:r>
              <a:rPr lang="en-GB" sz="1867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-1   shallow deletion (anything that isn’t total loss)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23352"/>
              </a:buClr>
              <a:buSzPts val="1400"/>
            </a:pPr>
            <a:r>
              <a:rPr lang="en-GB" sz="1867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0    diploid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23352"/>
              </a:buClr>
              <a:buSzPts val="1400"/>
            </a:pPr>
            <a:r>
              <a:rPr lang="en-GB" sz="1867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1    gain (“a few” extra copies)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23352"/>
              </a:buClr>
              <a:buSzPts val="1400"/>
            </a:pPr>
            <a:r>
              <a:rPr lang="en-GB" sz="1867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2    amplification (often in focal sets)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23352"/>
              </a:buClr>
              <a:buSzPts val="1400"/>
            </a:pPr>
            <a:endParaRPr sz="1067" kern="0">
              <a:solidFill>
                <a:srgbClr val="02345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BC5694-764B-C194-0AD0-DE68C38FA68D}"/>
              </a:ext>
            </a:extLst>
          </p:cNvPr>
          <p:cNvSpPr txBox="1"/>
          <p:nvPr/>
        </p:nvSpPr>
        <p:spPr>
          <a:xfrm>
            <a:off x="11378242" y="32702"/>
            <a:ext cx="724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B248A6-CE02-415A-814E-8D07FF3D7B7F}" type="slidenum">
              <a:rPr lang="en-GB" sz="2400" smtClean="0">
                <a:solidFill>
                  <a:schemeClr val="bg1"/>
                </a:solidFill>
              </a:rPr>
              <a:t>20</a:t>
            </a:fld>
            <a:endParaRPr lang="en-GB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2"/>
          <p:cNvSpPr txBox="1">
            <a:spLocks noGrp="1"/>
          </p:cNvSpPr>
          <p:nvPr>
            <p:ph type="title"/>
          </p:nvPr>
        </p:nvSpPr>
        <p:spPr>
          <a:xfrm>
            <a:off x="624417" y="366185"/>
            <a:ext cx="109432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/>
              <a:t>Understanding the data</a:t>
            </a:r>
            <a:endParaRPr/>
          </a:p>
        </p:txBody>
      </p:sp>
      <p:pic>
        <p:nvPicPr>
          <p:cNvPr id="485" name="Google Shape;485;p22"/>
          <p:cNvPicPr preferRelativeResize="0"/>
          <p:nvPr/>
        </p:nvPicPr>
        <p:blipFill rotWithShape="1">
          <a:blip r:embed="rId3">
            <a:alphaModFix/>
          </a:blip>
          <a:srcRect l="4134" t="29934" b="59535"/>
          <a:stretch/>
        </p:blipFill>
        <p:spPr>
          <a:xfrm>
            <a:off x="1308725" y="1379484"/>
            <a:ext cx="7223196" cy="629909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22"/>
          <p:cNvSpPr txBox="1">
            <a:spLocks noGrp="1"/>
          </p:cNvSpPr>
          <p:nvPr>
            <p:ph type="body" idx="1"/>
          </p:nvPr>
        </p:nvSpPr>
        <p:spPr>
          <a:xfrm>
            <a:off x="1013611" y="2385563"/>
            <a:ext cx="7518309" cy="629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GB" sz="2133"/>
              <a:t>tumour x gene, normalised gene expression data (TSV)</a:t>
            </a:r>
            <a:endParaRPr sz="2133"/>
          </a:p>
        </p:txBody>
      </p:sp>
      <p:sp>
        <p:nvSpPr>
          <p:cNvPr id="487" name="Google Shape;487;p22"/>
          <p:cNvSpPr txBox="1"/>
          <p:nvPr/>
        </p:nvSpPr>
        <p:spPr>
          <a:xfrm>
            <a:off x="1308725" y="2976863"/>
            <a:ext cx="7743836" cy="1731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80990" indent="-380990" defTabSz="1219170">
              <a:buClr>
                <a:srgbClr val="023352"/>
              </a:buClr>
              <a:buSzPts val="1400"/>
              <a:buFont typeface="Corbel"/>
              <a:buChar char="-"/>
            </a:pPr>
            <a:r>
              <a:rPr lang="en-GB" sz="1867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Normalised counts 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80990" indent="-380990" defTabSz="1219170">
              <a:buClr>
                <a:srgbClr val="023352"/>
              </a:buClr>
              <a:buSzPts val="1400"/>
              <a:buFont typeface="Corbel"/>
              <a:buChar char="-"/>
            </a:pPr>
            <a:r>
              <a:rPr lang="en-GB" sz="1867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Can feed into differential expression pipelines (DESeq2 </a:t>
            </a:r>
            <a:r>
              <a:rPr lang="en-GB" sz="1867" i="1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etc</a:t>
            </a:r>
            <a:r>
              <a:rPr lang="en-GB" sz="1867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), if careful!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80990" indent="-262460" defTabSz="1219170">
              <a:buClr>
                <a:srgbClr val="023352"/>
              </a:buClr>
              <a:buSzPts val="1400"/>
            </a:pPr>
            <a:endParaRPr sz="1867" kern="0">
              <a:solidFill>
                <a:srgbClr val="02345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380990" indent="-380990" defTabSz="1219170">
              <a:buClr>
                <a:srgbClr val="023352"/>
              </a:buClr>
              <a:buSzPts val="1400"/>
              <a:buFont typeface="Corbel"/>
              <a:buChar char="-"/>
            </a:pPr>
            <a:r>
              <a:rPr lang="en-GB" sz="1867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Good for comparisons of </a:t>
            </a:r>
            <a:r>
              <a:rPr lang="en-GB" sz="1867" u="sng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one</a:t>
            </a:r>
            <a:r>
              <a:rPr lang="en-GB" sz="1867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 gene across samples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80990" indent="-380990" defTabSz="1219170">
              <a:buClr>
                <a:srgbClr val="023352"/>
              </a:buClr>
              <a:buSzPts val="1400"/>
              <a:buFont typeface="Corbel"/>
              <a:buChar char="-"/>
            </a:pPr>
            <a:r>
              <a:rPr lang="en-GB" sz="1867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Harder to compare expression between genes of same sample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defTabSz="1219170">
              <a:buClr>
                <a:srgbClr val="023352"/>
              </a:buClr>
              <a:buSzPts val="1400"/>
            </a:pPr>
            <a:r>
              <a:rPr lang="en-GB" sz="1867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sz="1067" kern="0">
              <a:solidFill>
                <a:srgbClr val="02345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488" name="Google Shape;488;p22"/>
          <p:cNvCxnSpPr/>
          <p:nvPr/>
        </p:nvCxnSpPr>
        <p:spPr>
          <a:xfrm>
            <a:off x="1015049" y="1505952"/>
            <a:ext cx="293676" cy="0"/>
          </a:xfrm>
          <a:prstGeom prst="straightConnector1">
            <a:avLst/>
          </a:prstGeom>
          <a:noFill/>
          <a:ln w="19050" cap="flat" cmpd="sng">
            <a:solidFill>
              <a:srgbClr val="003D8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236BE2F-DBDD-67C7-9B4F-BAB7A138CCAB}"/>
              </a:ext>
            </a:extLst>
          </p:cNvPr>
          <p:cNvSpPr txBox="1"/>
          <p:nvPr/>
        </p:nvSpPr>
        <p:spPr>
          <a:xfrm>
            <a:off x="11378242" y="32702"/>
            <a:ext cx="724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B248A6-CE02-415A-814E-8D07FF3D7B7F}" type="slidenum">
              <a:rPr lang="en-GB" sz="2400" smtClean="0">
                <a:solidFill>
                  <a:schemeClr val="bg1"/>
                </a:solidFill>
              </a:rPr>
              <a:t>21</a:t>
            </a:fld>
            <a:endParaRPr lang="en-GB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3"/>
          <p:cNvSpPr txBox="1">
            <a:spLocks noGrp="1"/>
          </p:cNvSpPr>
          <p:nvPr>
            <p:ph type="title"/>
          </p:nvPr>
        </p:nvSpPr>
        <p:spPr>
          <a:xfrm>
            <a:off x="624417" y="366185"/>
            <a:ext cx="109432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/>
              <a:t>Understanding the data</a:t>
            </a:r>
            <a:endParaRPr/>
          </a:p>
        </p:txBody>
      </p:sp>
      <p:pic>
        <p:nvPicPr>
          <p:cNvPr id="499" name="Google Shape;499;p23"/>
          <p:cNvPicPr preferRelativeResize="0"/>
          <p:nvPr/>
        </p:nvPicPr>
        <p:blipFill rotWithShape="1">
          <a:blip r:embed="rId3">
            <a:alphaModFix/>
          </a:blip>
          <a:srcRect l="4134" t="40502" b="56029"/>
          <a:stretch/>
        </p:blipFill>
        <p:spPr>
          <a:xfrm>
            <a:off x="1308725" y="1412241"/>
            <a:ext cx="7223196" cy="207436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23"/>
          <p:cNvSpPr txBox="1">
            <a:spLocks noGrp="1"/>
          </p:cNvSpPr>
          <p:nvPr>
            <p:ph type="body" idx="1"/>
          </p:nvPr>
        </p:nvSpPr>
        <p:spPr>
          <a:xfrm>
            <a:off x="1013611" y="2385563"/>
            <a:ext cx="7518309" cy="629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GB" sz="2133"/>
              <a:t>TSV – list of all mutations, sorted by tumour ID</a:t>
            </a:r>
            <a:endParaRPr sz="2133"/>
          </a:p>
        </p:txBody>
      </p:sp>
      <p:sp>
        <p:nvSpPr>
          <p:cNvPr id="501" name="Google Shape;501;p23"/>
          <p:cNvSpPr txBox="1"/>
          <p:nvPr/>
        </p:nvSpPr>
        <p:spPr>
          <a:xfrm>
            <a:off x="1308725" y="2976863"/>
            <a:ext cx="7743836" cy="1731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80990" indent="-380990" defTabSz="1219170">
              <a:buClr>
                <a:srgbClr val="023352"/>
              </a:buClr>
              <a:buSzPts val="1400"/>
              <a:buFont typeface="Corbel"/>
              <a:buChar char="-"/>
            </a:pPr>
            <a:r>
              <a:rPr lang="en-GB" sz="1867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Includes synonymous mutations as well as non-synonymous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80990" indent="-380990" defTabSz="1219170">
              <a:buClr>
                <a:srgbClr val="023352"/>
              </a:buClr>
              <a:buSzPts val="1400"/>
              <a:buFont typeface="Corbel"/>
              <a:buChar char="-"/>
            </a:pPr>
            <a:r>
              <a:rPr lang="en-GB" sz="1867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Data structure is rubbish, requires lots of parsing to find hotspots </a:t>
            </a:r>
            <a:r>
              <a:rPr lang="en-GB" sz="1867" i="1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etc.</a:t>
            </a:r>
            <a:r>
              <a:rPr lang="en-GB" sz="1867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sz="1067" kern="0">
              <a:solidFill>
                <a:srgbClr val="02345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502" name="Google Shape;502;p23"/>
          <p:cNvCxnSpPr/>
          <p:nvPr/>
        </p:nvCxnSpPr>
        <p:spPr>
          <a:xfrm rot="10800000">
            <a:off x="8385082" y="1505952"/>
            <a:ext cx="293676" cy="0"/>
          </a:xfrm>
          <a:prstGeom prst="straightConnector1">
            <a:avLst/>
          </a:prstGeom>
          <a:noFill/>
          <a:ln w="19050" cap="flat" cmpd="sng">
            <a:solidFill>
              <a:srgbClr val="003D8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44AA27E-C283-0F75-CBB8-16500F3899A4}"/>
              </a:ext>
            </a:extLst>
          </p:cNvPr>
          <p:cNvSpPr txBox="1"/>
          <p:nvPr/>
        </p:nvSpPr>
        <p:spPr>
          <a:xfrm>
            <a:off x="11378242" y="32702"/>
            <a:ext cx="724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B248A6-CE02-415A-814E-8D07FF3D7B7F}" type="slidenum">
              <a:rPr lang="en-GB" sz="2400" smtClean="0">
                <a:solidFill>
                  <a:schemeClr val="bg1"/>
                </a:solidFill>
              </a:rPr>
              <a:t>22</a:t>
            </a:fld>
            <a:endParaRPr lang="en-GB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4"/>
          <p:cNvSpPr txBox="1">
            <a:spLocks noGrp="1"/>
          </p:cNvSpPr>
          <p:nvPr>
            <p:ph type="title"/>
          </p:nvPr>
        </p:nvSpPr>
        <p:spPr>
          <a:xfrm>
            <a:off x="624417" y="366185"/>
            <a:ext cx="109432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/>
              <a:t>Working with the data</a:t>
            </a:r>
            <a:endParaRPr/>
          </a:p>
        </p:txBody>
      </p:sp>
      <p:pic>
        <p:nvPicPr>
          <p:cNvPr id="513" name="Google Shape;51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6948" y="1584960"/>
            <a:ext cx="1564829" cy="1212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4" name="Google Shape;514;p24"/>
          <p:cNvPicPr preferRelativeResize="0"/>
          <p:nvPr/>
        </p:nvPicPr>
        <p:blipFill rotWithShape="1">
          <a:blip r:embed="rId4">
            <a:alphaModFix/>
          </a:blip>
          <a:srcRect b="6155"/>
          <a:stretch/>
        </p:blipFill>
        <p:spPr>
          <a:xfrm>
            <a:off x="1308726" y="3183095"/>
            <a:ext cx="1261801" cy="1297467"/>
          </a:xfrm>
          <a:prstGeom prst="rect">
            <a:avLst/>
          </a:prstGeom>
          <a:noFill/>
          <a:ln>
            <a:noFill/>
          </a:ln>
        </p:spPr>
      </p:pic>
      <p:sp>
        <p:nvSpPr>
          <p:cNvPr id="515" name="Google Shape;515;p24"/>
          <p:cNvSpPr txBox="1">
            <a:spLocks noGrp="1"/>
          </p:cNvSpPr>
          <p:nvPr>
            <p:ph type="body" idx="1"/>
          </p:nvPr>
        </p:nvSpPr>
        <p:spPr>
          <a:xfrm>
            <a:off x="2994811" y="2009643"/>
            <a:ext cx="7518309" cy="629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GB" sz="2133"/>
              <a:t>Existing UG training and extensive core bioinformatic support</a:t>
            </a:r>
            <a:endParaRPr sz="2133"/>
          </a:p>
        </p:txBody>
      </p:sp>
      <p:sp>
        <p:nvSpPr>
          <p:cNvPr id="516" name="Google Shape;516;p24"/>
          <p:cNvSpPr txBox="1"/>
          <p:nvPr/>
        </p:nvSpPr>
        <p:spPr>
          <a:xfrm>
            <a:off x="2994811" y="3592143"/>
            <a:ext cx="7518309" cy="629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219170">
              <a:buClr>
                <a:srgbClr val="023352"/>
              </a:buClr>
              <a:buSzPts val="1400"/>
            </a:pPr>
            <a:r>
              <a:rPr lang="en-GB" sz="2133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Python support available too – pandas package is versatile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517" name="Google Shape;517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31440" y="4999740"/>
            <a:ext cx="300125" cy="279107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24"/>
          <p:cNvSpPr txBox="1"/>
          <p:nvPr/>
        </p:nvSpPr>
        <p:spPr>
          <a:xfrm>
            <a:off x="2994811" y="4999741"/>
            <a:ext cx="7518309" cy="629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219170">
              <a:buClr>
                <a:srgbClr val="023352"/>
              </a:buClr>
              <a:buSzPts val="1400"/>
            </a:pPr>
            <a:r>
              <a:rPr lang="en-GB" sz="2133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Doable…! </a:t>
            </a:r>
            <a:r>
              <a:rPr lang="en-GB" sz="1600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But. Memory intensive, and watch delimiters when importing.</a:t>
            </a:r>
            <a:endParaRPr sz="2133" kern="0">
              <a:solidFill>
                <a:srgbClr val="02345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19" name="Google Shape;519;p24"/>
          <p:cNvSpPr txBox="1"/>
          <p:nvPr/>
        </p:nvSpPr>
        <p:spPr>
          <a:xfrm>
            <a:off x="6307361" y="2797601"/>
            <a:ext cx="4757936" cy="381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defTabSz="1219170">
              <a:buClr>
                <a:srgbClr val="023352"/>
              </a:buClr>
              <a:buSzPts val="1400"/>
            </a:pPr>
            <a:r>
              <a:rPr lang="en-GB" sz="1600" u="sng" kern="0">
                <a:solidFill>
                  <a:srgbClr val="F37D20"/>
                </a:solidFill>
                <a:latin typeface="Corbel"/>
                <a:ea typeface="Corbel"/>
                <a:cs typeface="Corbel"/>
                <a:sym typeface="Corbe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Specific cBioPortal REST API for programmatic access</a:t>
            </a:r>
            <a:endParaRPr sz="1600" kern="0">
              <a:solidFill>
                <a:srgbClr val="F37D2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520" name="Google Shape;520;p24"/>
          <p:cNvCxnSpPr/>
          <p:nvPr/>
        </p:nvCxnSpPr>
        <p:spPr>
          <a:xfrm>
            <a:off x="5855516" y="2492712"/>
            <a:ext cx="332848" cy="232013"/>
          </a:xfrm>
          <a:prstGeom prst="straightConnector1">
            <a:avLst/>
          </a:prstGeom>
          <a:noFill/>
          <a:ln w="19050" cap="flat" cmpd="sng">
            <a:solidFill>
              <a:srgbClr val="003D8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21" name="Google Shape;521;p24"/>
          <p:cNvCxnSpPr/>
          <p:nvPr/>
        </p:nvCxnSpPr>
        <p:spPr>
          <a:xfrm rot="10800000" flipH="1">
            <a:off x="5855516" y="3214394"/>
            <a:ext cx="332848" cy="232013"/>
          </a:xfrm>
          <a:prstGeom prst="straightConnector1">
            <a:avLst/>
          </a:prstGeom>
          <a:noFill/>
          <a:ln w="19050" cap="flat" cmpd="sng">
            <a:solidFill>
              <a:srgbClr val="003D8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161EB13-F495-7499-4104-BD22CCCC51A3}"/>
              </a:ext>
            </a:extLst>
          </p:cNvPr>
          <p:cNvSpPr txBox="1"/>
          <p:nvPr/>
        </p:nvSpPr>
        <p:spPr>
          <a:xfrm>
            <a:off x="11378242" y="32702"/>
            <a:ext cx="724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B248A6-CE02-415A-814E-8D07FF3D7B7F}" type="slidenum">
              <a:rPr lang="en-GB" sz="2400" smtClean="0">
                <a:solidFill>
                  <a:schemeClr val="bg1"/>
                </a:solidFill>
              </a:rPr>
              <a:t>23</a:t>
            </a:fld>
            <a:endParaRPr lang="en-GB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>
          <a:extLst>
            <a:ext uri="{FF2B5EF4-FFF2-40B4-BE49-F238E27FC236}">
              <a16:creationId xmlns:a16="http://schemas.microsoft.com/office/drawing/2014/main" id="{6EDA8B82-1FA5-7D59-BA73-4B8369CA0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5">
            <a:extLst>
              <a:ext uri="{FF2B5EF4-FFF2-40B4-BE49-F238E27FC236}">
                <a16:creationId xmlns:a16="http://schemas.microsoft.com/office/drawing/2014/main" id="{96D80C89-6D3A-BC37-804E-F8A95DC80FA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24417" y="933451"/>
            <a:ext cx="10943200" cy="2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GB" dirty="0" err="1"/>
              <a:t>cBioPortal</a:t>
            </a:r>
            <a:r>
              <a:rPr lang="en-GB" dirty="0"/>
              <a:t> API demonstration using RStudio</a:t>
            </a:r>
            <a:endParaRPr dirty="0"/>
          </a:p>
        </p:txBody>
      </p:sp>
      <p:sp>
        <p:nvSpPr>
          <p:cNvPr id="360" name="Google Shape;360;p15">
            <a:extLst>
              <a:ext uri="{FF2B5EF4-FFF2-40B4-BE49-F238E27FC236}">
                <a16:creationId xmlns:a16="http://schemas.microsoft.com/office/drawing/2014/main" id="{9B430428-38D5-F2EC-B4AB-E9D8968EAF8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4417" y="3729567"/>
            <a:ext cx="109432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GB"/>
              <a:t>Introduction to cBioPortal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65D45F-69E9-9960-9A10-C54A33202FFF}"/>
              </a:ext>
            </a:extLst>
          </p:cNvPr>
          <p:cNvSpPr txBox="1"/>
          <p:nvPr/>
        </p:nvSpPr>
        <p:spPr>
          <a:xfrm>
            <a:off x="11378242" y="32702"/>
            <a:ext cx="724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B248A6-CE02-415A-814E-8D07FF3D7B7F}" type="slidenum">
              <a:rPr lang="en-GB" sz="2400" smtClean="0">
                <a:solidFill>
                  <a:schemeClr val="bg1"/>
                </a:solidFill>
              </a:rPr>
              <a:t>24</a:t>
            </a:fld>
            <a:endParaRPr lang="en-GB" sz="2400" dirty="0">
              <a:solidFill>
                <a:schemeClr val="bg1"/>
              </a:solidFill>
            </a:endParaRPr>
          </a:p>
        </p:txBody>
      </p:sp>
      <p:sp>
        <p:nvSpPr>
          <p:cNvPr id="4" name="Google Shape;181;g11ea682ddb5_0_82">
            <a:extLst>
              <a:ext uri="{FF2B5EF4-FFF2-40B4-BE49-F238E27FC236}">
                <a16:creationId xmlns:a16="http://schemas.microsoft.com/office/drawing/2014/main" id="{E555D55D-1014-C8D9-4D89-5F5E0206DBBF}"/>
              </a:ext>
            </a:extLst>
          </p:cNvPr>
          <p:cNvSpPr txBox="1"/>
          <p:nvPr/>
        </p:nvSpPr>
        <p:spPr>
          <a:xfrm>
            <a:off x="4121598" y="4622659"/>
            <a:ext cx="1579620" cy="32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GB" sz="1333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Course material</a:t>
            </a: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8CBB8F-BF05-1F2C-A586-FE1CC3E45B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2" t="8792" r="9748" b="9698"/>
          <a:stretch/>
        </p:blipFill>
        <p:spPr>
          <a:xfrm>
            <a:off x="4121598" y="4950836"/>
            <a:ext cx="1579620" cy="1579620"/>
          </a:xfrm>
          <a:prstGeom prst="rect">
            <a:avLst/>
          </a:prstGeom>
        </p:spPr>
      </p:pic>
      <p:sp>
        <p:nvSpPr>
          <p:cNvPr id="6" name="Google Shape;181;g11ea682ddb5_0_82">
            <a:extLst>
              <a:ext uri="{FF2B5EF4-FFF2-40B4-BE49-F238E27FC236}">
                <a16:creationId xmlns:a16="http://schemas.microsoft.com/office/drawing/2014/main" id="{4610EF2C-A971-046E-1F5A-0A2CE5882FED}"/>
              </a:ext>
            </a:extLst>
          </p:cNvPr>
          <p:cNvSpPr txBox="1"/>
          <p:nvPr/>
        </p:nvSpPr>
        <p:spPr>
          <a:xfrm>
            <a:off x="5990654" y="4620631"/>
            <a:ext cx="2609881" cy="32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GB" sz="1333" kern="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Google Form for questions</a:t>
            </a:r>
            <a:endParaRPr sz="1867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B39D1A-DFB5-B2CF-867A-A197EDA903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6" t="9397" r="9144" b="8490"/>
          <a:stretch/>
        </p:blipFill>
        <p:spPr>
          <a:xfrm>
            <a:off x="6521921" y="4948808"/>
            <a:ext cx="1581093" cy="157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765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145d4419b2_1_0"/>
          <p:cNvSpPr txBox="1">
            <a:spLocks noGrp="1"/>
          </p:cNvSpPr>
          <p:nvPr>
            <p:ph type="title"/>
          </p:nvPr>
        </p:nvSpPr>
        <p:spPr>
          <a:xfrm>
            <a:off x="624417" y="366185"/>
            <a:ext cx="109432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/>
              <a:t>Working with the data… final thoughts</a:t>
            </a:r>
            <a:endParaRPr/>
          </a:p>
        </p:txBody>
      </p:sp>
      <p:sp>
        <p:nvSpPr>
          <p:cNvPr id="532" name="Google Shape;532;g1145d4419b2_1_0"/>
          <p:cNvSpPr txBox="1"/>
          <p:nvPr/>
        </p:nvSpPr>
        <p:spPr>
          <a:xfrm>
            <a:off x="1013611" y="1488220"/>
            <a:ext cx="9899600" cy="3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23451"/>
              </a:buClr>
              <a:buSzPts val="800"/>
            </a:pPr>
            <a:r>
              <a:rPr lang="en-GB" sz="2133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The data is not always complete</a:t>
            </a:r>
            <a:endParaRPr sz="2133" kern="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33" name="Google Shape;533;g1145d4419b2_1_0"/>
          <p:cNvSpPr txBox="1"/>
          <p:nvPr/>
        </p:nvSpPr>
        <p:spPr>
          <a:xfrm>
            <a:off x="1392647" y="2029349"/>
            <a:ext cx="7743836" cy="744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80990" indent="-380990" defTabSz="1219170">
              <a:buClr>
                <a:srgbClr val="023352"/>
              </a:buClr>
              <a:buSzPts val="1400"/>
              <a:buFont typeface="Corbel"/>
              <a:buChar char="-"/>
            </a:pPr>
            <a:r>
              <a:rPr lang="en-GB" sz="1867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Inconsistent column usage between datasets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  <a:p>
            <a:pPr marL="380990" indent="-380990" defTabSz="1219170">
              <a:buClr>
                <a:srgbClr val="023352"/>
              </a:buClr>
              <a:buSzPts val="1400"/>
              <a:buFont typeface="Corbel"/>
              <a:buChar char="-"/>
            </a:pPr>
            <a:r>
              <a:rPr lang="en-GB" sz="1867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Watch ‘whitespace’ vs ‘tab space’ vs comma delimiters</a:t>
            </a:r>
            <a:endParaRPr sz="1067" kern="0">
              <a:solidFill>
                <a:srgbClr val="02345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34" name="Google Shape;534;g1145d4419b2_1_0"/>
          <p:cNvSpPr txBox="1"/>
          <p:nvPr/>
        </p:nvSpPr>
        <p:spPr>
          <a:xfrm>
            <a:off x="1013611" y="3041000"/>
            <a:ext cx="9899600" cy="3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23451"/>
              </a:buClr>
              <a:buSzPts val="800"/>
            </a:pPr>
            <a:r>
              <a:rPr lang="en-GB" sz="2133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Biological vs Statistical significance</a:t>
            </a:r>
            <a:endParaRPr sz="2133" kern="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35" name="Google Shape;535;g1145d4419b2_1_0"/>
          <p:cNvSpPr txBox="1"/>
          <p:nvPr/>
        </p:nvSpPr>
        <p:spPr>
          <a:xfrm>
            <a:off x="1013611" y="3726800"/>
            <a:ext cx="9899600" cy="3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23451"/>
              </a:buClr>
              <a:buSzPts val="800"/>
            </a:pPr>
            <a:r>
              <a:rPr lang="en-GB" sz="2133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Limited by previous bioinformatic analysis pipelines, genome version </a:t>
            </a:r>
            <a:r>
              <a:rPr lang="en-GB" sz="2133" i="1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etc.</a:t>
            </a:r>
            <a:endParaRPr sz="2133" kern="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36" name="Google Shape;536;g1145d4419b2_1_0"/>
          <p:cNvSpPr txBox="1"/>
          <p:nvPr/>
        </p:nvSpPr>
        <p:spPr>
          <a:xfrm>
            <a:off x="1392646" y="4280433"/>
            <a:ext cx="7743836" cy="744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80990" indent="-380990" defTabSz="1219170">
              <a:buClr>
                <a:srgbClr val="023352"/>
              </a:buClr>
              <a:buSzPts val="1400"/>
              <a:buFont typeface="Corbel"/>
              <a:buChar char="-"/>
            </a:pPr>
            <a:r>
              <a:rPr lang="en-GB" sz="1867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More advanced questions can go back to the </a:t>
            </a:r>
            <a:r>
              <a:rPr lang="en-GB" sz="1867" u="sng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raw</a:t>
            </a:r>
            <a:r>
              <a:rPr lang="en-GB" sz="1867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 data</a:t>
            </a:r>
            <a:endParaRPr sz="1067" kern="0">
              <a:solidFill>
                <a:srgbClr val="02345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537" name="Google Shape;537;g1145d4419b2_1_0" descr="dbGaP Stud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80681" y="4279697"/>
            <a:ext cx="1955800" cy="7450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CE077E-3718-9C6D-4E83-58D1B02D4B26}"/>
              </a:ext>
            </a:extLst>
          </p:cNvPr>
          <p:cNvSpPr txBox="1"/>
          <p:nvPr/>
        </p:nvSpPr>
        <p:spPr>
          <a:xfrm>
            <a:off x="11378242" y="32702"/>
            <a:ext cx="724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B248A6-CE02-415A-814E-8D07FF3D7B7F}" type="slidenum">
              <a:rPr lang="en-GB" sz="2400" smtClean="0">
                <a:solidFill>
                  <a:schemeClr val="bg1"/>
                </a:solidFill>
              </a:rPr>
              <a:t>25</a:t>
            </a:fld>
            <a:endParaRPr lang="en-GB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>
            <a:spLocks noGrp="1"/>
          </p:cNvSpPr>
          <p:nvPr>
            <p:ph type="subTitle" idx="1"/>
          </p:nvPr>
        </p:nvSpPr>
        <p:spPr>
          <a:xfrm>
            <a:off x="455332" y="3055568"/>
            <a:ext cx="109432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609585" indent="-304792"/>
            <a:r>
              <a:rPr lang="en-GB" sz="4000" dirty="0"/>
              <a:t>Course complete!</a:t>
            </a:r>
            <a:endParaRPr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B2BB3B-ABF5-DBE1-0047-14667DC5B575}"/>
              </a:ext>
            </a:extLst>
          </p:cNvPr>
          <p:cNvSpPr txBox="1"/>
          <p:nvPr/>
        </p:nvSpPr>
        <p:spPr>
          <a:xfrm>
            <a:off x="11378242" y="32702"/>
            <a:ext cx="724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B248A6-CE02-415A-814E-8D07FF3D7B7F}" type="slidenum">
              <a:rPr lang="en-GB" sz="2400" smtClean="0">
                <a:solidFill>
                  <a:schemeClr val="bg1"/>
                </a:solidFill>
              </a:rPr>
              <a:t>26</a:t>
            </a:fld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921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"/>
          <p:cNvSpPr txBox="1"/>
          <p:nvPr/>
        </p:nvSpPr>
        <p:spPr>
          <a:xfrm>
            <a:off x="967653" y="1212991"/>
            <a:ext cx="6042747" cy="988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23451"/>
              </a:buClr>
              <a:buSzPts val="800"/>
            </a:pPr>
            <a:r>
              <a:rPr lang="en-GB" sz="1867" i="1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“ELIXIR coordinates and develops life science resources across Europe so that researchers can more easily find, analyse and share data, exchange expertise, and implement best practices.”</a:t>
            </a:r>
            <a:endParaRPr sz="1867" i="1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8" name="Google Shape;148;p3"/>
          <p:cNvSpPr txBox="1">
            <a:spLocks noGrp="1"/>
          </p:cNvSpPr>
          <p:nvPr>
            <p:ph type="title"/>
          </p:nvPr>
        </p:nvSpPr>
        <p:spPr>
          <a:xfrm>
            <a:off x="624417" y="366185"/>
            <a:ext cx="109432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/>
              <a:t>What is Elixir?</a:t>
            </a:r>
            <a:endParaRPr/>
          </a:p>
        </p:txBody>
      </p:sp>
      <p:pic>
        <p:nvPicPr>
          <p:cNvPr id="149" name="Google Shape;149;p3"/>
          <p:cNvPicPr preferRelativeResize="0"/>
          <p:nvPr/>
        </p:nvPicPr>
        <p:blipFill rotWithShape="1">
          <a:blip r:embed="rId3">
            <a:alphaModFix/>
          </a:blip>
          <a:srcRect l="20243" r="6449"/>
          <a:stretch/>
        </p:blipFill>
        <p:spPr>
          <a:xfrm>
            <a:off x="7661285" y="491067"/>
            <a:ext cx="3727191" cy="527779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3"/>
          <p:cNvSpPr txBox="1"/>
          <p:nvPr/>
        </p:nvSpPr>
        <p:spPr>
          <a:xfrm>
            <a:off x="1061839" y="2558783"/>
            <a:ext cx="3797427" cy="28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23451"/>
              </a:buClr>
              <a:buSzPts val="800"/>
            </a:pPr>
            <a:r>
              <a:rPr lang="en-GB" sz="1867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Improve skills in data management</a:t>
            </a:r>
            <a:endParaRPr sz="1867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1" name="Google Shape;151;p3"/>
          <p:cNvSpPr txBox="1"/>
          <p:nvPr/>
        </p:nvSpPr>
        <p:spPr>
          <a:xfrm>
            <a:off x="1061838" y="3002821"/>
            <a:ext cx="6042745" cy="266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23451"/>
              </a:buClr>
              <a:buSzPts val="800"/>
            </a:pPr>
            <a:r>
              <a:rPr lang="en-GB" sz="1867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Improve quality of, and access to, informatics training </a:t>
            </a:r>
            <a:endParaRPr sz="1867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52" name="Google Shape;15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85378" y="4054500"/>
            <a:ext cx="4410623" cy="1495477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"/>
          <p:cNvSpPr txBox="1"/>
          <p:nvPr/>
        </p:nvSpPr>
        <p:spPr>
          <a:xfrm>
            <a:off x="1061838" y="3422689"/>
            <a:ext cx="6042745" cy="266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23451"/>
              </a:buClr>
              <a:buSzPts val="800"/>
            </a:pPr>
            <a:r>
              <a:rPr lang="en-GB" sz="1867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Develop and disseminate FAIR data principles in life sciences</a:t>
            </a:r>
            <a:endParaRPr sz="1867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 txBox="1">
            <a:spLocks noGrp="1"/>
          </p:cNvSpPr>
          <p:nvPr>
            <p:ph type="title"/>
          </p:nvPr>
        </p:nvSpPr>
        <p:spPr>
          <a:xfrm>
            <a:off x="624417" y="366185"/>
            <a:ext cx="109432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/>
              <a:t>Elixir-UK Data Stewardship Training Fellows</a:t>
            </a:r>
            <a:endParaRPr/>
          </a:p>
        </p:txBody>
      </p:sp>
      <p:pic>
        <p:nvPicPr>
          <p:cNvPr id="164" name="Google Shape;164;p5"/>
          <p:cNvPicPr preferRelativeResize="0"/>
          <p:nvPr/>
        </p:nvPicPr>
        <p:blipFill rotWithShape="1">
          <a:blip r:embed="rId3">
            <a:alphaModFix/>
          </a:blip>
          <a:srcRect r="86144" b="82817"/>
          <a:stretch/>
        </p:blipFill>
        <p:spPr>
          <a:xfrm>
            <a:off x="429187" y="1413180"/>
            <a:ext cx="1579621" cy="1077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5"/>
          <p:cNvPicPr preferRelativeResize="0"/>
          <p:nvPr/>
        </p:nvPicPr>
        <p:blipFill rotWithShape="1">
          <a:blip r:embed="rId3">
            <a:alphaModFix/>
          </a:blip>
          <a:srcRect l="88767" r="1781" b="82817"/>
          <a:stretch/>
        </p:blipFill>
        <p:spPr>
          <a:xfrm>
            <a:off x="725968" y="3932795"/>
            <a:ext cx="1077453" cy="1077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5"/>
          <p:cNvPicPr preferRelativeResize="0"/>
          <p:nvPr/>
        </p:nvPicPr>
        <p:blipFill rotWithShape="1">
          <a:blip r:embed="rId3">
            <a:alphaModFix/>
          </a:blip>
          <a:srcRect l="45818" r="44972" b="82817"/>
          <a:stretch/>
        </p:blipFill>
        <p:spPr>
          <a:xfrm>
            <a:off x="753555" y="2643540"/>
            <a:ext cx="1049867" cy="107723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5"/>
          <p:cNvSpPr txBox="1"/>
          <p:nvPr/>
        </p:nvSpPr>
        <p:spPr>
          <a:xfrm>
            <a:off x="2008808" y="1808340"/>
            <a:ext cx="3797427" cy="28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23451"/>
              </a:buClr>
              <a:buSzPts val="800"/>
            </a:pPr>
            <a:r>
              <a:rPr lang="en-GB" sz="1867" u="sng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Research Data Management bites</a:t>
            </a:r>
            <a:endParaRPr sz="1867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8" name="Google Shape;168;p5"/>
          <p:cNvSpPr txBox="1"/>
          <p:nvPr/>
        </p:nvSpPr>
        <p:spPr>
          <a:xfrm>
            <a:off x="2008808" y="2992451"/>
            <a:ext cx="5204792" cy="28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23451"/>
              </a:buClr>
              <a:buSzPts val="800"/>
            </a:pPr>
            <a:r>
              <a:rPr lang="en-GB" sz="1867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Online training courses, cookbooks and carpentries</a:t>
            </a:r>
            <a:endParaRPr sz="1867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9" name="Google Shape;169;p5"/>
          <p:cNvSpPr txBox="1"/>
          <p:nvPr/>
        </p:nvSpPr>
        <p:spPr>
          <a:xfrm>
            <a:off x="2008808" y="4254135"/>
            <a:ext cx="5204792" cy="28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23451"/>
              </a:buClr>
              <a:buSzPts val="800"/>
            </a:pPr>
            <a:r>
              <a:rPr lang="en-GB" sz="1867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Local, in-person training</a:t>
            </a:r>
            <a:endParaRPr sz="1867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170" name="Google Shape;170;p5" descr="A guide to understanding and using our brand"/>
          <p:cNvPicPr preferRelativeResize="0"/>
          <p:nvPr/>
        </p:nvPicPr>
        <p:blipFill rotWithShape="1">
          <a:blip r:embed="rId5">
            <a:alphaModFix/>
          </a:blip>
          <a:srcRect l="8218" r="22965" b="17529"/>
          <a:stretch/>
        </p:blipFill>
        <p:spPr>
          <a:xfrm>
            <a:off x="9492998" y="5802731"/>
            <a:ext cx="745388" cy="9550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5"/>
          <p:cNvCxnSpPr/>
          <p:nvPr/>
        </p:nvCxnSpPr>
        <p:spPr>
          <a:xfrm>
            <a:off x="5693263" y="1949605"/>
            <a:ext cx="293676" cy="0"/>
          </a:xfrm>
          <a:prstGeom prst="straightConnector1">
            <a:avLst/>
          </a:prstGeom>
          <a:noFill/>
          <a:ln w="19050" cap="flat" cmpd="sng">
            <a:solidFill>
              <a:srgbClr val="003D8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2" name="Google Shape;172;p5"/>
          <p:cNvSpPr txBox="1"/>
          <p:nvPr/>
        </p:nvSpPr>
        <p:spPr>
          <a:xfrm>
            <a:off x="6180667" y="1812601"/>
            <a:ext cx="5204792" cy="28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rgbClr val="023451"/>
              </a:buClr>
              <a:buSzPts val="800"/>
            </a:pPr>
            <a:r>
              <a:rPr lang="en-GB" sz="1600" u="sng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My videos introducing sequencing data</a:t>
            </a:r>
            <a:endParaRPr sz="16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1ea682ddb5_0_82"/>
          <p:cNvSpPr txBox="1">
            <a:spLocks noGrp="1"/>
          </p:cNvSpPr>
          <p:nvPr>
            <p:ph type="ctrTitle"/>
          </p:nvPr>
        </p:nvSpPr>
        <p:spPr>
          <a:xfrm>
            <a:off x="624417" y="933451"/>
            <a:ext cx="10943200" cy="2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GB"/>
              <a:t>Introduction and Learning Objectives</a:t>
            </a:r>
            <a:endParaRPr/>
          </a:p>
        </p:txBody>
      </p:sp>
      <p:sp>
        <p:nvSpPr>
          <p:cNvPr id="179" name="Google Shape;179;g11ea682ddb5_0_82"/>
          <p:cNvSpPr txBox="1">
            <a:spLocks noGrp="1"/>
          </p:cNvSpPr>
          <p:nvPr>
            <p:ph type="subTitle" idx="1"/>
          </p:nvPr>
        </p:nvSpPr>
        <p:spPr>
          <a:xfrm>
            <a:off x="624417" y="3729567"/>
            <a:ext cx="109432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GB"/>
              <a:t>Introduction to cBioPortal</a:t>
            </a:r>
            <a:endParaRPr/>
          </a:p>
        </p:txBody>
      </p:sp>
      <p:sp>
        <p:nvSpPr>
          <p:cNvPr id="181" name="Google Shape;181;g11ea682ddb5_0_82"/>
          <p:cNvSpPr txBox="1"/>
          <p:nvPr/>
        </p:nvSpPr>
        <p:spPr>
          <a:xfrm>
            <a:off x="386362" y="5477613"/>
            <a:ext cx="1579620" cy="32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GB" sz="1333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Course material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B2E8A2-1EC3-AF20-207A-48FF6A7EC0E1}"/>
              </a:ext>
            </a:extLst>
          </p:cNvPr>
          <p:cNvSpPr txBox="1"/>
          <p:nvPr/>
        </p:nvSpPr>
        <p:spPr>
          <a:xfrm>
            <a:off x="11378242" y="32702"/>
            <a:ext cx="724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B248A6-CE02-415A-814E-8D07FF3D7B7F}" type="slidenum">
              <a:rPr lang="en-GB" sz="2400" smtClean="0">
                <a:solidFill>
                  <a:schemeClr val="bg1"/>
                </a:solidFill>
              </a:rPr>
              <a:t>4</a:t>
            </a:fld>
            <a:endParaRPr lang="en-GB" sz="2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DBF232-7357-F314-28F3-2B1F8512861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2" t="8792" r="9748" b="9698"/>
          <a:stretch/>
        </p:blipFill>
        <p:spPr>
          <a:xfrm>
            <a:off x="760968" y="5805790"/>
            <a:ext cx="830407" cy="8304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2f162f7b6d_0_172"/>
          <p:cNvSpPr txBox="1">
            <a:spLocks noGrp="1"/>
          </p:cNvSpPr>
          <p:nvPr>
            <p:ph type="title"/>
          </p:nvPr>
        </p:nvSpPr>
        <p:spPr>
          <a:xfrm>
            <a:off x="624417" y="366185"/>
            <a:ext cx="109432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/>
              <a:t>Session structure</a:t>
            </a:r>
            <a:endParaRPr/>
          </a:p>
        </p:txBody>
      </p:sp>
      <p:sp>
        <p:nvSpPr>
          <p:cNvPr id="195" name="Google Shape;195;g12f162f7b6d_0_172"/>
          <p:cNvSpPr txBox="1"/>
          <p:nvPr/>
        </p:nvSpPr>
        <p:spPr>
          <a:xfrm>
            <a:off x="783539" y="1277713"/>
            <a:ext cx="8326595" cy="53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>
              <a:buClr>
                <a:srgbClr val="000000"/>
              </a:buClr>
              <a:buSzPts val="2000"/>
            </a:pPr>
            <a:r>
              <a:rPr lang="en-GB" sz="2667" kern="0" dirty="0">
                <a:solidFill>
                  <a:srgbClr val="023352"/>
                </a:solidFill>
                <a:latin typeface="Calibri"/>
                <a:ea typeface="Calibri"/>
                <a:cs typeface="Calibri"/>
                <a:sym typeface="Calibri"/>
              </a:rPr>
              <a:t>12.35	Introduction and Learning Objectives</a:t>
            </a:r>
            <a:endParaRPr sz="1333" kern="0" dirty="0">
              <a:solidFill>
                <a:srgbClr val="0233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12f162f7b6d_0_172"/>
          <p:cNvSpPr txBox="1"/>
          <p:nvPr/>
        </p:nvSpPr>
        <p:spPr>
          <a:xfrm>
            <a:off x="783539" y="1808786"/>
            <a:ext cx="8326595" cy="53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>
              <a:buClr>
                <a:srgbClr val="000000"/>
              </a:buClr>
              <a:buSzPts val="2000"/>
            </a:pPr>
            <a:r>
              <a:rPr lang="en-GB" sz="2667" kern="0" dirty="0">
                <a:solidFill>
                  <a:srgbClr val="023352"/>
                </a:solidFill>
                <a:latin typeface="Calibri"/>
                <a:ea typeface="Calibri"/>
                <a:cs typeface="Calibri"/>
                <a:sym typeface="Calibri"/>
              </a:rPr>
              <a:t>12.45	</a:t>
            </a:r>
            <a:r>
              <a:rPr lang="en-GB" sz="2667" kern="0" dirty="0" err="1">
                <a:solidFill>
                  <a:srgbClr val="023352"/>
                </a:solidFill>
                <a:latin typeface="Calibri"/>
                <a:ea typeface="Calibri"/>
                <a:cs typeface="Calibri"/>
                <a:sym typeface="Calibri"/>
              </a:rPr>
              <a:t>cBioPortal</a:t>
            </a:r>
            <a:r>
              <a:rPr lang="en-GB" sz="2667" kern="0" dirty="0">
                <a:solidFill>
                  <a:srgbClr val="023352"/>
                </a:solidFill>
                <a:latin typeface="Calibri"/>
                <a:ea typeface="Calibri"/>
                <a:cs typeface="Calibri"/>
                <a:sym typeface="Calibri"/>
              </a:rPr>
              <a:t> website demonstration</a:t>
            </a:r>
            <a:endParaRPr sz="1333" kern="0" dirty="0">
              <a:solidFill>
                <a:srgbClr val="0233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12f162f7b6d_0_172"/>
          <p:cNvSpPr txBox="1"/>
          <p:nvPr/>
        </p:nvSpPr>
        <p:spPr>
          <a:xfrm>
            <a:off x="783539" y="2346724"/>
            <a:ext cx="8326595" cy="53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>
              <a:buClr>
                <a:srgbClr val="000000"/>
              </a:buClr>
              <a:buSzPts val="2000"/>
            </a:pPr>
            <a:r>
              <a:rPr lang="en-GB" sz="2667" kern="0" dirty="0">
                <a:solidFill>
                  <a:srgbClr val="023352"/>
                </a:solidFill>
                <a:latin typeface="Calibri"/>
                <a:ea typeface="Calibri"/>
                <a:cs typeface="Calibri"/>
                <a:sym typeface="Calibri"/>
              </a:rPr>
              <a:t>12.55	Problem-solving tasks</a:t>
            </a:r>
            <a:endParaRPr sz="1333" kern="0" dirty="0">
              <a:solidFill>
                <a:srgbClr val="0233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g12f162f7b6d_0_172"/>
          <p:cNvSpPr txBox="1"/>
          <p:nvPr/>
        </p:nvSpPr>
        <p:spPr>
          <a:xfrm>
            <a:off x="783539" y="2873283"/>
            <a:ext cx="8326595" cy="53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>
              <a:buClr>
                <a:srgbClr val="000000"/>
              </a:buClr>
              <a:buSzPts val="2000"/>
            </a:pPr>
            <a:r>
              <a:rPr lang="en-GB" sz="2667" kern="0" dirty="0">
                <a:solidFill>
                  <a:srgbClr val="023352"/>
                </a:solidFill>
                <a:latin typeface="Calibri"/>
                <a:ea typeface="Calibri"/>
                <a:cs typeface="Calibri"/>
                <a:sym typeface="Calibri"/>
              </a:rPr>
              <a:t>13.30	Recap and Further Resources</a:t>
            </a:r>
            <a:endParaRPr sz="1333" kern="0" dirty="0">
              <a:solidFill>
                <a:srgbClr val="0233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g12f162f7b6d_0_172"/>
          <p:cNvSpPr txBox="1"/>
          <p:nvPr/>
        </p:nvSpPr>
        <p:spPr>
          <a:xfrm>
            <a:off x="783539" y="3398969"/>
            <a:ext cx="8326595" cy="53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>
              <a:buClr>
                <a:srgbClr val="000000"/>
              </a:buClr>
              <a:buSzPts val="2000"/>
            </a:pPr>
            <a:r>
              <a:rPr lang="en-GB" sz="2667" kern="0" dirty="0">
                <a:solidFill>
                  <a:srgbClr val="023352"/>
                </a:solidFill>
                <a:latin typeface="Calibri"/>
                <a:ea typeface="Calibri"/>
                <a:cs typeface="Calibri"/>
                <a:sym typeface="Calibri"/>
              </a:rPr>
              <a:t>13.35	Accessing and using underlying </a:t>
            </a:r>
            <a:r>
              <a:rPr lang="en-GB" sz="2667" kern="0" dirty="0" err="1">
                <a:solidFill>
                  <a:srgbClr val="023352"/>
                </a:solidFill>
                <a:latin typeface="Calibri"/>
                <a:ea typeface="Calibri"/>
                <a:cs typeface="Calibri"/>
                <a:sym typeface="Calibri"/>
              </a:rPr>
              <a:t>cBioPortal</a:t>
            </a:r>
            <a:r>
              <a:rPr lang="en-GB" sz="2667" kern="0" dirty="0">
                <a:solidFill>
                  <a:srgbClr val="023352"/>
                </a:solidFill>
                <a:latin typeface="Calibri"/>
                <a:ea typeface="Calibri"/>
                <a:cs typeface="Calibri"/>
                <a:sym typeface="Calibri"/>
              </a:rPr>
              <a:t> data</a:t>
            </a:r>
            <a:endParaRPr sz="1333" kern="0" dirty="0">
              <a:solidFill>
                <a:srgbClr val="0233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2f162f7b6d_0_172"/>
          <p:cNvSpPr txBox="1"/>
          <p:nvPr/>
        </p:nvSpPr>
        <p:spPr>
          <a:xfrm>
            <a:off x="757661" y="4839923"/>
            <a:ext cx="8326595" cy="53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>
              <a:buClr>
                <a:srgbClr val="000000"/>
              </a:buClr>
              <a:buSzPts val="2000"/>
            </a:pPr>
            <a:r>
              <a:rPr lang="en-GB" sz="2667" kern="0" dirty="0">
                <a:solidFill>
                  <a:srgbClr val="023352"/>
                </a:solidFill>
                <a:latin typeface="Calibri"/>
                <a:ea typeface="Calibri"/>
                <a:cs typeface="Calibri"/>
                <a:sym typeface="Calibri"/>
              </a:rPr>
              <a:t>14.00	Close</a:t>
            </a:r>
            <a:endParaRPr sz="1333" kern="0" dirty="0">
              <a:solidFill>
                <a:srgbClr val="0233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81;g11ea682ddb5_0_82">
            <a:extLst>
              <a:ext uri="{FF2B5EF4-FFF2-40B4-BE49-F238E27FC236}">
                <a16:creationId xmlns:a16="http://schemas.microsoft.com/office/drawing/2014/main" id="{E8A359E4-021A-335B-7E92-B2EF145A4155}"/>
              </a:ext>
            </a:extLst>
          </p:cNvPr>
          <p:cNvSpPr txBox="1"/>
          <p:nvPr/>
        </p:nvSpPr>
        <p:spPr>
          <a:xfrm>
            <a:off x="386362" y="5477613"/>
            <a:ext cx="1579620" cy="32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GB" sz="1333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Course material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EE2C50-F73D-E2C9-330D-F22D4FF34F42}"/>
              </a:ext>
            </a:extLst>
          </p:cNvPr>
          <p:cNvSpPr txBox="1"/>
          <p:nvPr/>
        </p:nvSpPr>
        <p:spPr>
          <a:xfrm>
            <a:off x="11378242" y="32702"/>
            <a:ext cx="724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B248A6-CE02-415A-814E-8D07FF3D7B7F}" type="slidenum">
              <a:rPr lang="en-GB" sz="2400" smtClean="0">
                <a:solidFill>
                  <a:schemeClr val="bg1"/>
                </a:solidFill>
              </a:rPr>
              <a:t>5</a:t>
            </a:fld>
            <a:endParaRPr lang="en-GB" sz="24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60CE1-C1FD-9B88-4163-FE6907D50D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2" t="8792" r="9748" b="9698"/>
          <a:stretch/>
        </p:blipFill>
        <p:spPr>
          <a:xfrm>
            <a:off x="760968" y="5805790"/>
            <a:ext cx="830407" cy="830407"/>
          </a:xfrm>
          <a:prstGeom prst="rect">
            <a:avLst/>
          </a:prstGeom>
        </p:spPr>
      </p:pic>
      <p:sp>
        <p:nvSpPr>
          <p:cNvPr id="6" name="Google Shape;199;g12f162f7b6d_0_172">
            <a:extLst>
              <a:ext uri="{FF2B5EF4-FFF2-40B4-BE49-F238E27FC236}">
                <a16:creationId xmlns:a16="http://schemas.microsoft.com/office/drawing/2014/main" id="{8F0C5A4A-15F1-92FC-E697-C8E6584FFEE2}"/>
              </a:ext>
            </a:extLst>
          </p:cNvPr>
          <p:cNvSpPr txBox="1"/>
          <p:nvPr/>
        </p:nvSpPr>
        <p:spPr>
          <a:xfrm>
            <a:off x="783539" y="3904802"/>
            <a:ext cx="8326595" cy="53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>
              <a:buClr>
                <a:srgbClr val="000000"/>
              </a:buClr>
              <a:buSzPts val="2000"/>
            </a:pPr>
            <a:r>
              <a:rPr lang="en-GB" sz="2667" kern="0" dirty="0">
                <a:solidFill>
                  <a:srgbClr val="023352"/>
                </a:solidFill>
                <a:latin typeface="Calibri"/>
                <a:ea typeface="Calibri"/>
                <a:cs typeface="Calibri"/>
                <a:sym typeface="Calibri"/>
              </a:rPr>
              <a:t>13.45	</a:t>
            </a:r>
            <a:r>
              <a:rPr lang="en-GB" sz="2667" kern="0" dirty="0" err="1">
                <a:solidFill>
                  <a:srgbClr val="023352"/>
                </a:solidFill>
                <a:latin typeface="Calibri"/>
                <a:ea typeface="Calibri"/>
                <a:cs typeface="Calibri"/>
                <a:sym typeface="Calibri"/>
              </a:rPr>
              <a:t>Rstudio</a:t>
            </a:r>
            <a:r>
              <a:rPr lang="en-GB" sz="2667" kern="0" dirty="0">
                <a:solidFill>
                  <a:srgbClr val="023352"/>
                </a:solidFill>
                <a:latin typeface="Calibri"/>
                <a:ea typeface="Calibri"/>
                <a:cs typeface="Calibri"/>
                <a:sym typeface="Calibri"/>
              </a:rPr>
              <a:t> demo for accessing </a:t>
            </a:r>
            <a:r>
              <a:rPr lang="en-GB" sz="2667" kern="0" dirty="0" err="1">
                <a:solidFill>
                  <a:srgbClr val="023352"/>
                </a:solidFill>
                <a:latin typeface="Calibri"/>
                <a:ea typeface="Calibri"/>
                <a:cs typeface="Calibri"/>
                <a:sym typeface="Calibri"/>
              </a:rPr>
              <a:t>cBioPortal</a:t>
            </a:r>
            <a:r>
              <a:rPr lang="en-GB" sz="2667" kern="0" dirty="0">
                <a:solidFill>
                  <a:srgbClr val="023352"/>
                </a:solidFill>
                <a:latin typeface="Calibri"/>
                <a:ea typeface="Calibri"/>
                <a:cs typeface="Calibri"/>
                <a:sym typeface="Calibri"/>
              </a:rPr>
              <a:t> data</a:t>
            </a:r>
            <a:endParaRPr sz="1333" kern="0" dirty="0">
              <a:solidFill>
                <a:srgbClr val="0233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99;g12f162f7b6d_0_172">
            <a:extLst>
              <a:ext uri="{FF2B5EF4-FFF2-40B4-BE49-F238E27FC236}">
                <a16:creationId xmlns:a16="http://schemas.microsoft.com/office/drawing/2014/main" id="{5E87CEB5-EB7C-F003-94CC-E0AAC6A1A72A}"/>
              </a:ext>
            </a:extLst>
          </p:cNvPr>
          <p:cNvSpPr txBox="1"/>
          <p:nvPr/>
        </p:nvSpPr>
        <p:spPr>
          <a:xfrm>
            <a:off x="760968" y="4363737"/>
            <a:ext cx="8326595" cy="533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defTabSz="1219170">
              <a:buClr>
                <a:srgbClr val="000000"/>
              </a:buClr>
              <a:buSzPts val="2000"/>
            </a:pPr>
            <a:r>
              <a:rPr lang="en-GB" sz="2667" kern="0" dirty="0">
                <a:solidFill>
                  <a:srgbClr val="023352"/>
                </a:solidFill>
                <a:latin typeface="Calibri"/>
                <a:ea typeface="Calibri"/>
                <a:cs typeface="Calibri"/>
                <a:sym typeface="Calibri"/>
              </a:rPr>
              <a:t>13.55	Summary and final remarks</a:t>
            </a:r>
            <a:endParaRPr sz="1333" kern="0" dirty="0">
              <a:solidFill>
                <a:srgbClr val="02335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Google Shape;210;p6"/>
          <p:cNvGrpSpPr/>
          <p:nvPr/>
        </p:nvGrpSpPr>
        <p:grpSpPr>
          <a:xfrm>
            <a:off x="625400" y="3717361"/>
            <a:ext cx="10941200" cy="576400"/>
            <a:chOff x="469860" y="1491630"/>
            <a:chExt cx="8205900" cy="432300"/>
          </a:xfrm>
        </p:grpSpPr>
        <p:sp>
          <p:nvSpPr>
            <p:cNvPr id="211" name="Google Shape;211;p6"/>
            <p:cNvSpPr/>
            <p:nvPr/>
          </p:nvSpPr>
          <p:spPr>
            <a:xfrm>
              <a:off x="469860" y="1491630"/>
              <a:ext cx="8205900" cy="432300"/>
            </a:xfrm>
            <a:prstGeom prst="roundRect">
              <a:avLst>
                <a:gd name="adj" fmla="val 50000"/>
              </a:avLst>
            </a:prstGeom>
            <a:solidFill>
              <a:srgbClr val="FDE4D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1219170">
                <a:buClr>
                  <a:srgbClr val="525455"/>
                </a:buClr>
                <a:buSzPts val="1100"/>
              </a:pPr>
              <a:endParaRPr sz="1467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552395" y="1560753"/>
              <a:ext cx="288300" cy="288300"/>
            </a:xfrm>
            <a:prstGeom prst="ellipse">
              <a:avLst/>
            </a:prstGeom>
            <a:solidFill>
              <a:srgbClr val="F37D2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1219170">
                <a:buClr>
                  <a:srgbClr val="FFFFFF"/>
                </a:buClr>
                <a:buSzPts val="1100"/>
              </a:pPr>
              <a:r>
                <a:rPr lang="en-GB" sz="1867" kern="0">
                  <a:solidFill>
                    <a:srgbClr val="FFFFFF"/>
                  </a:solidFill>
                  <a:latin typeface="Corbel"/>
                  <a:ea typeface="Corbel"/>
                  <a:cs typeface="Corbel"/>
                  <a:sym typeface="Corbel"/>
                </a:rPr>
                <a:t>4</a:t>
              </a:r>
              <a:endParaRPr sz="1867" kern="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3" name="Google Shape;213;p6"/>
            <p:cNvSpPr txBox="1"/>
            <p:nvPr/>
          </p:nvSpPr>
          <p:spPr>
            <a:xfrm>
              <a:off x="1115616" y="1560752"/>
              <a:ext cx="74247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defTabSz="1219170">
                <a:buClr>
                  <a:srgbClr val="023451"/>
                </a:buClr>
                <a:buSzPts val="800"/>
              </a:pPr>
              <a:r>
                <a:rPr lang="en-GB" sz="1867" kern="0">
                  <a:solidFill>
                    <a:srgbClr val="023451"/>
                  </a:solidFill>
                  <a:latin typeface="Corbel"/>
                  <a:ea typeface="Corbel"/>
                  <a:cs typeface="Corbel"/>
                  <a:sym typeface="Corbel"/>
                </a:rPr>
                <a:t>Recognise the process for accessing and analysing cBioPortal data</a:t>
              </a:r>
              <a:endParaRPr sz="1867" kern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214" name="Google Shape;214;p6"/>
          <p:cNvGrpSpPr/>
          <p:nvPr/>
        </p:nvGrpSpPr>
        <p:grpSpPr>
          <a:xfrm>
            <a:off x="625400" y="2944924"/>
            <a:ext cx="10941200" cy="576400"/>
            <a:chOff x="469860" y="1491630"/>
            <a:chExt cx="8205900" cy="432300"/>
          </a:xfrm>
        </p:grpSpPr>
        <p:sp>
          <p:nvSpPr>
            <p:cNvPr id="215" name="Google Shape;215;p6"/>
            <p:cNvSpPr/>
            <p:nvPr/>
          </p:nvSpPr>
          <p:spPr>
            <a:xfrm>
              <a:off x="469860" y="1491630"/>
              <a:ext cx="8205900" cy="432300"/>
            </a:xfrm>
            <a:prstGeom prst="roundRect">
              <a:avLst>
                <a:gd name="adj" fmla="val 50000"/>
              </a:avLst>
            </a:prstGeom>
            <a:solidFill>
              <a:srgbClr val="FDE4D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1219170">
                <a:buClr>
                  <a:srgbClr val="525455"/>
                </a:buClr>
                <a:buSzPts val="1100"/>
              </a:pPr>
              <a:endParaRPr sz="1467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6" name="Google Shape;216;p6"/>
            <p:cNvSpPr/>
            <p:nvPr/>
          </p:nvSpPr>
          <p:spPr>
            <a:xfrm>
              <a:off x="552395" y="1560753"/>
              <a:ext cx="288300" cy="288300"/>
            </a:xfrm>
            <a:prstGeom prst="ellipse">
              <a:avLst/>
            </a:prstGeom>
            <a:solidFill>
              <a:srgbClr val="F37D2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1219170">
                <a:buClr>
                  <a:srgbClr val="FFFFFF"/>
                </a:buClr>
                <a:buSzPts val="1100"/>
              </a:pPr>
              <a:r>
                <a:rPr lang="en-GB" sz="1867" kern="0">
                  <a:solidFill>
                    <a:srgbClr val="FFFFFF"/>
                  </a:solidFill>
                  <a:latin typeface="Corbel"/>
                  <a:ea typeface="Corbel"/>
                  <a:cs typeface="Corbel"/>
                  <a:sym typeface="Corbel"/>
                </a:rPr>
                <a:t>3</a:t>
              </a:r>
              <a:endParaRPr sz="1867" kern="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17" name="Google Shape;217;p6"/>
            <p:cNvSpPr txBox="1"/>
            <p:nvPr/>
          </p:nvSpPr>
          <p:spPr>
            <a:xfrm>
              <a:off x="1115616" y="1560752"/>
              <a:ext cx="74247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defTabSz="1219170">
                <a:buClr>
                  <a:srgbClr val="023451"/>
                </a:buClr>
                <a:buSzPts val="800"/>
              </a:pPr>
              <a:r>
                <a:rPr lang="en-GB" sz="1867" kern="0">
                  <a:solidFill>
                    <a:srgbClr val="023451"/>
                  </a:solidFill>
                  <a:latin typeface="Corbel"/>
                  <a:ea typeface="Corbel"/>
                  <a:cs typeface="Corbel"/>
                  <a:sym typeface="Corbel"/>
                </a:rPr>
                <a:t>Complete two cancer biology problem-solving tasks using cBioPortal</a:t>
              </a:r>
              <a:endParaRPr sz="1867" kern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218" name="Google Shape;218;p6"/>
          <p:cNvGrpSpPr/>
          <p:nvPr/>
        </p:nvGrpSpPr>
        <p:grpSpPr>
          <a:xfrm>
            <a:off x="625400" y="2172596"/>
            <a:ext cx="10941200" cy="576400"/>
            <a:chOff x="469860" y="1491630"/>
            <a:chExt cx="8205900" cy="432300"/>
          </a:xfrm>
        </p:grpSpPr>
        <p:sp>
          <p:nvSpPr>
            <p:cNvPr id="219" name="Google Shape;219;p6"/>
            <p:cNvSpPr/>
            <p:nvPr/>
          </p:nvSpPr>
          <p:spPr>
            <a:xfrm>
              <a:off x="469860" y="1491630"/>
              <a:ext cx="8205900" cy="432300"/>
            </a:xfrm>
            <a:prstGeom prst="roundRect">
              <a:avLst>
                <a:gd name="adj" fmla="val 50000"/>
              </a:avLst>
            </a:prstGeom>
            <a:solidFill>
              <a:srgbClr val="FDE4D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1219170">
                <a:buClr>
                  <a:srgbClr val="525455"/>
                </a:buClr>
                <a:buSzPts val="1100"/>
              </a:pPr>
              <a:endParaRPr sz="1467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0" name="Google Shape;220;p6"/>
            <p:cNvSpPr/>
            <p:nvPr/>
          </p:nvSpPr>
          <p:spPr>
            <a:xfrm>
              <a:off x="552395" y="1560753"/>
              <a:ext cx="288300" cy="288300"/>
            </a:xfrm>
            <a:prstGeom prst="ellipse">
              <a:avLst/>
            </a:prstGeom>
            <a:solidFill>
              <a:srgbClr val="F37D2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1219170">
                <a:buClr>
                  <a:srgbClr val="FFFFFF"/>
                </a:buClr>
                <a:buSzPts val="1100"/>
              </a:pPr>
              <a:r>
                <a:rPr lang="en-GB" sz="1867" kern="0">
                  <a:solidFill>
                    <a:srgbClr val="FFFFFF"/>
                  </a:solidFill>
                  <a:latin typeface="Corbel"/>
                  <a:ea typeface="Corbel"/>
                  <a:cs typeface="Corbel"/>
                  <a:sym typeface="Corbel"/>
                </a:rPr>
                <a:t>2</a:t>
              </a:r>
              <a:endParaRPr sz="1867" kern="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1" name="Google Shape;221;p6"/>
            <p:cNvSpPr txBox="1"/>
            <p:nvPr/>
          </p:nvSpPr>
          <p:spPr>
            <a:xfrm>
              <a:off x="1115616" y="1560752"/>
              <a:ext cx="74247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defTabSz="1219170">
                <a:buClr>
                  <a:srgbClr val="023451"/>
                </a:buClr>
                <a:buSzPts val="800"/>
              </a:pPr>
              <a:r>
                <a:rPr lang="en-GB" sz="1867" kern="0">
                  <a:solidFill>
                    <a:srgbClr val="023451"/>
                  </a:solidFill>
                  <a:latin typeface="Corbel"/>
                  <a:ea typeface="Corbel"/>
                  <a:cs typeface="Corbel"/>
                  <a:sym typeface="Corbel"/>
                </a:rPr>
                <a:t>Operate and explore the cBioPortal website to identify cancer data of interest</a:t>
              </a:r>
              <a:endParaRPr sz="1867" kern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222" name="Google Shape;222;p6"/>
          <p:cNvGrpSpPr/>
          <p:nvPr/>
        </p:nvGrpSpPr>
        <p:grpSpPr>
          <a:xfrm>
            <a:off x="625400" y="1400159"/>
            <a:ext cx="10941200" cy="576400"/>
            <a:chOff x="469860" y="1491630"/>
            <a:chExt cx="8205900" cy="432300"/>
          </a:xfrm>
        </p:grpSpPr>
        <p:sp>
          <p:nvSpPr>
            <p:cNvPr id="223" name="Google Shape;223;p6"/>
            <p:cNvSpPr/>
            <p:nvPr/>
          </p:nvSpPr>
          <p:spPr>
            <a:xfrm>
              <a:off x="469860" y="1491630"/>
              <a:ext cx="8205900" cy="432300"/>
            </a:xfrm>
            <a:prstGeom prst="roundRect">
              <a:avLst>
                <a:gd name="adj" fmla="val 50000"/>
              </a:avLst>
            </a:prstGeom>
            <a:solidFill>
              <a:srgbClr val="FDE4D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1219170">
                <a:buClr>
                  <a:srgbClr val="525455"/>
                </a:buClr>
                <a:buSzPts val="1100"/>
              </a:pPr>
              <a:endParaRPr sz="1467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4" name="Google Shape;224;p6"/>
            <p:cNvSpPr/>
            <p:nvPr/>
          </p:nvSpPr>
          <p:spPr>
            <a:xfrm>
              <a:off x="552395" y="1560753"/>
              <a:ext cx="288300" cy="288300"/>
            </a:xfrm>
            <a:prstGeom prst="ellipse">
              <a:avLst/>
            </a:prstGeom>
            <a:solidFill>
              <a:srgbClr val="F37D2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 defTabSz="1219170">
                <a:buClr>
                  <a:srgbClr val="FFFFFF"/>
                </a:buClr>
                <a:buSzPts val="1100"/>
              </a:pPr>
              <a:r>
                <a:rPr lang="en-GB" sz="1867" kern="0">
                  <a:solidFill>
                    <a:srgbClr val="FFFFFF"/>
                  </a:solidFill>
                  <a:latin typeface="Corbel"/>
                  <a:ea typeface="Corbel"/>
                  <a:cs typeface="Corbel"/>
                  <a:sym typeface="Corbel"/>
                </a:rPr>
                <a:t>1</a:t>
              </a:r>
              <a:endParaRPr sz="1867" kern="0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25" name="Google Shape;225;p6"/>
            <p:cNvSpPr txBox="1"/>
            <p:nvPr/>
          </p:nvSpPr>
          <p:spPr>
            <a:xfrm>
              <a:off x="1115616" y="1560752"/>
              <a:ext cx="74247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defTabSz="1219170">
                <a:buClr>
                  <a:srgbClr val="023451"/>
                </a:buClr>
                <a:buSzPts val="800"/>
              </a:pPr>
              <a:r>
                <a:rPr lang="en-GB" sz="1867" kern="0">
                  <a:solidFill>
                    <a:srgbClr val="023451"/>
                  </a:solidFill>
                  <a:latin typeface="Corbel"/>
                  <a:ea typeface="Corbel"/>
                  <a:cs typeface="Corbel"/>
                  <a:sym typeface="Corbel"/>
                </a:rPr>
                <a:t>Recognise the applications and utility of cBioPortal for cancer research</a:t>
              </a:r>
              <a:endParaRPr sz="1867" kern="0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226" name="Google Shape;226;p6"/>
          <p:cNvSpPr txBox="1">
            <a:spLocks noGrp="1"/>
          </p:cNvSpPr>
          <p:nvPr>
            <p:ph type="title"/>
          </p:nvPr>
        </p:nvSpPr>
        <p:spPr>
          <a:xfrm>
            <a:off x="624417" y="366185"/>
            <a:ext cx="109432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/>
              <a:t>Learning objectives</a:t>
            </a:r>
            <a:endParaRPr/>
          </a:p>
        </p:txBody>
      </p:sp>
      <p:sp>
        <p:nvSpPr>
          <p:cNvPr id="2" name="Google Shape;181;g11ea682ddb5_0_82">
            <a:extLst>
              <a:ext uri="{FF2B5EF4-FFF2-40B4-BE49-F238E27FC236}">
                <a16:creationId xmlns:a16="http://schemas.microsoft.com/office/drawing/2014/main" id="{70D87E08-A2DD-7BA9-E892-A32F80459F97}"/>
              </a:ext>
            </a:extLst>
          </p:cNvPr>
          <p:cNvSpPr txBox="1"/>
          <p:nvPr/>
        </p:nvSpPr>
        <p:spPr>
          <a:xfrm>
            <a:off x="386362" y="5477613"/>
            <a:ext cx="1579620" cy="32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GB" sz="1333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Course material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D48A9-C60F-1EED-27E3-D5A9F5D09256}"/>
              </a:ext>
            </a:extLst>
          </p:cNvPr>
          <p:cNvSpPr txBox="1"/>
          <p:nvPr/>
        </p:nvSpPr>
        <p:spPr>
          <a:xfrm>
            <a:off x="11378242" y="32702"/>
            <a:ext cx="724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B248A6-CE02-415A-814E-8D07FF3D7B7F}" type="slidenum">
              <a:rPr lang="en-GB" sz="2400" smtClean="0">
                <a:solidFill>
                  <a:schemeClr val="bg1"/>
                </a:solidFill>
              </a:rPr>
              <a:t>6</a:t>
            </a:fld>
            <a:endParaRPr lang="en-GB" sz="24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42CA6F-C53F-08C6-13BC-F98970B0B0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2" t="8792" r="9748" b="9698"/>
          <a:stretch/>
        </p:blipFill>
        <p:spPr>
          <a:xfrm>
            <a:off x="760968" y="5805790"/>
            <a:ext cx="830407" cy="83040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"/>
          <p:cNvSpPr txBox="1">
            <a:spLocks noGrp="1"/>
          </p:cNvSpPr>
          <p:nvPr>
            <p:ph type="title"/>
          </p:nvPr>
        </p:nvSpPr>
        <p:spPr>
          <a:xfrm>
            <a:off x="624417" y="366185"/>
            <a:ext cx="109432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/>
              <a:t>What is cBioPortal?</a:t>
            </a:r>
            <a:endParaRPr/>
          </a:p>
        </p:txBody>
      </p:sp>
      <p:pic>
        <p:nvPicPr>
          <p:cNvPr id="238" name="Google Shape;238;p7" descr="cBioPortal Log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72255" y="770701"/>
            <a:ext cx="2844800" cy="64410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7"/>
          <p:cNvSpPr txBox="1"/>
          <p:nvPr/>
        </p:nvSpPr>
        <p:spPr>
          <a:xfrm>
            <a:off x="10002030" y="1429385"/>
            <a:ext cx="1415025" cy="28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r" defTabSz="1219170">
              <a:buClr>
                <a:srgbClr val="023451"/>
              </a:buClr>
              <a:buSzPts val="800"/>
            </a:pPr>
            <a:r>
              <a:rPr lang="en-GB" sz="1867" u="sng" kern="0">
                <a:solidFill>
                  <a:srgbClr val="023352"/>
                </a:solidFill>
                <a:latin typeface="Corbel"/>
                <a:ea typeface="Corbel"/>
                <a:cs typeface="Corbel"/>
                <a:sym typeface="Corbe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cbioportal.org</a:t>
            </a:r>
            <a:endParaRPr sz="1867" kern="0">
              <a:solidFill>
                <a:srgbClr val="02335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0" name="Google Shape;240;p7"/>
          <p:cNvSpPr txBox="1"/>
          <p:nvPr/>
        </p:nvSpPr>
        <p:spPr>
          <a:xfrm>
            <a:off x="1013611" y="1411498"/>
            <a:ext cx="7226149" cy="644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23451"/>
              </a:buClr>
              <a:buSzPts val="800"/>
            </a:pPr>
            <a:r>
              <a:rPr lang="en-GB" sz="1867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Public website for exploratory analysis, visualisation and download of large cancer omics datasets, with clinical metadata</a:t>
            </a:r>
            <a:endParaRPr sz="1867" kern="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1" name="Google Shape;241;p7"/>
          <p:cNvSpPr txBox="1"/>
          <p:nvPr/>
        </p:nvSpPr>
        <p:spPr>
          <a:xfrm>
            <a:off x="1013611" y="2163646"/>
            <a:ext cx="7226149" cy="644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23451"/>
              </a:buClr>
              <a:buSzPts val="800"/>
            </a:pPr>
            <a:r>
              <a:rPr lang="en-GB" sz="1867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Data derived from large consortia, as well as highlighted studies</a:t>
            </a:r>
            <a:endParaRPr sz="1867" kern="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42" name="Google Shape;242;p7" descr="KRAB ZNF explorer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59792" y="2765722"/>
            <a:ext cx="3336289" cy="663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7" descr="AACR Project GENIE®: A Collaborative Venture | Leading Discoveries Magazine"/>
          <p:cNvPicPr preferRelativeResize="0"/>
          <p:nvPr/>
        </p:nvPicPr>
        <p:blipFill rotWithShape="1">
          <a:blip r:embed="rId6">
            <a:alphaModFix/>
          </a:blip>
          <a:srcRect l="3965" t="22047" r="3860" b="22048"/>
          <a:stretch/>
        </p:blipFill>
        <p:spPr>
          <a:xfrm>
            <a:off x="4339740" y="2767247"/>
            <a:ext cx="1889760" cy="703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7" descr="Cancer Cell Line Encyclopedia (CCLE)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84211" y="2858551"/>
            <a:ext cx="2760680" cy="455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7" descr="Cataloguing cancer codes – Wellcome Sanger Institute"/>
          <p:cNvPicPr preferRelativeResize="0"/>
          <p:nvPr/>
        </p:nvPicPr>
        <p:blipFill rotWithShape="1">
          <a:blip r:embed="rId8">
            <a:alphaModFix/>
          </a:blip>
          <a:srcRect t="9456" b="9456"/>
          <a:stretch/>
        </p:blipFill>
        <p:spPr>
          <a:xfrm>
            <a:off x="8959123" y="2765722"/>
            <a:ext cx="1848543" cy="64240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7"/>
          <p:cNvSpPr txBox="1"/>
          <p:nvPr/>
        </p:nvSpPr>
        <p:spPr>
          <a:xfrm>
            <a:off x="994711" y="3618006"/>
            <a:ext cx="7226149" cy="644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23451"/>
              </a:buClr>
              <a:buSzPts val="800"/>
            </a:pPr>
            <a:r>
              <a:rPr lang="en-GB" sz="1867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Data annotated by external reference databases</a:t>
            </a:r>
            <a:endParaRPr sz="1867" kern="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7" name="Google Shape;247;p7"/>
          <p:cNvSpPr txBox="1"/>
          <p:nvPr/>
        </p:nvSpPr>
        <p:spPr>
          <a:xfrm>
            <a:off x="1013610" y="4255521"/>
            <a:ext cx="9794055" cy="644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23451"/>
              </a:buClr>
              <a:buSzPts val="800"/>
            </a:pPr>
            <a:r>
              <a:rPr lang="en-GB" sz="1867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Depending on the dataset, includes mutations, CNA, gene expression, methylation data </a:t>
            </a:r>
            <a:r>
              <a:rPr lang="en-GB" sz="1867" i="1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etc.</a:t>
            </a:r>
            <a:endParaRPr sz="1867" kern="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8" name="Google Shape;248;p7"/>
          <p:cNvSpPr txBox="1"/>
          <p:nvPr/>
        </p:nvSpPr>
        <p:spPr>
          <a:xfrm>
            <a:off x="3655393" y="6006501"/>
            <a:ext cx="5148215" cy="644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23451"/>
              </a:buClr>
              <a:buSzPts val="800"/>
            </a:pPr>
            <a:r>
              <a:rPr lang="en-GB" sz="1400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When using cBioPortal, cite the following papers, plus the reference papers for datasets used: </a:t>
            </a:r>
            <a:r>
              <a:rPr lang="en-GB" sz="1400" u="sng" kern="0">
                <a:solidFill>
                  <a:srgbClr val="023352"/>
                </a:solidFill>
                <a:latin typeface="Corbel"/>
                <a:ea typeface="Corbel"/>
                <a:cs typeface="Corbel"/>
                <a:sym typeface="Corbel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Cerami </a:t>
            </a:r>
            <a:r>
              <a:rPr lang="en-GB" sz="1400" i="1" u="sng" kern="0">
                <a:solidFill>
                  <a:srgbClr val="023352"/>
                </a:solidFill>
                <a:latin typeface="Corbel"/>
                <a:ea typeface="Corbel"/>
                <a:cs typeface="Corbel"/>
                <a:sym typeface="Corbel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et al.</a:t>
            </a:r>
            <a:r>
              <a:rPr lang="en-GB" sz="1400" u="sng" kern="0">
                <a:solidFill>
                  <a:srgbClr val="023352"/>
                </a:solidFill>
                <a:latin typeface="Corbel"/>
                <a:ea typeface="Corbel"/>
                <a:cs typeface="Corbel"/>
                <a:sym typeface="Corbel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2012</a:t>
            </a:r>
            <a:r>
              <a:rPr lang="en-GB" sz="1400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, </a:t>
            </a:r>
            <a:r>
              <a:rPr lang="en-GB" sz="1400" u="sng" kern="0">
                <a:solidFill>
                  <a:srgbClr val="023352"/>
                </a:solidFill>
                <a:latin typeface="Corbel"/>
                <a:ea typeface="Corbel"/>
                <a:cs typeface="Corbel"/>
                <a:sym typeface="Corbel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Gao </a:t>
            </a:r>
            <a:r>
              <a:rPr lang="en-GB" sz="1400" i="1" u="sng" kern="0">
                <a:solidFill>
                  <a:srgbClr val="023352"/>
                </a:solidFill>
                <a:latin typeface="Corbel"/>
                <a:ea typeface="Corbel"/>
                <a:cs typeface="Corbel"/>
                <a:sym typeface="Corbel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et al</a:t>
            </a:r>
            <a:r>
              <a:rPr lang="en-GB" sz="1400" u="sng" kern="0">
                <a:solidFill>
                  <a:srgbClr val="023352"/>
                </a:solidFill>
                <a:latin typeface="Corbel"/>
                <a:ea typeface="Corbel"/>
                <a:cs typeface="Corbel"/>
                <a:sym typeface="Corbel"/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 2013</a:t>
            </a:r>
            <a:endParaRPr sz="1400" kern="0">
              <a:solidFill>
                <a:srgbClr val="02335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" name="Google Shape;181;g11ea682ddb5_0_82">
            <a:extLst>
              <a:ext uri="{FF2B5EF4-FFF2-40B4-BE49-F238E27FC236}">
                <a16:creationId xmlns:a16="http://schemas.microsoft.com/office/drawing/2014/main" id="{2311DA45-2721-F0CE-E0EC-1531E9C6C2A8}"/>
              </a:ext>
            </a:extLst>
          </p:cNvPr>
          <p:cNvSpPr txBox="1"/>
          <p:nvPr/>
        </p:nvSpPr>
        <p:spPr>
          <a:xfrm>
            <a:off x="386362" y="5477613"/>
            <a:ext cx="1579620" cy="32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GB" sz="1333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Course material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CBBE2-3A54-901A-D9C1-2B896F2B8E90}"/>
              </a:ext>
            </a:extLst>
          </p:cNvPr>
          <p:cNvSpPr txBox="1"/>
          <p:nvPr/>
        </p:nvSpPr>
        <p:spPr>
          <a:xfrm>
            <a:off x="11378242" y="32702"/>
            <a:ext cx="724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B248A6-CE02-415A-814E-8D07FF3D7B7F}" type="slidenum">
              <a:rPr lang="en-GB" sz="2400" smtClean="0">
                <a:solidFill>
                  <a:schemeClr val="bg1"/>
                </a:solidFill>
              </a:rPr>
              <a:t>7</a:t>
            </a:fld>
            <a:endParaRPr lang="en-GB" sz="24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BD9306-9A47-55E3-DD4D-6791C74662D6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2" t="8792" r="9748" b="9698"/>
          <a:stretch/>
        </p:blipFill>
        <p:spPr>
          <a:xfrm>
            <a:off x="760968" y="5805790"/>
            <a:ext cx="830407" cy="83040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8"/>
          <p:cNvSpPr txBox="1">
            <a:spLocks noGrp="1"/>
          </p:cNvSpPr>
          <p:nvPr>
            <p:ph type="title"/>
          </p:nvPr>
        </p:nvSpPr>
        <p:spPr>
          <a:xfrm>
            <a:off x="624417" y="366185"/>
            <a:ext cx="10943200" cy="7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GB"/>
              <a:t>Why use cBioPortal?</a:t>
            </a:r>
            <a:endParaRPr/>
          </a:p>
        </p:txBody>
      </p:sp>
      <p:pic>
        <p:nvPicPr>
          <p:cNvPr id="260" name="Google Shape;260;p8" descr="cBioPortal Logo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572255" y="770701"/>
            <a:ext cx="2844800" cy="64410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8"/>
          <p:cNvSpPr txBox="1"/>
          <p:nvPr/>
        </p:nvSpPr>
        <p:spPr>
          <a:xfrm>
            <a:off x="10002030" y="1429385"/>
            <a:ext cx="1415025" cy="286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r" defTabSz="1219170">
              <a:buClr>
                <a:srgbClr val="023451"/>
              </a:buClr>
              <a:buSzPts val="800"/>
            </a:pPr>
            <a:r>
              <a:rPr lang="en-GB" sz="1867" u="sng" kern="0">
                <a:solidFill>
                  <a:srgbClr val="023352"/>
                </a:solidFill>
                <a:latin typeface="Corbel"/>
                <a:ea typeface="Corbel"/>
                <a:cs typeface="Corbel"/>
                <a:sym typeface="Corbe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cbioportal.org</a:t>
            </a:r>
            <a:endParaRPr sz="1867" kern="0">
              <a:solidFill>
                <a:srgbClr val="02335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2" name="Google Shape;262;p8"/>
          <p:cNvSpPr txBox="1"/>
          <p:nvPr/>
        </p:nvSpPr>
        <p:spPr>
          <a:xfrm>
            <a:off x="1013611" y="1513098"/>
            <a:ext cx="8069429" cy="644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23451"/>
              </a:buClr>
              <a:buSzPts val="800"/>
            </a:pPr>
            <a:r>
              <a:rPr lang="en-GB" sz="1867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Access to the largest, publicly available cancer sequencing studies, all in one place </a:t>
            </a:r>
            <a:endParaRPr sz="1867" kern="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3" name="Google Shape;263;p8"/>
          <p:cNvSpPr txBox="1"/>
          <p:nvPr/>
        </p:nvSpPr>
        <p:spPr>
          <a:xfrm>
            <a:off x="1013609" y="2080296"/>
            <a:ext cx="7957671" cy="644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23451"/>
              </a:buClr>
              <a:buSzPts val="800"/>
            </a:pPr>
            <a:r>
              <a:rPr lang="en-GB" sz="1867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Explore broader relevance of laboratory/animal studies across cancer types</a:t>
            </a:r>
            <a:endParaRPr sz="1867" kern="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4" name="Google Shape;264;p8"/>
          <p:cNvSpPr txBox="1"/>
          <p:nvPr/>
        </p:nvSpPr>
        <p:spPr>
          <a:xfrm>
            <a:off x="1013608" y="2608721"/>
            <a:ext cx="7226149" cy="644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23451"/>
              </a:buClr>
              <a:buSzPts val="800"/>
            </a:pPr>
            <a:r>
              <a:rPr lang="en-GB" sz="1867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Hypothesis generation, including student projects</a:t>
            </a:r>
            <a:endParaRPr sz="1867" kern="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5" name="Google Shape;265;p8"/>
          <p:cNvSpPr txBox="1"/>
          <p:nvPr/>
        </p:nvSpPr>
        <p:spPr>
          <a:xfrm>
            <a:off x="1013609" y="3110104"/>
            <a:ext cx="9794055" cy="644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23451"/>
              </a:buClr>
              <a:buSzPts val="800"/>
            </a:pPr>
            <a:r>
              <a:rPr lang="en-GB" sz="1867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Data visualisation</a:t>
            </a:r>
            <a:endParaRPr sz="1867" kern="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6" name="Google Shape;266;p8"/>
          <p:cNvSpPr txBox="1"/>
          <p:nvPr/>
        </p:nvSpPr>
        <p:spPr>
          <a:xfrm>
            <a:off x="3655393" y="6006501"/>
            <a:ext cx="5148215" cy="644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23451"/>
              </a:buClr>
              <a:buSzPts val="800"/>
            </a:pPr>
            <a:r>
              <a:rPr lang="en-GB" sz="1400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When using cBioPortal, cite the following papers, plus the reference papers for datasets used: </a:t>
            </a:r>
            <a:r>
              <a:rPr lang="en-GB" sz="1400" u="sng" kern="0">
                <a:solidFill>
                  <a:srgbClr val="023352"/>
                </a:solidFill>
                <a:latin typeface="Corbel"/>
                <a:ea typeface="Corbel"/>
                <a:cs typeface="Corbel"/>
                <a:sym typeface="Corbe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Cerami </a:t>
            </a:r>
            <a:r>
              <a:rPr lang="en-GB" sz="1400" i="1" u="sng" kern="0">
                <a:solidFill>
                  <a:srgbClr val="023352"/>
                </a:solidFill>
                <a:latin typeface="Corbel"/>
                <a:ea typeface="Corbel"/>
                <a:cs typeface="Corbel"/>
                <a:sym typeface="Corbe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et al.</a:t>
            </a:r>
            <a:r>
              <a:rPr lang="en-GB" sz="1400" u="sng" kern="0">
                <a:solidFill>
                  <a:srgbClr val="023352"/>
                </a:solidFill>
                <a:latin typeface="Corbel"/>
                <a:ea typeface="Corbel"/>
                <a:cs typeface="Corbel"/>
                <a:sym typeface="Corbe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2012</a:t>
            </a:r>
            <a:r>
              <a:rPr lang="en-GB" sz="1400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, </a:t>
            </a:r>
            <a:r>
              <a:rPr lang="en-GB" sz="1400" u="sng" kern="0">
                <a:solidFill>
                  <a:srgbClr val="023352"/>
                </a:solidFill>
                <a:latin typeface="Corbel"/>
                <a:ea typeface="Corbel"/>
                <a:cs typeface="Corbel"/>
                <a:sym typeface="Corbe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Gao </a:t>
            </a:r>
            <a:r>
              <a:rPr lang="en-GB" sz="1400" i="1" u="sng" kern="0">
                <a:solidFill>
                  <a:srgbClr val="023352"/>
                </a:solidFill>
                <a:latin typeface="Corbel"/>
                <a:ea typeface="Corbel"/>
                <a:cs typeface="Corbel"/>
                <a:sym typeface="Corbe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et al</a:t>
            </a:r>
            <a:r>
              <a:rPr lang="en-GB" sz="1400" u="sng" kern="0">
                <a:solidFill>
                  <a:srgbClr val="023352"/>
                </a:solidFill>
                <a:latin typeface="Corbel"/>
                <a:ea typeface="Corbel"/>
                <a:cs typeface="Corbel"/>
                <a:sym typeface="Corbe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 2013</a:t>
            </a:r>
            <a:endParaRPr sz="1400" kern="0">
              <a:solidFill>
                <a:srgbClr val="02335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67" name="Google Shape;267;p8"/>
          <p:cNvSpPr txBox="1"/>
          <p:nvPr/>
        </p:nvSpPr>
        <p:spPr>
          <a:xfrm>
            <a:off x="1013609" y="3605177"/>
            <a:ext cx="9794055" cy="644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defTabSz="1219170">
              <a:buClr>
                <a:srgbClr val="023451"/>
              </a:buClr>
              <a:buSzPts val="800"/>
            </a:pPr>
            <a:r>
              <a:rPr lang="en-GB" sz="1867" kern="0">
                <a:solidFill>
                  <a:srgbClr val="023451"/>
                </a:solidFill>
                <a:latin typeface="Corbel"/>
                <a:ea typeface="Corbel"/>
                <a:cs typeface="Corbel"/>
                <a:sym typeface="Corbel"/>
              </a:rPr>
              <a:t>Exploration of clinical data</a:t>
            </a:r>
            <a:endParaRPr sz="1867" kern="0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" name="Google Shape;181;g11ea682ddb5_0_82">
            <a:extLst>
              <a:ext uri="{FF2B5EF4-FFF2-40B4-BE49-F238E27FC236}">
                <a16:creationId xmlns:a16="http://schemas.microsoft.com/office/drawing/2014/main" id="{A856E235-F6E4-0F64-D2A1-FC8BA6989F08}"/>
              </a:ext>
            </a:extLst>
          </p:cNvPr>
          <p:cNvSpPr txBox="1"/>
          <p:nvPr/>
        </p:nvSpPr>
        <p:spPr>
          <a:xfrm>
            <a:off x="386362" y="5477613"/>
            <a:ext cx="1579620" cy="32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GB" sz="1333" ker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Course material</a:t>
            </a: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32EA27-088C-6555-EB87-72BB2CFE9192}"/>
              </a:ext>
            </a:extLst>
          </p:cNvPr>
          <p:cNvSpPr txBox="1"/>
          <p:nvPr/>
        </p:nvSpPr>
        <p:spPr>
          <a:xfrm>
            <a:off x="11378242" y="32702"/>
            <a:ext cx="724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45B248A6-CE02-415A-814E-8D07FF3D7B7F}" type="slidenum">
              <a:rPr lang="en-GB" sz="2400" smtClean="0">
                <a:solidFill>
                  <a:schemeClr val="bg1"/>
                </a:solidFill>
              </a:rPr>
              <a:t>8</a:t>
            </a:fld>
            <a:endParaRPr lang="en-GB" sz="24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CF4083-90A7-F759-04E7-DB0BBB91AA3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2" t="8792" r="9748" b="9698"/>
          <a:stretch/>
        </p:blipFill>
        <p:spPr>
          <a:xfrm>
            <a:off x="760968" y="5805790"/>
            <a:ext cx="830407" cy="8304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ELIXIR_SLIDE_TEMPLATE">
  <a:themeElements>
    <a:clrScheme name="ELIXIR UK">
      <a:dk1>
        <a:srgbClr val="023352"/>
      </a:dk1>
      <a:lt1>
        <a:srgbClr val="F37D20"/>
      </a:lt1>
      <a:dk2>
        <a:srgbClr val="023451"/>
      </a:dk2>
      <a:lt2>
        <a:srgbClr val="FFFFFF"/>
      </a:lt2>
      <a:accent1>
        <a:srgbClr val="004080"/>
      </a:accent1>
      <a:accent2>
        <a:srgbClr val="59D147"/>
      </a:accent2>
      <a:accent3>
        <a:srgbClr val="890520"/>
      </a:accent3>
      <a:accent4>
        <a:srgbClr val="F8DB5B"/>
      </a:accent4>
      <a:accent5>
        <a:srgbClr val="E6F8E3"/>
      </a:accent5>
      <a:accent6>
        <a:srgbClr val="F7D9D9"/>
      </a:accent6>
      <a:hlink>
        <a:srgbClr val="45ADFF"/>
      </a:hlink>
      <a:folHlink>
        <a:srgbClr val="CF51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11276</TotalTime>
  <Words>958</Words>
  <Application>Microsoft Office PowerPoint</Application>
  <PresentationFormat>Widescreen</PresentationFormat>
  <Paragraphs>181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Corbel</vt:lpstr>
      <vt:lpstr>Courier New</vt:lpstr>
      <vt:lpstr>1_ELIXIR_SLIDE_TEMPLATE</vt:lpstr>
      <vt:lpstr>Introduction to cBioPortal</vt:lpstr>
      <vt:lpstr>PowerPoint Presentation</vt:lpstr>
      <vt:lpstr>What is Elixir?</vt:lpstr>
      <vt:lpstr>Elixir-UK Data Stewardship Training Fellows</vt:lpstr>
      <vt:lpstr>Introduction and Learning Objectives</vt:lpstr>
      <vt:lpstr>Session structure</vt:lpstr>
      <vt:lpstr>Learning objectives</vt:lpstr>
      <vt:lpstr>What is cBioPortal?</vt:lpstr>
      <vt:lpstr>Why use cBioPortal?</vt:lpstr>
      <vt:lpstr>cBioPortal website demo</vt:lpstr>
      <vt:lpstr>Problem-solving tasks</vt:lpstr>
      <vt:lpstr>Recap and Further Resources</vt:lpstr>
      <vt:lpstr>PowerPoint Presentation</vt:lpstr>
      <vt:lpstr>Further training resources</vt:lpstr>
      <vt:lpstr>Accessing and using underlying cBioPortal data</vt:lpstr>
      <vt:lpstr>PowerPoint Presentation</vt:lpstr>
      <vt:lpstr>Downloading data</vt:lpstr>
      <vt:lpstr>Downloading data</vt:lpstr>
      <vt:lpstr>Downloading data</vt:lpstr>
      <vt:lpstr>Understanding the data</vt:lpstr>
      <vt:lpstr>Understanding the data</vt:lpstr>
      <vt:lpstr>Understanding the data</vt:lpstr>
      <vt:lpstr>Understanding the data</vt:lpstr>
      <vt:lpstr>Working with the data</vt:lpstr>
      <vt:lpstr>cBioPortal API demonstration using RStudio</vt:lpstr>
      <vt:lpstr>Working with the data… final thoughts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Mason</dc:creator>
  <cp:lastModifiedBy>Andrew Mason</cp:lastModifiedBy>
  <cp:revision>344</cp:revision>
  <cp:lastPrinted>2024-03-21T12:23:32Z</cp:lastPrinted>
  <dcterms:created xsi:type="dcterms:W3CDTF">2020-04-27T11:03:04Z</dcterms:created>
  <dcterms:modified xsi:type="dcterms:W3CDTF">2024-03-22T03:24:52Z</dcterms:modified>
</cp:coreProperties>
</file>