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Corbel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gFjtBWAcLAwsDZvc6hRZ+KUnd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bold.fntdata"/><Relationship Id="rId12" Type="http://schemas.openxmlformats.org/officeDocument/2006/relationships/slide" Target="slides/slide7.xml"/><Relationship Id="rId34" Type="http://schemas.openxmlformats.org/officeDocument/2006/relationships/font" Target="fonts/Corbel-regular.fntdata"/><Relationship Id="rId15" Type="http://schemas.openxmlformats.org/officeDocument/2006/relationships/slide" Target="slides/slide10.xml"/><Relationship Id="rId37" Type="http://schemas.openxmlformats.org/officeDocument/2006/relationships/font" Target="fonts/Corbel-boldItalic.fntdata"/><Relationship Id="rId14" Type="http://schemas.openxmlformats.org/officeDocument/2006/relationships/slide" Target="slides/slide9.xml"/><Relationship Id="rId36" Type="http://schemas.openxmlformats.org/officeDocument/2006/relationships/font" Target="fonts/Corbel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7" name="Google Shape;357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f162f7b6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12f162f7b6d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9" name="Google Shape;42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45d4419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1145d4419b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1" name="Google Shape;54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a682ddb5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1ea682dd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1ea682ddb5_0_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162f7b6d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12f162f7b6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12f162f7b6d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/title slide dark">
  <p:cSld name="TITLE_1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194018224e_0_50"/>
          <p:cNvSpPr txBox="1"/>
          <p:nvPr>
            <p:ph type="ctrTitle"/>
          </p:nvPr>
        </p:nvSpPr>
        <p:spPr>
          <a:xfrm>
            <a:off x="468313" y="700088"/>
            <a:ext cx="82074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" name="Google Shape;14;g1194018224e_0_50"/>
          <p:cNvSpPr txBox="1"/>
          <p:nvPr>
            <p:ph idx="1" type="subTitle"/>
          </p:nvPr>
        </p:nvSpPr>
        <p:spPr>
          <a:xfrm>
            <a:off x="468313" y="2797175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15" name="Google Shape;15;g1194018224e_0_50"/>
          <p:cNvGrpSpPr/>
          <p:nvPr/>
        </p:nvGrpSpPr>
        <p:grpSpPr>
          <a:xfrm>
            <a:off x="7786672" y="4407696"/>
            <a:ext cx="823964" cy="623944"/>
            <a:chOff x="8027988" y="135091"/>
            <a:chExt cx="650275" cy="492458"/>
          </a:xfrm>
        </p:grpSpPr>
        <p:sp>
          <p:nvSpPr>
            <p:cNvPr id="16" name="Google Shape;16;g1194018224e_0_50"/>
            <p:cNvSpPr/>
            <p:nvPr/>
          </p:nvSpPr>
          <p:spPr>
            <a:xfrm>
              <a:off x="8192244" y="292664"/>
              <a:ext cx="47376" cy="90988"/>
            </a:xfrm>
            <a:custGeom>
              <a:rect b="b" l="l" r="r" t="t"/>
              <a:pathLst>
                <a:path extrusionOk="0" h="96796" w="50400">
                  <a:moveTo>
                    <a:pt x="0" y="96796"/>
                  </a:moveTo>
                  <a:cubicBezTo>
                    <a:pt x="1225" y="94133"/>
                    <a:pt x="2255" y="91257"/>
                    <a:pt x="3499" y="87738"/>
                  </a:cubicBezTo>
                  <a:cubicBezTo>
                    <a:pt x="4949" y="83785"/>
                    <a:pt x="6111" y="79730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6" y="80864"/>
                    <a:pt x="31274" y="84978"/>
                    <a:pt x="30846" y="87855"/>
                  </a:cubicBezTo>
                  <a:cubicBezTo>
                    <a:pt x="30353" y="90776"/>
                    <a:pt x="30151" y="93739"/>
                    <a:pt x="30244" y="966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;g1194018224e_0_50"/>
            <p:cNvSpPr/>
            <p:nvPr/>
          </p:nvSpPr>
          <p:spPr>
            <a:xfrm>
              <a:off x="8027988" y="292681"/>
              <a:ext cx="116765" cy="90969"/>
            </a:xfrm>
            <a:custGeom>
              <a:rect b="b" l="l" r="r" t="t"/>
              <a:pathLst>
                <a:path extrusionOk="0" h="96776" w="124218">
                  <a:moveTo>
                    <a:pt x="103966" y="96777"/>
                  </a:moveTo>
                  <a:lnTo>
                    <a:pt x="19804" y="96777"/>
                  </a:lnTo>
                  <a:cubicBezTo>
                    <a:pt x="11368" y="96777"/>
                    <a:pt x="5615" y="94833"/>
                    <a:pt x="2505" y="90946"/>
                  </a:cubicBezTo>
                  <a:cubicBezTo>
                    <a:pt x="735" y="88217"/>
                    <a:pt x="-136" y="85002"/>
                    <a:pt x="17" y="81752"/>
                  </a:cubicBezTo>
                  <a:cubicBezTo>
                    <a:pt x="69" y="78208"/>
                    <a:pt x="552" y="74683"/>
                    <a:pt x="1455" y="71256"/>
                  </a:cubicBezTo>
                  <a:lnTo>
                    <a:pt x="11951" y="25579"/>
                  </a:lnTo>
                  <a:cubicBezTo>
                    <a:pt x="14206" y="16327"/>
                    <a:pt x="17491" y="9738"/>
                    <a:pt x="22020" y="5831"/>
                  </a:cubicBezTo>
                  <a:cubicBezTo>
                    <a:pt x="26549" y="1924"/>
                    <a:pt x="33138" y="0"/>
                    <a:pt x="41787" y="0"/>
                  </a:cubicBezTo>
                  <a:lnTo>
                    <a:pt x="103985" y="0"/>
                  </a:lnTo>
                  <a:cubicBezTo>
                    <a:pt x="112829" y="0"/>
                    <a:pt x="118583" y="1847"/>
                    <a:pt x="121479" y="5831"/>
                  </a:cubicBezTo>
                  <a:cubicBezTo>
                    <a:pt x="123471" y="8568"/>
                    <a:pt x="124427" y="11921"/>
                    <a:pt x="124180" y="15297"/>
                  </a:cubicBezTo>
                  <a:cubicBezTo>
                    <a:pt x="124147" y="18774"/>
                    <a:pt x="123658" y="22230"/>
                    <a:pt x="122723" y="25579"/>
                  </a:cubicBezTo>
                  <a:lnTo>
                    <a:pt x="115939" y="55842"/>
                  </a:lnTo>
                  <a:lnTo>
                    <a:pt x="31330" y="55842"/>
                  </a:lnTo>
                  <a:lnTo>
                    <a:pt x="26801" y="75590"/>
                  </a:lnTo>
                  <a:cubicBezTo>
                    <a:pt x="26456" y="77143"/>
                    <a:pt x="26248" y="78724"/>
                    <a:pt x="26179" y="80314"/>
                  </a:cubicBezTo>
                  <a:cubicBezTo>
                    <a:pt x="26179" y="81344"/>
                    <a:pt x="26179" y="82257"/>
                    <a:pt x="26607" y="82568"/>
                  </a:cubicBezTo>
                  <a:cubicBezTo>
                    <a:pt x="27209" y="83812"/>
                    <a:pt x="29056" y="84512"/>
                    <a:pt x="31952" y="84512"/>
                  </a:cubicBezTo>
                  <a:lnTo>
                    <a:pt x="93664" y="84512"/>
                  </a:lnTo>
                  <a:cubicBezTo>
                    <a:pt x="99058" y="84545"/>
                    <a:pt x="104442" y="83997"/>
                    <a:pt x="109719" y="82879"/>
                  </a:cubicBezTo>
                  <a:close/>
                  <a:moveTo>
                    <a:pt x="97377" y="21264"/>
                  </a:moveTo>
                  <a:cubicBezTo>
                    <a:pt x="97904" y="19670"/>
                    <a:pt x="98178" y="18004"/>
                    <a:pt x="98193" y="16327"/>
                  </a:cubicBezTo>
                  <a:cubicBezTo>
                    <a:pt x="98180" y="15621"/>
                    <a:pt x="98042" y="14924"/>
                    <a:pt x="97785" y="14267"/>
                  </a:cubicBezTo>
                  <a:cubicBezTo>
                    <a:pt x="96969" y="13042"/>
                    <a:pt x="94908" y="12420"/>
                    <a:pt x="91954" y="12420"/>
                  </a:cubicBezTo>
                  <a:lnTo>
                    <a:pt x="48396" y="12420"/>
                  </a:lnTo>
                  <a:cubicBezTo>
                    <a:pt x="46180" y="12210"/>
                    <a:pt x="43970" y="12873"/>
                    <a:pt x="42234" y="14267"/>
                  </a:cubicBezTo>
                  <a:cubicBezTo>
                    <a:pt x="40447" y="16166"/>
                    <a:pt x="39422" y="18658"/>
                    <a:pt x="39358" y="21264"/>
                  </a:cubicBezTo>
                  <a:lnTo>
                    <a:pt x="34207" y="43481"/>
                  </a:lnTo>
                  <a:lnTo>
                    <a:pt x="92226" y="4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" name="Google Shape;18;g1194018224e_0_50"/>
            <p:cNvSpPr/>
            <p:nvPr/>
          </p:nvSpPr>
          <p:spPr>
            <a:xfrm>
              <a:off x="8145394" y="244900"/>
              <a:ext cx="58484" cy="138766"/>
            </a:xfrm>
            <a:custGeom>
              <a:rect b="b" l="l" r="r" t="t"/>
              <a:pathLst>
                <a:path extrusionOk="0" h="147623" w="62217">
                  <a:moveTo>
                    <a:pt x="0" y="147624"/>
                  </a:moveTo>
                  <a:cubicBezTo>
                    <a:pt x="1302" y="144630"/>
                    <a:pt x="2391" y="141404"/>
                    <a:pt x="3712" y="137478"/>
                  </a:cubicBezTo>
                  <a:cubicBezTo>
                    <a:pt x="5265" y="133034"/>
                    <a:pt x="6506" y="128488"/>
                    <a:pt x="7425" y="123872"/>
                  </a:cubicBezTo>
                  <a:lnTo>
                    <a:pt x="29039" y="23771"/>
                  </a:lnTo>
                  <a:cubicBezTo>
                    <a:pt x="30341" y="17532"/>
                    <a:pt x="31216" y="12926"/>
                    <a:pt x="31643" y="10166"/>
                  </a:cubicBezTo>
                  <a:cubicBezTo>
                    <a:pt x="32071" y="7405"/>
                    <a:pt x="32090" y="4160"/>
                    <a:pt x="32090" y="0"/>
                  </a:cubicBezTo>
                  <a:lnTo>
                    <a:pt x="62218" y="0"/>
                  </a:lnTo>
                  <a:lnTo>
                    <a:pt x="35356" y="123775"/>
                  </a:lnTo>
                  <a:cubicBezTo>
                    <a:pt x="34059" y="129786"/>
                    <a:pt x="33185" y="134407"/>
                    <a:pt x="32732" y="137633"/>
                  </a:cubicBezTo>
                  <a:cubicBezTo>
                    <a:pt x="32207" y="140910"/>
                    <a:pt x="31991" y="144228"/>
                    <a:pt x="32090" y="1475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g1194018224e_0_50"/>
            <p:cNvSpPr/>
            <p:nvPr/>
          </p:nvSpPr>
          <p:spPr>
            <a:xfrm>
              <a:off x="8398784" y="292634"/>
              <a:ext cx="88540" cy="91017"/>
            </a:xfrm>
            <a:custGeom>
              <a:rect b="b" l="l" r="r" t="t"/>
              <a:pathLst>
                <a:path extrusionOk="0" h="96827" w="94191">
                  <a:moveTo>
                    <a:pt x="77534" y="16378"/>
                  </a:moveTo>
                  <a:cubicBezTo>
                    <a:pt x="74444" y="16164"/>
                    <a:pt x="71353" y="15969"/>
                    <a:pt x="67816" y="15969"/>
                  </a:cubicBezTo>
                  <a:lnTo>
                    <a:pt x="54035" y="15969"/>
                  </a:lnTo>
                  <a:cubicBezTo>
                    <a:pt x="51858" y="15828"/>
                    <a:pt x="49694" y="16401"/>
                    <a:pt x="47873" y="17602"/>
                  </a:cubicBezTo>
                  <a:cubicBezTo>
                    <a:pt x="46023" y="19274"/>
                    <a:pt x="44791" y="21519"/>
                    <a:pt x="44375" y="23977"/>
                  </a:cubicBezTo>
                  <a:lnTo>
                    <a:pt x="32848" y="75641"/>
                  </a:lnTo>
                  <a:cubicBezTo>
                    <a:pt x="31115" y="81810"/>
                    <a:pt x="30149" y="88168"/>
                    <a:pt x="29972" y="94572"/>
                  </a:cubicBezTo>
                  <a:lnTo>
                    <a:pt x="29972" y="96827"/>
                  </a:lnTo>
                  <a:lnTo>
                    <a:pt x="0" y="96827"/>
                  </a:lnTo>
                  <a:cubicBezTo>
                    <a:pt x="1225" y="93737"/>
                    <a:pt x="2468" y="90860"/>
                    <a:pt x="3285" y="87983"/>
                  </a:cubicBezTo>
                  <a:cubicBezTo>
                    <a:pt x="4101" y="85107"/>
                    <a:pt x="5229" y="81180"/>
                    <a:pt x="6589" y="75641"/>
                  </a:cubicBezTo>
                  <a:lnTo>
                    <a:pt x="18932" y="21217"/>
                  </a:lnTo>
                  <a:cubicBezTo>
                    <a:pt x="20370" y="15872"/>
                    <a:pt x="20992" y="11752"/>
                    <a:pt x="21614" y="8661"/>
                  </a:cubicBezTo>
                  <a:cubicBezTo>
                    <a:pt x="21954" y="5798"/>
                    <a:pt x="22090" y="2914"/>
                    <a:pt x="22022" y="31"/>
                  </a:cubicBezTo>
                  <a:lnTo>
                    <a:pt x="47290" y="31"/>
                  </a:lnTo>
                  <a:lnTo>
                    <a:pt x="46260" y="9905"/>
                  </a:lnTo>
                  <a:cubicBezTo>
                    <a:pt x="47638" y="6881"/>
                    <a:pt x="49850" y="4313"/>
                    <a:pt x="52635" y="2500"/>
                  </a:cubicBezTo>
                  <a:cubicBezTo>
                    <a:pt x="55969" y="676"/>
                    <a:pt x="59745" y="-179"/>
                    <a:pt x="63539" y="31"/>
                  </a:cubicBezTo>
                  <a:lnTo>
                    <a:pt x="88244" y="31"/>
                  </a:lnTo>
                  <a:lnTo>
                    <a:pt x="94191" y="10721"/>
                  </a:lnTo>
                  <a:cubicBezTo>
                    <a:pt x="92885" y="11884"/>
                    <a:pt x="91711" y="13188"/>
                    <a:pt x="90693" y="14609"/>
                  </a:cubicBezTo>
                  <a:cubicBezTo>
                    <a:pt x="89255" y="16455"/>
                    <a:pt x="88244" y="17291"/>
                    <a:pt x="87622" y="17291"/>
                  </a:cubicBezTo>
                  <a:cubicBezTo>
                    <a:pt x="83909" y="17000"/>
                    <a:pt x="80605" y="16611"/>
                    <a:pt x="77534" y="163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g1194018224e_0_50"/>
            <p:cNvSpPr/>
            <p:nvPr/>
          </p:nvSpPr>
          <p:spPr>
            <a:xfrm>
              <a:off x="8346528" y="292664"/>
              <a:ext cx="47376" cy="90988"/>
            </a:xfrm>
            <a:custGeom>
              <a:rect b="b" l="l" r="r" t="t"/>
              <a:pathLst>
                <a:path extrusionOk="0" h="96796" w="50400">
                  <a:moveTo>
                    <a:pt x="0" y="96796"/>
                  </a:moveTo>
                  <a:cubicBezTo>
                    <a:pt x="1225" y="94133"/>
                    <a:pt x="2255" y="91257"/>
                    <a:pt x="3479" y="87738"/>
                  </a:cubicBezTo>
                  <a:cubicBezTo>
                    <a:pt x="4945" y="83789"/>
                    <a:pt x="6115" y="79734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0" y="80858"/>
                    <a:pt x="31255" y="84978"/>
                    <a:pt x="30866" y="87855"/>
                  </a:cubicBezTo>
                  <a:cubicBezTo>
                    <a:pt x="30357" y="90774"/>
                    <a:pt x="30149" y="93737"/>
                    <a:pt x="30244" y="966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g1194018224e_0_50"/>
            <p:cNvSpPr/>
            <p:nvPr/>
          </p:nvSpPr>
          <p:spPr>
            <a:xfrm>
              <a:off x="8217887" y="247878"/>
              <a:ext cx="26200" cy="26200"/>
            </a:xfrm>
            <a:custGeom>
              <a:rect b="b" l="l" r="r" t="t"/>
              <a:pathLst>
                <a:path extrusionOk="0" h="27872" w="27872">
                  <a:moveTo>
                    <a:pt x="27873" y="13917"/>
                  </a:moveTo>
                  <a:cubicBezTo>
                    <a:pt x="27884" y="21614"/>
                    <a:pt x="21653" y="27861"/>
                    <a:pt x="13956" y="27873"/>
                  </a:cubicBezTo>
                  <a:cubicBezTo>
                    <a:pt x="6259" y="27884"/>
                    <a:pt x="12" y="21653"/>
                    <a:pt x="0" y="13956"/>
                  </a:cubicBezTo>
                  <a:cubicBezTo>
                    <a:pt x="-12" y="6259"/>
                    <a:pt x="6220" y="12"/>
                    <a:pt x="13917" y="0"/>
                  </a:cubicBezTo>
                  <a:cubicBezTo>
                    <a:pt x="13930" y="0"/>
                    <a:pt x="13942" y="0"/>
                    <a:pt x="13956" y="0"/>
                  </a:cubicBezTo>
                  <a:cubicBezTo>
                    <a:pt x="21641" y="0"/>
                    <a:pt x="27873" y="6232"/>
                    <a:pt x="27873" y="13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g1194018224e_0_50"/>
            <p:cNvSpPr/>
            <p:nvPr/>
          </p:nvSpPr>
          <p:spPr>
            <a:xfrm>
              <a:off x="8279336" y="503533"/>
              <a:ext cx="62389" cy="48362"/>
            </a:xfrm>
            <a:custGeom>
              <a:rect b="b" l="l" r="r" t="t"/>
              <a:pathLst>
                <a:path extrusionOk="0" h="51449" w="66371">
                  <a:moveTo>
                    <a:pt x="39373" y="42917"/>
                  </a:moveTo>
                  <a:cubicBezTo>
                    <a:pt x="44835" y="42917"/>
                    <a:pt x="45379" y="42353"/>
                    <a:pt x="46526" y="37766"/>
                  </a:cubicBezTo>
                  <a:lnTo>
                    <a:pt x="53621" y="9233"/>
                  </a:lnTo>
                  <a:cubicBezTo>
                    <a:pt x="55059" y="3401"/>
                    <a:pt x="55078" y="2410"/>
                    <a:pt x="53990" y="0"/>
                  </a:cubicBezTo>
                  <a:lnTo>
                    <a:pt x="66371" y="0"/>
                  </a:lnTo>
                  <a:cubicBezTo>
                    <a:pt x="64078" y="2410"/>
                    <a:pt x="63592" y="3440"/>
                    <a:pt x="62153" y="9233"/>
                  </a:cubicBezTo>
                  <a:lnTo>
                    <a:pt x="55603" y="35531"/>
                  </a:lnTo>
                  <a:cubicBezTo>
                    <a:pt x="52688" y="47193"/>
                    <a:pt x="48431" y="51450"/>
                    <a:pt x="37255" y="51450"/>
                  </a:cubicBezTo>
                  <a:lnTo>
                    <a:pt x="11209" y="51450"/>
                  </a:lnTo>
                  <a:cubicBezTo>
                    <a:pt x="1160" y="51450"/>
                    <a:pt x="-1736" y="46299"/>
                    <a:pt x="946" y="35531"/>
                  </a:cubicBezTo>
                  <a:lnTo>
                    <a:pt x="7574" y="8844"/>
                  </a:lnTo>
                  <a:cubicBezTo>
                    <a:pt x="8799" y="3926"/>
                    <a:pt x="8644" y="2002"/>
                    <a:pt x="8177" y="0"/>
                  </a:cubicBezTo>
                  <a:lnTo>
                    <a:pt x="30996" y="0"/>
                  </a:lnTo>
                  <a:cubicBezTo>
                    <a:pt x="29052" y="2618"/>
                    <a:pt x="27725" y="5643"/>
                    <a:pt x="27109" y="8844"/>
                  </a:cubicBezTo>
                  <a:lnTo>
                    <a:pt x="19820" y="38096"/>
                  </a:lnTo>
                  <a:cubicBezTo>
                    <a:pt x="18984" y="41478"/>
                    <a:pt x="20072" y="42917"/>
                    <a:pt x="23513" y="42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g1194018224e_0_50"/>
            <p:cNvSpPr/>
            <p:nvPr/>
          </p:nvSpPr>
          <p:spPr>
            <a:xfrm>
              <a:off x="8333834" y="503533"/>
              <a:ext cx="67638" cy="48435"/>
            </a:xfrm>
            <a:custGeom>
              <a:rect b="b" l="l" r="r" t="t"/>
              <a:pathLst>
                <a:path extrusionOk="0" h="51527" w="71955">
                  <a:moveTo>
                    <a:pt x="21206" y="8922"/>
                  </a:moveTo>
                  <a:lnTo>
                    <a:pt x="21050" y="8922"/>
                  </a:lnTo>
                  <a:lnTo>
                    <a:pt x="12751" y="42275"/>
                  </a:lnTo>
                  <a:cubicBezTo>
                    <a:pt x="11312" y="48106"/>
                    <a:pt x="11293" y="49098"/>
                    <a:pt x="12381" y="51527"/>
                  </a:cubicBezTo>
                  <a:lnTo>
                    <a:pt x="0" y="51527"/>
                  </a:lnTo>
                  <a:cubicBezTo>
                    <a:pt x="2274" y="49098"/>
                    <a:pt x="2779" y="48068"/>
                    <a:pt x="4218" y="42275"/>
                  </a:cubicBezTo>
                  <a:lnTo>
                    <a:pt x="12420" y="9233"/>
                  </a:lnTo>
                  <a:cubicBezTo>
                    <a:pt x="13859" y="3401"/>
                    <a:pt x="13878" y="2410"/>
                    <a:pt x="12790" y="0"/>
                  </a:cubicBezTo>
                  <a:lnTo>
                    <a:pt x="40371" y="0"/>
                  </a:lnTo>
                  <a:lnTo>
                    <a:pt x="50828" y="41945"/>
                  </a:lnTo>
                  <a:lnTo>
                    <a:pt x="51061" y="41945"/>
                  </a:lnTo>
                  <a:lnTo>
                    <a:pt x="59205" y="9233"/>
                  </a:lnTo>
                  <a:cubicBezTo>
                    <a:pt x="60643" y="3401"/>
                    <a:pt x="60663" y="2410"/>
                    <a:pt x="59574" y="0"/>
                  </a:cubicBezTo>
                  <a:lnTo>
                    <a:pt x="71956" y="0"/>
                  </a:lnTo>
                  <a:cubicBezTo>
                    <a:pt x="69682" y="2410"/>
                    <a:pt x="69176" y="3440"/>
                    <a:pt x="67738" y="9233"/>
                  </a:cubicBezTo>
                  <a:lnTo>
                    <a:pt x="57222" y="51450"/>
                  </a:lnTo>
                  <a:lnTo>
                    <a:pt x="31818" y="51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g1194018224e_0_50"/>
            <p:cNvSpPr/>
            <p:nvPr/>
          </p:nvSpPr>
          <p:spPr>
            <a:xfrm>
              <a:off x="8395606" y="503606"/>
              <a:ext cx="33508" cy="48362"/>
            </a:xfrm>
            <a:custGeom>
              <a:rect b="b" l="l" r="r" t="t"/>
              <a:pathLst>
                <a:path extrusionOk="0" h="51449" w="35647">
                  <a:moveTo>
                    <a:pt x="0" y="51450"/>
                  </a:moveTo>
                  <a:cubicBezTo>
                    <a:pt x="1944" y="48832"/>
                    <a:pt x="3273" y="45809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35647" y="0"/>
                  </a:lnTo>
                  <a:cubicBezTo>
                    <a:pt x="33704" y="2618"/>
                    <a:pt x="32374" y="5641"/>
                    <a:pt x="31760" y="8844"/>
                  </a:cubicBezTo>
                  <a:lnTo>
                    <a:pt x="23344" y="42606"/>
                  </a:lnTo>
                  <a:cubicBezTo>
                    <a:pt x="22139" y="47504"/>
                    <a:pt x="22294" y="49428"/>
                    <a:pt x="22761" y="514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g1194018224e_0_50"/>
            <p:cNvSpPr/>
            <p:nvPr/>
          </p:nvSpPr>
          <p:spPr>
            <a:xfrm>
              <a:off x="8430748" y="503679"/>
              <a:ext cx="49806" cy="48362"/>
            </a:xfrm>
            <a:custGeom>
              <a:rect b="b" l="l" r="r" t="t"/>
              <a:pathLst>
                <a:path extrusionOk="0" h="51449" w="52985">
                  <a:moveTo>
                    <a:pt x="52985" y="0"/>
                  </a:moveTo>
                  <a:lnTo>
                    <a:pt x="51955" y="10613"/>
                  </a:lnTo>
                  <a:cubicBezTo>
                    <a:pt x="50052" y="9042"/>
                    <a:pt x="47607" y="8288"/>
                    <a:pt x="45152" y="8513"/>
                  </a:cubicBezTo>
                  <a:lnTo>
                    <a:pt x="36231" y="8513"/>
                  </a:lnTo>
                  <a:lnTo>
                    <a:pt x="27756" y="42606"/>
                  </a:lnTo>
                  <a:cubicBezTo>
                    <a:pt x="26531" y="47504"/>
                    <a:pt x="26687" y="49428"/>
                    <a:pt x="27153" y="51450"/>
                  </a:cubicBezTo>
                  <a:lnTo>
                    <a:pt x="4334" y="51450"/>
                  </a:lnTo>
                  <a:cubicBezTo>
                    <a:pt x="6263" y="48822"/>
                    <a:pt x="7590" y="45803"/>
                    <a:pt x="8222" y="42606"/>
                  </a:cubicBezTo>
                  <a:lnTo>
                    <a:pt x="16696" y="8513"/>
                  </a:lnTo>
                  <a:lnTo>
                    <a:pt x="7775" y="8513"/>
                  </a:lnTo>
                  <a:cubicBezTo>
                    <a:pt x="5032" y="8424"/>
                    <a:pt x="2325" y="9155"/>
                    <a:pt x="0" y="1061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g1194018224e_0_50"/>
            <p:cNvSpPr/>
            <p:nvPr/>
          </p:nvSpPr>
          <p:spPr>
            <a:xfrm>
              <a:off x="8472574" y="503533"/>
              <a:ext cx="53899" cy="48362"/>
            </a:xfrm>
            <a:custGeom>
              <a:rect b="b" l="l" r="r" t="t"/>
              <a:pathLst>
                <a:path extrusionOk="0" h="51449" w="57339">
                  <a:moveTo>
                    <a:pt x="40390" y="42917"/>
                  </a:moveTo>
                  <a:cubicBezTo>
                    <a:pt x="43502" y="42973"/>
                    <a:pt x="46602" y="42514"/>
                    <a:pt x="49564" y="41556"/>
                  </a:cubicBezTo>
                  <a:lnTo>
                    <a:pt x="45346" y="51450"/>
                  </a:lnTo>
                  <a:lnTo>
                    <a:pt x="0" y="51450"/>
                  </a:lnTo>
                  <a:cubicBezTo>
                    <a:pt x="1936" y="48828"/>
                    <a:pt x="3265" y="45805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57339" y="0"/>
                  </a:lnTo>
                  <a:lnTo>
                    <a:pt x="56484" y="9874"/>
                  </a:lnTo>
                  <a:cubicBezTo>
                    <a:pt x="53739" y="8881"/>
                    <a:pt x="50830" y="8418"/>
                    <a:pt x="47912" y="8513"/>
                  </a:cubicBezTo>
                  <a:lnTo>
                    <a:pt x="31916" y="8513"/>
                  </a:lnTo>
                  <a:lnTo>
                    <a:pt x="28903" y="20564"/>
                  </a:lnTo>
                  <a:lnTo>
                    <a:pt x="42897" y="20564"/>
                  </a:lnTo>
                  <a:cubicBezTo>
                    <a:pt x="46009" y="20607"/>
                    <a:pt x="49108" y="20148"/>
                    <a:pt x="52072" y="19204"/>
                  </a:cubicBezTo>
                  <a:lnTo>
                    <a:pt x="49273" y="30458"/>
                  </a:lnTo>
                  <a:cubicBezTo>
                    <a:pt x="46554" y="29468"/>
                    <a:pt x="43671" y="29008"/>
                    <a:pt x="40779" y="29097"/>
                  </a:cubicBezTo>
                  <a:lnTo>
                    <a:pt x="26784" y="29097"/>
                  </a:lnTo>
                  <a:lnTo>
                    <a:pt x="23344" y="42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g1194018224e_0_50"/>
            <p:cNvSpPr/>
            <p:nvPr/>
          </p:nvSpPr>
          <p:spPr>
            <a:xfrm>
              <a:off x="8520173" y="503606"/>
              <a:ext cx="60905" cy="48362"/>
            </a:xfrm>
            <a:custGeom>
              <a:rect b="b" l="l" r="r" t="t"/>
              <a:pathLst>
                <a:path extrusionOk="0" h="51449" w="64793">
                  <a:moveTo>
                    <a:pt x="12206" y="8844"/>
                  </a:moveTo>
                  <a:cubicBezTo>
                    <a:pt x="13431" y="3926"/>
                    <a:pt x="13256" y="2002"/>
                    <a:pt x="12790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17"/>
                  </a:cubicBezTo>
                  <a:lnTo>
                    <a:pt x="58369" y="36814"/>
                  </a:lnTo>
                  <a:cubicBezTo>
                    <a:pt x="55784" y="47251"/>
                    <a:pt x="50867" y="51450"/>
                    <a:pt x="39943" y="51450"/>
                  </a:cubicBezTo>
                  <a:lnTo>
                    <a:pt x="0" y="51450"/>
                  </a:lnTo>
                  <a:cubicBezTo>
                    <a:pt x="1936" y="48826"/>
                    <a:pt x="3263" y="45805"/>
                    <a:pt x="3887" y="42606"/>
                  </a:cubicBezTo>
                  <a:close/>
                  <a:moveTo>
                    <a:pt x="23324" y="42839"/>
                  </a:moveTo>
                  <a:lnTo>
                    <a:pt x="33548" y="42839"/>
                  </a:lnTo>
                  <a:cubicBezTo>
                    <a:pt x="36755" y="42839"/>
                    <a:pt x="37436" y="42120"/>
                    <a:pt x="38291" y="38660"/>
                  </a:cubicBezTo>
                  <a:lnTo>
                    <a:pt x="44763" y="12615"/>
                  </a:lnTo>
                  <a:cubicBezTo>
                    <a:pt x="45619" y="9155"/>
                    <a:pt x="45327" y="8436"/>
                    <a:pt x="42100" y="8436"/>
                  </a:cubicBezTo>
                  <a:lnTo>
                    <a:pt x="31896" y="8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g1194018224e_0_50"/>
            <p:cNvSpPr/>
            <p:nvPr/>
          </p:nvSpPr>
          <p:spPr>
            <a:xfrm>
              <a:off x="8275367" y="579150"/>
              <a:ext cx="63911" cy="48399"/>
            </a:xfrm>
            <a:custGeom>
              <a:rect b="b" l="l" r="r" t="t"/>
              <a:pathLst>
                <a:path extrusionOk="0" h="51488" w="67990">
                  <a:moveTo>
                    <a:pt x="56639" y="40895"/>
                  </a:moveTo>
                  <a:cubicBezTo>
                    <a:pt x="57809" y="44596"/>
                    <a:pt x="59442" y="48136"/>
                    <a:pt x="61499" y="51430"/>
                  </a:cubicBezTo>
                  <a:lnTo>
                    <a:pt x="37377" y="51430"/>
                  </a:lnTo>
                  <a:lnTo>
                    <a:pt x="31294" y="29641"/>
                  </a:lnTo>
                  <a:lnTo>
                    <a:pt x="25346" y="34870"/>
                  </a:lnTo>
                  <a:lnTo>
                    <a:pt x="23402" y="42645"/>
                  </a:lnTo>
                  <a:cubicBezTo>
                    <a:pt x="22178" y="47543"/>
                    <a:pt x="22333" y="49486"/>
                    <a:pt x="22800" y="51488"/>
                  </a:cubicBezTo>
                  <a:lnTo>
                    <a:pt x="0" y="51488"/>
                  </a:lnTo>
                  <a:cubicBezTo>
                    <a:pt x="1932" y="48863"/>
                    <a:pt x="3260" y="45844"/>
                    <a:pt x="3887" y="42645"/>
                  </a:cubicBezTo>
                  <a:lnTo>
                    <a:pt x="12284" y="8883"/>
                  </a:lnTo>
                  <a:cubicBezTo>
                    <a:pt x="13266" y="6041"/>
                    <a:pt x="13474" y="2987"/>
                    <a:pt x="12887" y="39"/>
                  </a:cubicBezTo>
                  <a:lnTo>
                    <a:pt x="35706" y="39"/>
                  </a:lnTo>
                  <a:cubicBezTo>
                    <a:pt x="33774" y="2665"/>
                    <a:pt x="32446" y="5683"/>
                    <a:pt x="31818" y="8883"/>
                  </a:cubicBezTo>
                  <a:lnTo>
                    <a:pt x="28320" y="23052"/>
                  </a:lnTo>
                  <a:lnTo>
                    <a:pt x="45619" y="7503"/>
                  </a:lnTo>
                  <a:cubicBezTo>
                    <a:pt x="48515" y="4918"/>
                    <a:pt x="49312" y="3615"/>
                    <a:pt x="49739" y="1944"/>
                  </a:cubicBezTo>
                  <a:cubicBezTo>
                    <a:pt x="49881" y="1302"/>
                    <a:pt x="49986" y="653"/>
                    <a:pt x="50050" y="0"/>
                  </a:cubicBezTo>
                  <a:lnTo>
                    <a:pt x="67991" y="0"/>
                  </a:lnTo>
                  <a:cubicBezTo>
                    <a:pt x="65075" y="1279"/>
                    <a:pt x="62369" y="2989"/>
                    <a:pt x="59963" y="5073"/>
                  </a:cubicBezTo>
                  <a:lnTo>
                    <a:pt x="47970" y="15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g1194018224e_0_50"/>
            <p:cNvSpPr/>
            <p:nvPr/>
          </p:nvSpPr>
          <p:spPr>
            <a:xfrm>
              <a:off x="8335496" y="579132"/>
              <a:ext cx="33563" cy="48362"/>
            </a:xfrm>
            <a:custGeom>
              <a:rect b="b" l="l" r="r" t="t"/>
              <a:pathLst>
                <a:path extrusionOk="0" h="51449" w="35705">
                  <a:moveTo>
                    <a:pt x="0" y="51450"/>
                  </a:moveTo>
                  <a:cubicBezTo>
                    <a:pt x="1932" y="48824"/>
                    <a:pt x="3260" y="45805"/>
                    <a:pt x="3887" y="42606"/>
                  </a:cubicBezTo>
                  <a:lnTo>
                    <a:pt x="12284" y="8844"/>
                  </a:lnTo>
                  <a:cubicBezTo>
                    <a:pt x="13509" y="3946"/>
                    <a:pt x="13334" y="2002"/>
                    <a:pt x="12867" y="0"/>
                  </a:cubicBezTo>
                  <a:lnTo>
                    <a:pt x="35706" y="0"/>
                  </a:lnTo>
                  <a:cubicBezTo>
                    <a:pt x="33774" y="2626"/>
                    <a:pt x="32446" y="5644"/>
                    <a:pt x="31818" y="8844"/>
                  </a:cubicBezTo>
                  <a:lnTo>
                    <a:pt x="23422" y="42606"/>
                  </a:lnTo>
                  <a:cubicBezTo>
                    <a:pt x="22197" y="47504"/>
                    <a:pt x="22353" y="49448"/>
                    <a:pt x="22819" y="514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g1194018224e_0_50"/>
            <p:cNvSpPr/>
            <p:nvPr/>
          </p:nvSpPr>
          <p:spPr>
            <a:xfrm>
              <a:off x="8363204" y="579095"/>
              <a:ext cx="67674" cy="48399"/>
            </a:xfrm>
            <a:custGeom>
              <a:rect b="b" l="l" r="r" t="t"/>
              <a:pathLst>
                <a:path extrusionOk="0" h="51488" w="71994">
                  <a:moveTo>
                    <a:pt x="21225" y="8883"/>
                  </a:moveTo>
                  <a:lnTo>
                    <a:pt x="21050" y="8883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40390" y="0"/>
                  </a:lnTo>
                  <a:lnTo>
                    <a:pt x="50847" y="41964"/>
                  </a:lnTo>
                  <a:lnTo>
                    <a:pt x="51080" y="41964"/>
                  </a:lnTo>
                  <a:lnTo>
                    <a:pt x="59244" y="9291"/>
                  </a:lnTo>
                  <a:cubicBezTo>
                    <a:pt x="60682" y="3460"/>
                    <a:pt x="60702" y="2449"/>
                    <a:pt x="59613" y="39"/>
                  </a:cubicBezTo>
                  <a:lnTo>
                    <a:pt x="71994" y="39"/>
                  </a:lnTo>
                  <a:cubicBezTo>
                    <a:pt x="69701" y="2449"/>
                    <a:pt x="69196" y="3499"/>
                    <a:pt x="67757" y="9291"/>
                  </a:cubicBezTo>
                  <a:lnTo>
                    <a:pt x="57300" y="51488"/>
                  </a:lnTo>
                  <a:lnTo>
                    <a:pt x="31838" y="514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g1194018224e_0_50"/>
            <p:cNvSpPr/>
            <p:nvPr/>
          </p:nvSpPr>
          <p:spPr>
            <a:xfrm>
              <a:off x="8427065" y="579132"/>
              <a:ext cx="57144" cy="48362"/>
            </a:xfrm>
            <a:custGeom>
              <a:rect b="b" l="l" r="r" t="t"/>
              <a:pathLst>
                <a:path extrusionOk="0" h="51449" w="60791">
                  <a:moveTo>
                    <a:pt x="60791" y="20584"/>
                  </a:moveTo>
                  <a:cubicBezTo>
                    <a:pt x="58508" y="22724"/>
                    <a:pt x="56962" y="25536"/>
                    <a:pt x="56379" y="28611"/>
                  </a:cubicBezTo>
                  <a:lnTo>
                    <a:pt x="53211" y="41323"/>
                  </a:lnTo>
                  <a:cubicBezTo>
                    <a:pt x="51637" y="47679"/>
                    <a:pt x="51695" y="48709"/>
                    <a:pt x="52783" y="51450"/>
                  </a:cubicBezTo>
                  <a:lnTo>
                    <a:pt x="35504" y="51450"/>
                  </a:lnTo>
                  <a:lnTo>
                    <a:pt x="36029" y="46707"/>
                  </a:lnTo>
                  <a:lnTo>
                    <a:pt x="35873" y="46707"/>
                  </a:lnTo>
                  <a:cubicBezTo>
                    <a:pt x="34241" y="49681"/>
                    <a:pt x="33094" y="51450"/>
                    <a:pt x="27535" y="51450"/>
                  </a:cubicBezTo>
                  <a:lnTo>
                    <a:pt x="10178" y="51450"/>
                  </a:lnTo>
                  <a:cubicBezTo>
                    <a:pt x="1820" y="51450"/>
                    <a:pt x="-1854" y="47426"/>
                    <a:pt x="906" y="36328"/>
                  </a:cubicBezTo>
                  <a:lnTo>
                    <a:pt x="6193" y="15122"/>
                  </a:lnTo>
                  <a:cubicBezTo>
                    <a:pt x="8953" y="4023"/>
                    <a:pt x="14629" y="0"/>
                    <a:pt x="22986" y="0"/>
                  </a:cubicBezTo>
                  <a:lnTo>
                    <a:pt x="60597" y="0"/>
                  </a:lnTo>
                  <a:lnTo>
                    <a:pt x="59664" y="9893"/>
                  </a:lnTo>
                  <a:cubicBezTo>
                    <a:pt x="57287" y="8867"/>
                    <a:pt x="54708" y="8397"/>
                    <a:pt x="52122" y="8513"/>
                  </a:cubicBezTo>
                  <a:lnTo>
                    <a:pt x="31306" y="8513"/>
                  </a:lnTo>
                  <a:cubicBezTo>
                    <a:pt x="28740" y="8513"/>
                    <a:pt x="27243" y="9330"/>
                    <a:pt x="26641" y="11818"/>
                  </a:cubicBezTo>
                  <a:lnTo>
                    <a:pt x="19702" y="39632"/>
                  </a:lnTo>
                  <a:cubicBezTo>
                    <a:pt x="19080" y="42120"/>
                    <a:pt x="20168" y="42936"/>
                    <a:pt x="22753" y="42936"/>
                  </a:cubicBezTo>
                  <a:lnTo>
                    <a:pt x="29342" y="42936"/>
                  </a:lnTo>
                  <a:cubicBezTo>
                    <a:pt x="31908" y="42936"/>
                    <a:pt x="33405" y="42120"/>
                    <a:pt x="34027" y="39632"/>
                  </a:cubicBezTo>
                  <a:lnTo>
                    <a:pt x="36631" y="29097"/>
                  </a:lnTo>
                  <a:lnTo>
                    <a:pt x="29323" y="29097"/>
                  </a:lnTo>
                  <a:cubicBezTo>
                    <a:pt x="28085" y="29146"/>
                    <a:pt x="26874" y="29478"/>
                    <a:pt x="25785" y="30069"/>
                  </a:cubicBezTo>
                  <a:lnTo>
                    <a:pt x="28215" y="205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g1194018224e_0_50"/>
            <p:cNvSpPr/>
            <p:nvPr/>
          </p:nvSpPr>
          <p:spPr>
            <a:xfrm>
              <a:off x="8480976" y="579132"/>
              <a:ext cx="60905" cy="48362"/>
            </a:xfrm>
            <a:custGeom>
              <a:rect b="b" l="l" r="r" t="t"/>
              <a:pathLst>
                <a:path extrusionOk="0" h="51449" w="64793">
                  <a:moveTo>
                    <a:pt x="12206" y="8844"/>
                  </a:moveTo>
                  <a:cubicBezTo>
                    <a:pt x="13411" y="3946"/>
                    <a:pt x="13256" y="2002"/>
                    <a:pt x="12789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36"/>
                  </a:cubicBezTo>
                  <a:lnTo>
                    <a:pt x="58311" y="36814"/>
                  </a:lnTo>
                  <a:cubicBezTo>
                    <a:pt x="55706" y="47271"/>
                    <a:pt x="50808" y="51450"/>
                    <a:pt x="39885" y="51450"/>
                  </a:cubicBezTo>
                  <a:lnTo>
                    <a:pt x="0" y="51450"/>
                  </a:lnTo>
                  <a:cubicBezTo>
                    <a:pt x="1940" y="48830"/>
                    <a:pt x="3269" y="45807"/>
                    <a:pt x="3887" y="42606"/>
                  </a:cubicBezTo>
                  <a:close/>
                  <a:moveTo>
                    <a:pt x="23324" y="42936"/>
                  </a:moveTo>
                  <a:lnTo>
                    <a:pt x="33529" y="42936"/>
                  </a:lnTo>
                  <a:cubicBezTo>
                    <a:pt x="36755" y="42936"/>
                    <a:pt x="37416" y="42198"/>
                    <a:pt x="38271" y="38738"/>
                  </a:cubicBezTo>
                  <a:lnTo>
                    <a:pt x="44763" y="12692"/>
                  </a:lnTo>
                  <a:cubicBezTo>
                    <a:pt x="45619" y="9252"/>
                    <a:pt x="45308" y="8513"/>
                    <a:pt x="42100" y="8513"/>
                  </a:cubicBezTo>
                  <a:lnTo>
                    <a:pt x="31896" y="85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g1194018224e_0_50"/>
            <p:cNvSpPr/>
            <p:nvPr/>
          </p:nvSpPr>
          <p:spPr>
            <a:xfrm>
              <a:off x="8541731" y="579132"/>
              <a:ext cx="58804" cy="48362"/>
            </a:xfrm>
            <a:custGeom>
              <a:rect b="b" l="l" r="r" t="t"/>
              <a:pathLst>
                <a:path extrusionOk="0" h="51449" w="62557">
                  <a:moveTo>
                    <a:pt x="6195" y="15122"/>
                  </a:moveTo>
                  <a:cubicBezTo>
                    <a:pt x="8955" y="4023"/>
                    <a:pt x="14612" y="0"/>
                    <a:pt x="22969" y="0"/>
                  </a:cubicBezTo>
                  <a:lnTo>
                    <a:pt x="52397" y="0"/>
                  </a:lnTo>
                  <a:cubicBezTo>
                    <a:pt x="60755" y="0"/>
                    <a:pt x="64409" y="4023"/>
                    <a:pt x="61649" y="15122"/>
                  </a:cubicBezTo>
                  <a:lnTo>
                    <a:pt x="56382" y="36328"/>
                  </a:lnTo>
                  <a:cubicBezTo>
                    <a:pt x="53622" y="47426"/>
                    <a:pt x="47946" y="51450"/>
                    <a:pt x="39588" y="51450"/>
                  </a:cubicBezTo>
                  <a:lnTo>
                    <a:pt x="10161" y="51450"/>
                  </a:lnTo>
                  <a:cubicBezTo>
                    <a:pt x="1803" y="51450"/>
                    <a:pt x="-1852" y="47426"/>
                    <a:pt x="909" y="36328"/>
                  </a:cubicBezTo>
                  <a:close/>
                  <a:moveTo>
                    <a:pt x="19704" y="39632"/>
                  </a:moveTo>
                  <a:cubicBezTo>
                    <a:pt x="19082" y="42120"/>
                    <a:pt x="20171" y="42936"/>
                    <a:pt x="22736" y="42936"/>
                  </a:cubicBezTo>
                  <a:lnTo>
                    <a:pt x="31269" y="42936"/>
                  </a:lnTo>
                  <a:cubicBezTo>
                    <a:pt x="33835" y="42936"/>
                    <a:pt x="35312" y="42120"/>
                    <a:pt x="35934" y="39632"/>
                  </a:cubicBezTo>
                  <a:lnTo>
                    <a:pt x="42854" y="11818"/>
                  </a:lnTo>
                  <a:cubicBezTo>
                    <a:pt x="43476" y="9330"/>
                    <a:pt x="42387" y="8513"/>
                    <a:pt x="39821" y="8513"/>
                  </a:cubicBezTo>
                  <a:lnTo>
                    <a:pt x="31308" y="8513"/>
                  </a:lnTo>
                  <a:cubicBezTo>
                    <a:pt x="28723" y="8513"/>
                    <a:pt x="27246" y="9330"/>
                    <a:pt x="26624" y="118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g1194018224e_0_50"/>
            <p:cNvSpPr/>
            <p:nvPr/>
          </p:nvSpPr>
          <p:spPr>
            <a:xfrm>
              <a:off x="8596849" y="579095"/>
              <a:ext cx="81414" cy="48399"/>
            </a:xfrm>
            <a:custGeom>
              <a:rect b="b" l="l" r="r" t="t"/>
              <a:pathLst>
                <a:path extrusionOk="0" h="51488" w="86611">
                  <a:moveTo>
                    <a:pt x="60293" y="39"/>
                  </a:moveTo>
                  <a:lnTo>
                    <a:pt x="86611" y="39"/>
                  </a:lnTo>
                  <a:cubicBezTo>
                    <a:pt x="84642" y="2643"/>
                    <a:pt x="83311" y="5672"/>
                    <a:pt x="82724" y="8883"/>
                  </a:cubicBezTo>
                  <a:lnTo>
                    <a:pt x="74327" y="42645"/>
                  </a:lnTo>
                  <a:cubicBezTo>
                    <a:pt x="73102" y="47543"/>
                    <a:pt x="73277" y="49486"/>
                    <a:pt x="73822" y="51488"/>
                  </a:cubicBezTo>
                  <a:lnTo>
                    <a:pt x="50866" y="51488"/>
                  </a:lnTo>
                  <a:cubicBezTo>
                    <a:pt x="52799" y="48863"/>
                    <a:pt x="54126" y="45844"/>
                    <a:pt x="54754" y="42645"/>
                  </a:cubicBezTo>
                  <a:lnTo>
                    <a:pt x="62626" y="10962"/>
                  </a:lnTo>
                  <a:lnTo>
                    <a:pt x="62470" y="10962"/>
                  </a:lnTo>
                  <a:lnTo>
                    <a:pt x="38019" y="51488"/>
                  </a:lnTo>
                  <a:lnTo>
                    <a:pt x="24413" y="51488"/>
                  </a:lnTo>
                  <a:lnTo>
                    <a:pt x="20681" y="10962"/>
                  </a:lnTo>
                  <a:lnTo>
                    <a:pt x="20525" y="10962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39962" y="0"/>
                  </a:lnTo>
                  <a:lnTo>
                    <a:pt x="42509" y="29155"/>
                  </a:lnTo>
                  <a:lnTo>
                    <a:pt x="42684" y="29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g1194018224e_0_50"/>
            <p:cNvSpPr/>
            <p:nvPr/>
          </p:nvSpPr>
          <p:spPr>
            <a:xfrm>
              <a:off x="8188672" y="135091"/>
              <a:ext cx="387993" cy="413342"/>
            </a:xfrm>
            <a:custGeom>
              <a:rect b="b" l="l" r="r" t="t"/>
              <a:pathLst>
                <a:path extrusionOk="0" h="439726" w="412758">
                  <a:moveTo>
                    <a:pt x="379712" y="39"/>
                  </a:moveTo>
                  <a:cubicBezTo>
                    <a:pt x="361462" y="39"/>
                    <a:pt x="346669" y="14832"/>
                    <a:pt x="346669" y="33082"/>
                  </a:cubicBezTo>
                  <a:cubicBezTo>
                    <a:pt x="346653" y="38590"/>
                    <a:pt x="348031" y="44013"/>
                    <a:pt x="350673" y="48845"/>
                  </a:cubicBezTo>
                  <a:cubicBezTo>
                    <a:pt x="347388" y="50497"/>
                    <a:pt x="339730" y="54326"/>
                    <a:pt x="329001" y="59905"/>
                  </a:cubicBezTo>
                  <a:cubicBezTo>
                    <a:pt x="323302" y="47580"/>
                    <a:pt x="308691" y="42207"/>
                    <a:pt x="296364" y="47904"/>
                  </a:cubicBezTo>
                  <a:cubicBezTo>
                    <a:pt x="284039" y="53603"/>
                    <a:pt x="278667" y="68216"/>
                    <a:pt x="284366" y="80541"/>
                  </a:cubicBezTo>
                  <a:cubicBezTo>
                    <a:pt x="284785" y="81453"/>
                    <a:pt x="285264" y="82337"/>
                    <a:pt x="285792" y="83190"/>
                  </a:cubicBezTo>
                  <a:cubicBezTo>
                    <a:pt x="280272" y="86248"/>
                    <a:pt x="274564" y="89435"/>
                    <a:pt x="268668" y="92753"/>
                  </a:cubicBezTo>
                  <a:cubicBezTo>
                    <a:pt x="263302" y="83542"/>
                    <a:pt x="251484" y="80428"/>
                    <a:pt x="242273" y="85795"/>
                  </a:cubicBezTo>
                  <a:cubicBezTo>
                    <a:pt x="233062" y="91161"/>
                    <a:pt x="229948" y="102979"/>
                    <a:pt x="235314" y="112190"/>
                  </a:cubicBezTo>
                  <a:cubicBezTo>
                    <a:pt x="229250" y="115825"/>
                    <a:pt x="223108" y="119537"/>
                    <a:pt x="216985" y="123308"/>
                  </a:cubicBezTo>
                  <a:cubicBezTo>
                    <a:pt x="211036" y="118274"/>
                    <a:pt x="202132" y="119014"/>
                    <a:pt x="197098" y="124964"/>
                  </a:cubicBezTo>
                  <a:cubicBezTo>
                    <a:pt x="194938" y="127516"/>
                    <a:pt x="193754" y="130752"/>
                    <a:pt x="193758" y="134096"/>
                  </a:cubicBezTo>
                  <a:cubicBezTo>
                    <a:pt x="193772" y="135316"/>
                    <a:pt x="193935" y="136531"/>
                    <a:pt x="194244" y="137711"/>
                  </a:cubicBezTo>
                  <a:cubicBezTo>
                    <a:pt x="170733" y="152668"/>
                    <a:pt x="148200" y="169105"/>
                    <a:pt x="126779" y="186925"/>
                  </a:cubicBezTo>
                  <a:cubicBezTo>
                    <a:pt x="104445" y="137011"/>
                    <a:pt x="71539" y="82218"/>
                    <a:pt x="25706" y="37611"/>
                  </a:cubicBezTo>
                  <a:lnTo>
                    <a:pt x="25570" y="37474"/>
                  </a:lnTo>
                  <a:cubicBezTo>
                    <a:pt x="20206" y="32188"/>
                    <a:pt x="15852" y="34520"/>
                    <a:pt x="21936" y="41109"/>
                  </a:cubicBezTo>
                  <a:lnTo>
                    <a:pt x="22169" y="41362"/>
                  </a:lnTo>
                  <a:cubicBezTo>
                    <a:pt x="61043" y="83190"/>
                    <a:pt x="91598" y="143736"/>
                    <a:pt x="112415" y="198957"/>
                  </a:cubicBezTo>
                  <a:cubicBezTo>
                    <a:pt x="33442" y="266384"/>
                    <a:pt x="-53596" y="397039"/>
                    <a:pt x="41800" y="438031"/>
                  </a:cubicBezTo>
                  <a:cubicBezTo>
                    <a:pt x="55698" y="443999"/>
                    <a:pt x="62034" y="432570"/>
                    <a:pt x="56047" y="429051"/>
                  </a:cubicBezTo>
                  <a:cubicBezTo>
                    <a:pt x="54978" y="428429"/>
                    <a:pt x="12489" y="405455"/>
                    <a:pt x="39487" y="334879"/>
                  </a:cubicBezTo>
                  <a:lnTo>
                    <a:pt x="107516" y="334879"/>
                  </a:lnTo>
                  <a:cubicBezTo>
                    <a:pt x="111155" y="334879"/>
                    <a:pt x="114106" y="331929"/>
                    <a:pt x="114106" y="328290"/>
                  </a:cubicBezTo>
                  <a:cubicBezTo>
                    <a:pt x="114106" y="324652"/>
                    <a:pt x="111155" y="321701"/>
                    <a:pt x="107516" y="321701"/>
                  </a:cubicBezTo>
                  <a:lnTo>
                    <a:pt x="45046" y="321701"/>
                  </a:lnTo>
                  <a:cubicBezTo>
                    <a:pt x="49085" y="313139"/>
                    <a:pt x="53581" y="304803"/>
                    <a:pt x="58516" y="296725"/>
                  </a:cubicBezTo>
                  <a:lnTo>
                    <a:pt x="107419" y="296725"/>
                  </a:lnTo>
                  <a:cubicBezTo>
                    <a:pt x="111064" y="296526"/>
                    <a:pt x="113857" y="293413"/>
                    <a:pt x="113660" y="289768"/>
                  </a:cubicBezTo>
                  <a:cubicBezTo>
                    <a:pt x="113478" y="286400"/>
                    <a:pt x="110788" y="283710"/>
                    <a:pt x="107419" y="283527"/>
                  </a:cubicBezTo>
                  <a:lnTo>
                    <a:pt x="66913" y="283527"/>
                  </a:lnTo>
                  <a:cubicBezTo>
                    <a:pt x="71966" y="275985"/>
                    <a:pt x="77622" y="268075"/>
                    <a:pt x="83998" y="259794"/>
                  </a:cubicBezTo>
                  <a:lnTo>
                    <a:pt x="107322" y="259794"/>
                  </a:lnTo>
                  <a:cubicBezTo>
                    <a:pt x="110967" y="259596"/>
                    <a:pt x="113760" y="256482"/>
                    <a:pt x="113563" y="252838"/>
                  </a:cubicBezTo>
                  <a:cubicBezTo>
                    <a:pt x="113381" y="249470"/>
                    <a:pt x="110691" y="246779"/>
                    <a:pt x="107322" y="246597"/>
                  </a:cubicBezTo>
                  <a:lnTo>
                    <a:pt x="94358" y="246597"/>
                  </a:lnTo>
                  <a:cubicBezTo>
                    <a:pt x="101744" y="237525"/>
                    <a:pt x="109932" y="228093"/>
                    <a:pt x="118926" y="218297"/>
                  </a:cubicBezTo>
                  <a:lnTo>
                    <a:pt x="119159" y="218024"/>
                  </a:lnTo>
                  <a:cubicBezTo>
                    <a:pt x="137080" y="269960"/>
                    <a:pt x="145749" y="314237"/>
                    <a:pt x="143844" y="329009"/>
                  </a:cubicBezTo>
                  <a:cubicBezTo>
                    <a:pt x="143389" y="334289"/>
                    <a:pt x="140256" y="338965"/>
                    <a:pt x="135545" y="341391"/>
                  </a:cubicBezTo>
                  <a:cubicBezTo>
                    <a:pt x="132201" y="342965"/>
                    <a:pt x="130821" y="347591"/>
                    <a:pt x="136069" y="349166"/>
                  </a:cubicBezTo>
                  <a:cubicBezTo>
                    <a:pt x="152766" y="354083"/>
                    <a:pt x="163067" y="337503"/>
                    <a:pt x="164914" y="324189"/>
                  </a:cubicBezTo>
                  <a:cubicBezTo>
                    <a:pt x="166760" y="310875"/>
                    <a:pt x="157644" y="261622"/>
                    <a:pt x="133523" y="203019"/>
                  </a:cubicBezTo>
                  <a:cubicBezTo>
                    <a:pt x="154511" y="182523"/>
                    <a:pt x="176941" y="163554"/>
                    <a:pt x="200639" y="146263"/>
                  </a:cubicBezTo>
                  <a:cubicBezTo>
                    <a:pt x="202771" y="147523"/>
                    <a:pt x="205199" y="148193"/>
                    <a:pt x="207675" y="148207"/>
                  </a:cubicBezTo>
                  <a:cubicBezTo>
                    <a:pt x="215471" y="148207"/>
                    <a:pt x="221794" y="141892"/>
                    <a:pt x="221806" y="134096"/>
                  </a:cubicBezTo>
                  <a:cubicBezTo>
                    <a:pt x="221808" y="133161"/>
                    <a:pt x="221711" y="132230"/>
                    <a:pt x="221514" y="131316"/>
                  </a:cubicBezTo>
                  <a:cubicBezTo>
                    <a:pt x="227837" y="126923"/>
                    <a:pt x="234104" y="122661"/>
                    <a:pt x="240310" y="118527"/>
                  </a:cubicBezTo>
                  <a:cubicBezTo>
                    <a:pt x="243715" y="121263"/>
                    <a:pt x="247954" y="122752"/>
                    <a:pt x="252322" y="122744"/>
                  </a:cubicBezTo>
                  <a:cubicBezTo>
                    <a:pt x="262917" y="122832"/>
                    <a:pt x="271576" y="114315"/>
                    <a:pt x="271664" y="103720"/>
                  </a:cubicBezTo>
                  <a:cubicBezTo>
                    <a:pt x="271677" y="102054"/>
                    <a:pt x="271475" y="100392"/>
                    <a:pt x="271059" y="98779"/>
                  </a:cubicBezTo>
                  <a:cubicBezTo>
                    <a:pt x="277254" y="94891"/>
                    <a:pt x="283246" y="91237"/>
                    <a:pt x="289038" y="87816"/>
                  </a:cubicBezTo>
                  <a:cubicBezTo>
                    <a:pt x="298261" y="97768"/>
                    <a:pt x="313807" y="98359"/>
                    <a:pt x="323758" y="89136"/>
                  </a:cubicBezTo>
                  <a:cubicBezTo>
                    <a:pt x="330717" y="82687"/>
                    <a:pt x="333341" y="72805"/>
                    <a:pt x="330497" y="63753"/>
                  </a:cubicBezTo>
                  <a:cubicBezTo>
                    <a:pt x="340993" y="57922"/>
                    <a:pt x="348651" y="53763"/>
                    <a:pt x="352403" y="51644"/>
                  </a:cubicBezTo>
                  <a:cubicBezTo>
                    <a:pt x="362675" y="66727"/>
                    <a:pt x="383232" y="70626"/>
                    <a:pt x="398313" y="60352"/>
                  </a:cubicBezTo>
                  <a:cubicBezTo>
                    <a:pt x="413396" y="50079"/>
                    <a:pt x="417295" y="29525"/>
                    <a:pt x="407023" y="14442"/>
                  </a:cubicBezTo>
                  <a:cubicBezTo>
                    <a:pt x="400869" y="5407"/>
                    <a:pt x="390643" y="0"/>
                    <a:pt x="379712" y="0"/>
                  </a:cubicBezTo>
                  <a:close/>
                </a:path>
              </a:pathLst>
            </a:custGeom>
            <a:solidFill>
              <a:srgbClr val="F37D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94018224e_0_74"/>
          <p:cNvSpPr txBox="1"/>
          <p:nvPr>
            <p:ph idx="1" type="body"/>
          </p:nvPr>
        </p:nvSpPr>
        <p:spPr>
          <a:xfrm>
            <a:off x="468313" y="1058863"/>
            <a:ext cx="82074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bel"/>
              <a:buNone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  <a:defRPr i="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•"/>
              <a:defRPr i="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•"/>
              <a:defRPr i="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•"/>
              <a:defRPr i="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8" name="Google Shape;38;g1194018224e_0_74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" name="Google Shape;39;g1194018224e_0_74"/>
          <p:cNvGrpSpPr/>
          <p:nvPr/>
        </p:nvGrpSpPr>
        <p:grpSpPr>
          <a:xfrm>
            <a:off x="7786672" y="4407696"/>
            <a:ext cx="823871" cy="623894"/>
            <a:chOff x="7786672" y="4407696"/>
            <a:chExt cx="823871" cy="623894"/>
          </a:xfrm>
        </p:grpSpPr>
        <p:sp>
          <p:nvSpPr>
            <p:cNvPr id="40" name="Google Shape;40;g1194018224e_0_74"/>
            <p:cNvSpPr/>
            <p:nvPr/>
          </p:nvSpPr>
          <p:spPr>
            <a:xfrm>
              <a:off x="7994801" y="4607341"/>
              <a:ext cx="59976" cy="115187"/>
            </a:xfrm>
            <a:custGeom>
              <a:rect b="b" l="l" r="r" t="t"/>
              <a:pathLst>
                <a:path extrusionOk="0" h="96796" w="50400">
                  <a:moveTo>
                    <a:pt x="0" y="96796"/>
                  </a:moveTo>
                  <a:cubicBezTo>
                    <a:pt x="1225" y="94133"/>
                    <a:pt x="2255" y="91257"/>
                    <a:pt x="3499" y="87738"/>
                  </a:cubicBezTo>
                  <a:cubicBezTo>
                    <a:pt x="4949" y="83785"/>
                    <a:pt x="6111" y="79730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6" y="80864"/>
                    <a:pt x="31274" y="84978"/>
                    <a:pt x="30846" y="87855"/>
                  </a:cubicBezTo>
                  <a:cubicBezTo>
                    <a:pt x="30353" y="90776"/>
                    <a:pt x="30151" y="93739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g1194018224e_0_74"/>
            <p:cNvSpPr/>
            <p:nvPr/>
          </p:nvSpPr>
          <p:spPr>
            <a:xfrm>
              <a:off x="7786672" y="4607363"/>
              <a:ext cx="147819" cy="115163"/>
            </a:xfrm>
            <a:custGeom>
              <a:rect b="b" l="l" r="r" t="t"/>
              <a:pathLst>
                <a:path extrusionOk="0" h="96776" w="124218">
                  <a:moveTo>
                    <a:pt x="103966" y="96777"/>
                  </a:moveTo>
                  <a:lnTo>
                    <a:pt x="19804" y="96777"/>
                  </a:lnTo>
                  <a:cubicBezTo>
                    <a:pt x="11368" y="96777"/>
                    <a:pt x="5615" y="94833"/>
                    <a:pt x="2505" y="90946"/>
                  </a:cubicBezTo>
                  <a:cubicBezTo>
                    <a:pt x="735" y="88217"/>
                    <a:pt x="-136" y="85002"/>
                    <a:pt x="17" y="81752"/>
                  </a:cubicBezTo>
                  <a:cubicBezTo>
                    <a:pt x="69" y="78208"/>
                    <a:pt x="552" y="74683"/>
                    <a:pt x="1455" y="71256"/>
                  </a:cubicBezTo>
                  <a:lnTo>
                    <a:pt x="11951" y="25579"/>
                  </a:lnTo>
                  <a:cubicBezTo>
                    <a:pt x="14206" y="16327"/>
                    <a:pt x="17491" y="9738"/>
                    <a:pt x="22020" y="5831"/>
                  </a:cubicBezTo>
                  <a:cubicBezTo>
                    <a:pt x="26549" y="1924"/>
                    <a:pt x="33138" y="0"/>
                    <a:pt x="41787" y="0"/>
                  </a:cubicBezTo>
                  <a:lnTo>
                    <a:pt x="103985" y="0"/>
                  </a:lnTo>
                  <a:cubicBezTo>
                    <a:pt x="112829" y="0"/>
                    <a:pt x="118583" y="1847"/>
                    <a:pt x="121479" y="5831"/>
                  </a:cubicBezTo>
                  <a:cubicBezTo>
                    <a:pt x="123471" y="8568"/>
                    <a:pt x="124427" y="11921"/>
                    <a:pt x="124180" y="15297"/>
                  </a:cubicBezTo>
                  <a:cubicBezTo>
                    <a:pt x="124147" y="18774"/>
                    <a:pt x="123658" y="22230"/>
                    <a:pt x="122723" y="25579"/>
                  </a:cubicBezTo>
                  <a:lnTo>
                    <a:pt x="115939" y="55842"/>
                  </a:lnTo>
                  <a:lnTo>
                    <a:pt x="31330" y="55842"/>
                  </a:lnTo>
                  <a:lnTo>
                    <a:pt x="26801" y="75590"/>
                  </a:lnTo>
                  <a:cubicBezTo>
                    <a:pt x="26456" y="77143"/>
                    <a:pt x="26248" y="78724"/>
                    <a:pt x="26179" y="80314"/>
                  </a:cubicBezTo>
                  <a:cubicBezTo>
                    <a:pt x="26179" y="81344"/>
                    <a:pt x="26179" y="82257"/>
                    <a:pt x="26607" y="82568"/>
                  </a:cubicBezTo>
                  <a:cubicBezTo>
                    <a:pt x="27209" y="83812"/>
                    <a:pt x="29056" y="84512"/>
                    <a:pt x="31952" y="84512"/>
                  </a:cubicBezTo>
                  <a:lnTo>
                    <a:pt x="93664" y="84512"/>
                  </a:lnTo>
                  <a:cubicBezTo>
                    <a:pt x="99058" y="84545"/>
                    <a:pt x="104442" y="83997"/>
                    <a:pt x="109719" y="82879"/>
                  </a:cubicBezTo>
                  <a:close/>
                  <a:moveTo>
                    <a:pt x="97377" y="21264"/>
                  </a:moveTo>
                  <a:cubicBezTo>
                    <a:pt x="97904" y="19670"/>
                    <a:pt x="98178" y="18004"/>
                    <a:pt x="98193" y="16327"/>
                  </a:cubicBezTo>
                  <a:cubicBezTo>
                    <a:pt x="98180" y="15621"/>
                    <a:pt x="98042" y="14924"/>
                    <a:pt x="97785" y="14267"/>
                  </a:cubicBezTo>
                  <a:cubicBezTo>
                    <a:pt x="96969" y="13042"/>
                    <a:pt x="94908" y="12420"/>
                    <a:pt x="91954" y="12420"/>
                  </a:cubicBezTo>
                  <a:lnTo>
                    <a:pt x="48396" y="12420"/>
                  </a:lnTo>
                  <a:cubicBezTo>
                    <a:pt x="46180" y="12210"/>
                    <a:pt x="43970" y="12873"/>
                    <a:pt x="42234" y="14267"/>
                  </a:cubicBezTo>
                  <a:cubicBezTo>
                    <a:pt x="40447" y="16166"/>
                    <a:pt x="39422" y="18658"/>
                    <a:pt x="39358" y="21264"/>
                  </a:cubicBezTo>
                  <a:lnTo>
                    <a:pt x="34207" y="43481"/>
                  </a:lnTo>
                  <a:lnTo>
                    <a:pt x="92226" y="4348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g1194018224e_0_74"/>
            <p:cNvSpPr/>
            <p:nvPr/>
          </p:nvSpPr>
          <p:spPr>
            <a:xfrm>
              <a:off x="7935437" y="4546824"/>
              <a:ext cx="74038" cy="175671"/>
            </a:xfrm>
            <a:custGeom>
              <a:rect b="b" l="l" r="r" t="t"/>
              <a:pathLst>
                <a:path extrusionOk="0" h="147623" w="62217">
                  <a:moveTo>
                    <a:pt x="0" y="147624"/>
                  </a:moveTo>
                  <a:cubicBezTo>
                    <a:pt x="1302" y="144630"/>
                    <a:pt x="2391" y="141404"/>
                    <a:pt x="3712" y="137478"/>
                  </a:cubicBezTo>
                  <a:cubicBezTo>
                    <a:pt x="5265" y="133034"/>
                    <a:pt x="6506" y="128488"/>
                    <a:pt x="7425" y="123872"/>
                  </a:cubicBezTo>
                  <a:lnTo>
                    <a:pt x="29039" y="23771"/>
                  </a:lnTo>
                  <a:cubicBezTo>
                    <a:pt x="30341" y="17532"/>
                    <a:pt x="31216" y="12926"/>
                    <a:pt x="31643" y="10166"/>
                  </a:cubicBezTo>
                  <a:cubicBezTo>
                    <a:pt x="32071" y="7405"/>
                    <a:pt x="32090" y="4160"/>
                    <a:pt x="32090" y="0"/>
                  </a:cubicBezTo>
                  <a:lnTo>
                    <a:pt x="62218" y="0"/>
                  </a:lnTo>
                  <a:lnTo>
                    <a:pt x="35356" y="123775"/>
                  </a:lnTo>
                  <a:cubicBezTo>
                    <a:pt x="34059" y="129786"/>
                    <a:pt x="33185" y="134407"/>
                    <a:pt x="32732" y="137633"/>
                  </a:cubicBezTo>
                  <a:cubicBezTo>
                    <a:pt x="32207" y="140910"/>
                    <a:pt x="31991" y="144228"/>
                    <a:pt x="32090" y="14754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g1194018224e_0_74"/>
            <p:cNvSpPr/>
            <p:nvPr/>
          </p:nvSpPr>
          <p:spPr>
            <a:xfrm>
              <a:off x="8256508" y="4607303"/>
              <a:ext cx="112087" cy="115224"/>
            </a:xfrm>
            <a:custGeom>
              <a:rect b="b" l="l" r="r" t="t"/>
              <a:pathLst>
                <a:path extrusionOk="0" h="96827" w="94191">
                  <a:moveTo>
                    <a:pt x="77534" y="16378"/>
                  </a:moveTo>
                  <a:cubicBezTo>
                    <a:pt x="74444" y="16164"/>
                    <a:pt x="71353" y="15969"/>
                    <a:pt x="67816" y="15969"/>
                  </a:cubicBezTo>
                  <a:lnTo>
                    <a:pt x="54035" y="15969"/>
                  </a:lnTo>
                  <a:cubicBezTo>
                    <a:pt x="51858" y="15828"/>
                    <a:pt x="49694" y="16401"/>
                    <a:pt x="47873" y="17602"/>
                  </a:cubicBezTo>
                  <a:cubicBezTo>
                    <a:pt x="46023" y="19274"/>
                    <a:pt x="44791" y="21519"/>
                    <a:pt x="44375" y="23977"/>
                  </a:cubicBezTo>
                  <a:lnTo>
                    <a:pt x="32848" y="75641"/>
                  </a:lnTo>
                  <a:cubicBezTo>
                    <a:pt x="31115" y="81810"/>
                    <a:pt x="30149" y="88168"/>
                    <a:pt x="29972" y="94572"/>
                  </a:cubicBezTo>
                  <a:lnTo>
                    <a:pt x="29972" y="96827"/>
                  </a:lnTo>
                  <a:lnTo>
                    <a:pt x="0" y="96827"/>
                  </a:lnTo>
                  <a:cubicBezTo>
                    <a:pt x="1225" y="93737"/>
                    <a:pt x="2468" y="90860"/>
                    <a:pt x="3285" y="87983"/>
                  </a:cubicBezTo>
                  <a:cubicBezTo>
                    <a:pt x="4101" y="85107"/>
                    <a:pt x="5229" y="81180"/>
                    <a:pt x="6589" y="75641"/>
                  </a:cubicBezTo>
                  <a:lnTo>
                    <a:pt x="18932" y="21217"/>
                  </a:lnTo>
                  <a:cubicBezTo>
                    <a:pt x="20370" y="15872"/>
                    <a:pt x="20992" y="11752"/>
                    <a:pt x="21614" y="8661"/>
                  </a:cubicBezTo>
                  <a:cubicBezTo>
                    <a:pt x="21954" y="5798"/>
                    <a:pt x="22090" y="2914"/>
                    <a:pt x="22022" y="31"/>
                  </a:cubicBezTo>
                  <a:lnTo>
                    <a:pt x="47290" y="31"/>
                  </a:lnTo>
                  <a:lnTo>
                    <a:pt x="46260" y="9905"/>
                  </a:lnTo>
                  <a:cubicBezTo>
                    <a:pt x="47638" y="6881"/>
                    <a:pt x="49850" y="4313"/>
                    <a:pt x="52635" y="2500"/>
                  </a:cubicBezTo>
                  <a:cubicBezTo>
                    <a:pt x="55969" y="676"/>
                    <a:pt x="59745" y="-179"/>
                    <a:pt x="63539" y="31"/>
                  </a:cubicBezTo>
                  <a:lnTo>
                    <a:pt x="88244" y="31"/>
                  </a:lnTo>
                  <a:lnTo>
                    <a:pt x="94191" y="10721"/>
                  </a:lnTo>
                  <a:cubicBezTo>
                    <a:pt x="92885" y="11884"/>
                    <a:pt x="91711" y="13188"/>
                    <a:pt x="90693" y="14609"/>
                  </a:cubicBezTo>
                  <a:cubicBezTo>
                    <a:pt x="89255" y="16455"/>
                    <a:pt x="88244" y="17291"/>
                    <a:pt x="87622" y="17291"/>
                  </a:cubicBezTo>
                  <a:cubicBezTo>
                    <a:pt x="83909" y="17000"/>
                    <a:pt x="80605" y="16611"/>
                    <a:pt x="77534" y="1637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g1194018224e_0_74"/>
            <p:cNvSpPr/>
            <p:nvPr/>
          </p:nvSpPr>
          <p:spPr>
            <a:xfrm>
              <a:off x="8190294" y="4607341"/>
              <a:ext cx="59976" cy="115187"/>
            </a:xfrm>
            <a:custGeom>
              <a:rect b="b" l="l" r="r" t="t"/>
              <a:pathLst>
                <a:path extrusionOk="0" h="96796" w="50400">
                  <a:moveTo>
                    <a:pt x="0" y="96796"/>
                  </a:moveTo>
                  <a:cubicBezTo>
                    <a:pt x="1225" y="94133"/>
                    <a:pt x="2255" y="91257"/>
                    <a:pt x="3479" y="87738"/>
                  </a:cubicBezTo>
                  <a:cubicBezTo>
                    <a:pt x="4945" y="83789"/>
                    <a:pt x="6115" y="79734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0" y="80858"/>
                    <a:pt x="31255" y="84978"/>
                    <a:pt x="30866" y="87855"/>
                  </a:cubicBezTo>
                  <a:cubicBezTo>
                    <a:pt x="30357" y="90774"/>
                    <a:pt x="30149" y="93737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g1194018224e_0_74"/>
            <p:cNvSpPr/>
            <p:nvPr/>
          </p:nvSpPr>
          <p:spPr>
            <a:xfrm>
              <a:off x="8027293" y="4550597"/>
              <a:ext cx="33168" cy="33168"/>
            </a:xfrm>
            <a:custGeom>
              <a:rect b="b" l="l" r="r" t="t"/>
              <a:pathLst>
                <a:path extrusionOk="0" h="27872" w="27872">
                  <a:moveTo>
                    <a:pt x="27873" y="13917"/>
                  </a:moveTo>
                  <a:cubicBezTo>
                    <a:pt x="27884" y="21614"/>
                    <a:pt x="21653" y="27861"/>
                    <a:pt x="13956" y="27873"/>
                  </a:cubicBezTo>
                  <a:cubicBezTo>
                    <a:pt x="6259" y="27884"/>
                    <a:pt x="12" y="21653"/>
                    <a:pt x="0" y="13956"/>
                  </a:cubicBezTo>
                  <a:cubicBezTo>
                    <a:pt x="-12" y="6259"/>
                    <a:pt x="6220" y="12"/>
                    <a:pt x="13917" y="0"/>
                  </a:cubicBezTo>
                  <a:cubicBezTo>
                    <a:pt x="13930" y="0"/>
                    <a:pt x="13942" y="0"/>
                    <a:pt x="13956" y="0"/>
                  </a:cubicBezTo>
                  <a:cubicBezTo>
                    <a:pt x="21641" y="0"/>
                    <a:pt x="27873" y="6232"/>
                    <a:pt x="27873" y="13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g1194018224e_0_74"/>
            <p:cNvSpPr/>
            <p:nvPr/>
          </p:nvSpPr>
          <p:spPr>
            <a:xfrm>
              <a:off x="8105155" y="4874512"/>
              <a:ext cx="78981" cy="61224"/>
            </a:xfrm>
            <a:custGeom>
              <a:rect b="b" l="l" r="r" t="t"/>
              <a:pathLst>
                <a:path extrusionOk="0" h="51449" w="66371">
                  <a:moveTo>
                    <a:pt x="39373" y="42917"/>
                  </a:moveTo>
                  <a:cubicBezTo>
                    <a:pt x="44835" y="42917"/>
                    <a:pt x="45379" y="42353"/>
                    <a:pt x="46526" y="37766"/>
                  </a:cubicBezTo>
                  <a:lnTo>
                    <a:pt x="53621" y="9233"/>
                  </a:lnTo>
                  <a:cubicBezTo>
                    <a:pt x="55059" y="3401"/>
                    <a:pt x="55078" y="2410"/>
                    <a:pt x="53990" y="0"/>
                  </a:cubicBezTo>
                  <a:lnTo>
                    <a:pt x="66371" y="0"/>
                  </a:lnTo>
                  <a:cubicBezTo>
                    <a:pt x="64078" y="2410"/>
                    <a:pt x="63592" y="3440"/>
                    <a:pt x="62153" y="9233"/>
                  </a:cubicBezTo>
                  <a:lnTo>
                    <a:pt x="55603" y="35531"/>
                  </a:lnTo>
                  <a:cubicBezTo>
                    <a:pt x="52688" y="47193"/>
                    <a:pt x="48431" y="51450"/>
                    <a:pt x="37255" y="51450"/>
                  </a:cubicBezTo>
                  <a:lnTo>
                    <a:pt x="11209" y="51450"/>
                  </a:lnTo>
                  <a:cubicBezTo>
                    <a:pt x="1160" y="51450"/>
                    <a:pt x="-1736" y="46299"/>
                    <a:pt x="946" y="35531"/>
                  </a:cubicBezTo>
                  <a:lnTo>
                    <a:pt x="7574" y="8844"/>
                  </a:lnTo>
                  <a:cubicBezTo>
                    <a:pt x="8799" y="3926"/>
                    <a:pt x="8644" y="2002"/>
                    <a:pt x="8177" y="0"/>
                  </a:cubicBezTo>
                  <a:lnTo>
                    <a:pt x="30996" y="0"/>
                  </a:lnTo>
                  <a:cubicBezTo>
                    <a:pt x="29052" y="2618"/>
                    <a:pt x="27725" y="5643"/>
                    <a:pt x="27109" y="8844"/>
                  </a:cubicBezTo>
                  <a:lnTo>
                    <a:pt x="19820" y="38096"/>
                  </a:lnTo>
                  <a:cubicBezTo>
                    <a:pt x="18984" y="41478"/>
                    <a:pt x="20072" y="42917"/>
                    <a:pt x="23513" y="42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g1194018224e_0_74"/>
            <p:cNvSpPr/>
            <p:nvPr/>
          </p:nvSpPr>
          <p:spPr>
            <a:xfrm>
              <a:off x="8174209" y="4874512"/>
              <a:ext cx="85626" cy="61317"/>
            </a:xfrm>
            <a:custGeom>
              <a:rect b="b" l="l" r="r" t="t"/>
              <a:pathLst>
                <a:path extrusionOk="0" h="51527" w="71955">
                  <a:moveTo>
                    <a:pt x="21206" y="8922"/>
                  </a:moveTo>
                  <a:lnTo>
                    <a:pt x="21050" y="8922"/>
                  </a:lnTo>
                  <a:lnTo>
                    <a:pt x="12751" y="42275"/>
                  </a:lnTo>
                  <a:cubicBezTo>
                    <a:pt x="11312" y="48106"/>
                    <a:pt x="11293" y="49098"/>
                    <a:pt x="12381" y="51527"/>
                  </a:cubicBezTo>
                  <a:lnTo>
                    <a:pt x="0" y="51527"/>
                  </a:lnTo>
                  <a:cubicBezTo>
                    <a:pt x="2274" y="49098"/>
                    <a:pt x="2779" y="48068"/>
                    <a:pt x="4218" y="42275"/>
                  </a:cubicBezTo>
                  <a:lnTo>
                    <a:pt x="12420" y="9233"/>
                  </a:lnTo>
                  <a:cubicBezTo>
                    <a:pt x="13859" y="3401"/>
                    <a:pt x="13878" y="2410"/>
                    <a:pt x="12790" y="0"/>
                  </a:cubicBezTo>
                  <a:lnTo>
                    <a:pt x="40371" y="0"/>
                  </a:lnTo>
                  <a:lnTo>
                    <a:pt x="50828" y="41945"/>
                  </a:lnTo>
                  <a:lnTo>
                    <a:pt x="51061" y="41945"/>
                  </a:lnTo>
                  <a:lnTo>
                    <a:pt x="59205" y="9233"/>
                  </a:lnTo>
                  <a:cubicBezTo>
                    <a:pt x="60643" y="3401"/>
                    <a:pt x="60663" y="2410"/>
                    <a:pt x="59574" y="0"/>
                  </a:cubicBezTo>
                  <a:lnTo>
                    <a:pt x="71956" y="0"/>
                  </a:lnTo>
                  <a:cubicBezTo>
                    <a:pt x="69682" y="2410"/>
                    <a:pt x="69176" y="3440"/>
                    <a:pt x="67738" y="9233"/>
                  </a:cubicBezTo>
                  <a:lnTo>
                    <a:pt x="57222" y="51450"/>
                  </a:lnTo>
                  <a:lnTo>
                    <a:pt x="31818" y="5145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g1194018224e_0_74"/>
            <p:cNvSpPr/>
            <p:nvPr/>
          </p:nvSpPr>
          <p:spPr>
            <a:xfrm>
              <a:off x="8252481" y="4874605"/>
              <a:ext cx="42420" cy="61224"/>
            </a:xfrm>
            <a:custGeom>
              <a:rect b="b" l="l" r="r" t="t"/>
              <a:pathLst>
                <a:path extrusionOk="0" h="51449" w="35647">
                  <a:moveTo>
                    <a:pt x="0" y="51450"/>
                  </a:moveTo>
                  <a:cubicBezTo>
                    <a:pt x="1944" y="48832"/>
                    <a:pt x="3273" y="45809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35647" y="0"/>
                  </a:lnTo>
                  <a:cubicBezTo>
                    <a:pt x="33704" y="2618"/>
                    <a:pt x="32374" y="5641"/>
                    <a:pt x="31760" y="8844"/>
                  </a:cubicBezTo>
                  <a:lnTo>
                    <a:pt x="23344" y="42606"/>
                  </a:lnTo>
                  <a:cubicBezTo>
                    <a:pt x="22139" y="47504"/>
                    <a:pt x="22294" y="49428"/>
                    <a:pt x="22761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g1194018224e_0_74"/>
            <p:cNvSpPr/>
            <p:nvPr/>
          </p:nvSpPr>
          <p:spPr>
            <a:xfrm>
              <a:off x="8297009" y="4874697"/>
              <a:ext cx="63052" cy="61224"/>
            </a:xfrm>
            <a:custGeom>
              <a:rect b="b" l="l" r="r" t="t"/>
              <a:pathLst>
                <a:path extrusionOk="0" h="51449" w="52985">
                  <a:moveTo>
                    <a:pt x="52985" y="0"/>
                  </a:moveTo>
                  <a:lnTo>
                    <a:pt x="51955" y="10613"/>
                  </a:lnTo>
                  <a:cubicBezTo>
                    <a:pt x="50052" y="9042"/>
                    <a:pt x="47607" y="8288"/>
                    <a:pt x="45152" y="8513"/>
                  </a:cubicBezTo>
                  <a:lnTo>
                    <a:pt x="36231" y="8513"/>
                  </a:lnTo>
                  <a:lnTo>
                    <a:pt x="27756" y="42606"/>
                  </a:lnTo>
                  <a:cubicBezTo>
                    <a:pt x="26531" y="47504"/>
                    <a:pt x="26687" y="49428"/>
                    <a:pt x="27153" y="51450"/>
                  </a:cubicBezTo>
                  <a:lnTo>
                    <a:pt x="4334" y="51450"/>
                  </a:lnTo>
                  <a:cubicBezTo>
                    <a:pt x="6263" y="48822"/>
                    <a:pt x="7590" y="45803"/>
                    <a:pt x="8222" y="42606"/>
                  </a:cubicBezTo>
                  <a:lnTo>
                    <a:pt x="16696" y="8513"/>
                  </a:lnTo>
                  <a:lnTo>
                    <a:pt x="7775" y="8513"/>
                  </a:lnTo>
                  <a:cubicBezTo>
                    <a:pt x="5032" y="8424"/>
                    <a:pt x="2325" y="9155"/>
                    <a:pt x="0" y="1061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g1194018224e_0_74"/>
            <p:cNvSpPr/>
            <p:nvPr/>
          </p:nvSpPr>
          <p:spPr>
            <a:xfrm>
              <a:off x="8350007" y="4874512"/>
              <a:ext cx="68233" cy="61224"/>
            </a:xfrm>
            <a:custGeom>
              <a:rect b="b" l="l" r="r" t="t"/>
              <a:pathLst>
                <a:path extrusionOk="0" h="51449" w="57339">
                  <a:moveTo>
                    <a:pt x="40390" y="42917"/>
                  </a:moveTo>
                  <a:cubicBezTo>
                    <a:pt x="43502" y="42973"/>
                    <a:pt x="46602" y="42514"/>
                    <a:pt x="49564" y="41556"/>
                  </a:cubicBezTo>
                  <a:lnTo>
                    <a:pt x="45346" y="51450"/>
                  </a:lnTo>
                  <a:lnTo>
                    <a:pt x="0" y="51450"/>
                  </a:lnTo>
                  <a:cubicBezTo>
                    <a:pt x="1936" y="48828"/>
                    <a:pt x="3265" y="45805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57339" y="0"/>
                  </a:lnTo>
                  <a:lnTo>
                    <a:pt x="56484" y="9874"/>
                  </a:lnTo>
                  <a:cubicBezTo>
                    <a:pt x="53739" y="8881"/>
                    <a:pt x="50830" y="8418"/>
                    <a:pt x="47912" y="8513"/>
                  </a:cubicBezTo>
                  <a:lnTo>
                    <a:pt x="31916" y="8513"/>
                  </a:lnTo>
                  <a:lnTo>
                    <a:pt x="28903" y="20564"/>
                  </a:lnTo>
                  <a:lnTo>
                    <a:pt x="42897" y="20564"/>
                  </a:lnTo>
                  <a:cubicBezTo>
                    <a:pt x="46009" y="20607"/>
                    <a:pt x="49108" y="20148"/>
                    <a:pt x="52072" y="19204"/>
                  </a:cubicBezTo>
                  <a:lnTo>
                    <a:pt x="49273" y="30458"/>
                  </a:lnTo>
                  <a:cubicBezTo>
                    <a:pt x="46554" y="29468"/>
                    <a:pt x="43671" y="29008"/>
                    <a:pt x="40779" y="29097"/>
                  </a:cubicBezTo>
                  <a:lnTo>
                    <a:pt x="26784" y="29097"/>
                  </a:lnTo>
                  <a:lnTo>
                    <a:pt x="23344" y="4291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g1194018224e_0_74"/>
            <p:cNvSpPr/>
            <p:nvPr/>
          </p:nvSpPr>
          <p:spPr>
            <a:xfrm>
              <a:off x="8410320" y="4874605"/>
              <a:ext cx="77104" cy="61224"/>
            </a:xfrm>
            <a:custGeom>
              <a:rect b="b" l="l" r="r" t="t"/>
              <a:pathLst>
                <a:path extrusionOk="0" h="51449" w="64793">
                  <a:moveTo>
                    <a:pt x="12206" y="8844"/>
                  </a:moveTo>
                  <a:cubicBezTo>
                    <a:pt x="13431" y="3926"/>
                    <a:pt x="13256" y="2002"/>
                    <a:pt x="12790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17"/>
                  </a:cubicBezTo>
                  <a:lnTo>
                    <a:pt x="58369" y="36814"/>
                  </a:lnTo>
                  <a:cubicBezTo>
                    <a:pt x="55784" y="47251"/>
                    <a:pt x="50867" y="51450"/>
                    <a:pt x="39943" y="51450"/>
                  </a:cubicBezTo>
                  <a:lnTo>
                    <a:pt x="0" y="51450"/>
                  </a:lnTo>
                  <a:cubicBezTo>
                    <a:pt x="1936" y="48826"/>
                    <a:pt x="3263" y="45805"/>
                    <a:pt x="3887" y="42606"/>
                  </a:cubicBezTo>
                  <a:close/>
                  <a:moveTo>
                    <a:pt x="23324" y="42839"/>
                  </a:moveTo>
                  <a:lnTo>
                    <a:pt x="33548" y="42839"/>
                  </a:lnTo>
                  <a:cubicBezTo>
                    <a:pt x="36755" y="42839"/>
                    <a:pt x="37436" y="42120"/>
                    <a:pt x="38291" y="38660"/>
                  </a:cubicBezTo>
                  <a:lnTo>
                    <a:pt x="44763" y="12615"/>
                  </a:lnTo>
                  <a:cubicBezTo>
                    <a:pt x="45619" y="9155"/>
                    <a:pt x="45327" y="8436"/>
                    <a:pt x="42100" y="8436"/>
                  </a:cubicBezTo>
                  <a:lnTo>
                    <a:pt x="31896" y="843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g1194018224e_0_74"/>
            <p:cNvSpPr/>
            <p:nvPr/>
          </p:nvSpPr>
          <p:spPr>
            <a:xfrm>
              <a:off x="8100126" y="4970319"/>
              <a:ext cx="80908" cy="61271"/>
            </a:xfrm>
            <a:custGeom>
              <a:rect b="b" l="l" r="r" t="t"/>
              <a:pathLst>
                <a:path extrusionOk="0" h="51488" w="67990">
                  <a:moveTo>
                    <a:pt x="56639" y="40895"/>
                  </a:moveTo>
                  <a:cubicBezTo>
                    <a:pt x="57809" y="44596"/>
                    <a:pt x="59442" y="48136"/>
                    <a:pt x="61499" y="51430"/>
                  </a:cubicBezTo>
                  <a:lnTo>
                    <a:pt x="37377" y="51430"/>
                  </a:lnTo>
                  <a:lnTo>
                    <a:pt x="31294" y="29641"/>
                  </a:lnTo>
                  <a:lnTo>
                    <a:pt x="25346" y="34870"/>
                  </a:lnTo>
                  <a:lnTo>
                    <a:pt x="23402" y="42645"/>
                  </a:lnTo>
                  <a:cubicBezTo>
                    <a:pt x="22178" y="47543"/>
                    <a:pt x="22333" y="49486"/>
                    <a:pt x="22800" y="51488"/>
                  </a:cubicBezTo>
                  <a:lnTo>
                    <a:pt x="0" y="51488"/>
                  </a:lnTo>
                  <a:cubicBezTo>
                    <a:pt x="1932" y="48863"/>
                    <a:pt x="3260" y="45844"/>
                    <a:pt x="3887" y="42645"/>
                  </a:cubicBezTo>
                  <a:lnTo>
                    <a:pt x="12284" y="8883"/>
                  </a:lnTo>
                  <a:cubicBezTo>
                    <a:pt x="13266" y="6041"/>
                    <a:pt x="13474" y="2987"/>
                    <a:pt x="12887" y="39"/>
                  </a:cubicBezTo>
                  <a:lnTo>
                    <a:pt x="35706" y="39"/>
                  </a:lnTo>
                  <a:cubicBezTo>
                    <a:pt x="33774" y="2665"/>
                    <a:pt x="32446" y="5683"/>
                    <a:pt x="31818" y="8883"/>
                  </a:cubicBezTo>
                  <a:lnTo>
                    <a:pt x="28320" y="23052"/>
                  </a:lnTo>
                  <a:lnTo>
                    <a:pt x="45619" y="7503"/>
                  </a:lnTo>
                  <a:cubicBezTo>
                    <a:pt x="48515" y="4918"/>
                    <a:pt x="49312" y="3615"/>
                    <a:pt x="49739" y="1944"/>
                  </a:cubicBezTo>
                  <a:cubicBezTo>
                    <a:pt x="49881" y="1302"/>
                    <a:pt x="49986" y="653"/>
                    <a:pt x="50050" y="0"/>
                  </a:cubicBezTo>
                  <a:lnTo>
                    <a:pt x="67991" y="0"/>
                  </a:lnTo>
                  <a:cubicBezTo>
                    <a:pt x="65075" y="1279"/>
                    <a:pt x="62369" y="2989"/>
                    <a:pt x="59963" y="5073"/>
                  </a:cubicBezTo>
                  <a:lnTo>
                    <a:pt x="47970" y="15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g1194018224e_0_74"/>
            <p:cNvSpPr/>
            <p:nvPr/>
          </p:nvSpPr>
          <p:spPr>
            <a:xfrm>
              <a:off x="8176315" y="4970296"/>
              <a:ext cx="42489" cy="61224"/>
            </a:xfrm>
            <a:custGeom>
              <a:rect b="b" l="l" r="r" t="t"/>
              <a:pathLst>
                <a:path extrusionOk="0" h="51449" w="35705">
                  <a:moveTo>
                    <a:pt x="0" y="51450"/>
                  </a:moveTo>
                  <a:cubicBezTo>
                    <a:pt x="1932" y="48824"/>
                    <a:pt x="3260" y="45805"/>
                    <a:pt x="3887" y="42606"/>
                  </a:cubicBezTo>
                  <a:lnTo>
                    <a:pt x="12284" y="8844"/>
                  </a:lnTo>
                  <a:cubicBezTo>
                    <a:pt x="13509" y="3946"/>
                    <a:pt x="13334" y="2002"/>
                    <a:pt x="12867" y="0"/>
                  </a:cubicBezTo>
                  <a:lnTo>
                    <a:pt x="35706" y="0"/>
                  </a:lnTo>
                  <a:cubicBezTo>
                    <a:pt x="33774" y="2626"/>
                    <a:pt x="32446" y="5644"/>
                    <a:pt x="31818" y="8844"/>
                  </a:cubicBezTo>
                  <a:lnTo>
                    <a:pt x="23422" y="42606"/>
                  </a:lnTo>
                  <a:cubicBezTo>
                    <a:pt x="22197" y="47504"/>
                    <a:pt x="22353" y="49448"/>
                    <a:pt x="22819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g1194018224e_0_74"/>
            <p:cNvSpPr/>
            <p:nvPr/>
          </p:nvSpPr>
          <p:spPr>
            <a:xfrm>
              <a:off x="8211424" y="4970249"/>
              <a:ext cx="85673" cy="61271"/>
            </a:xfrm>
            <a:custGeom>
              <a:rect b="b" l="l" r="r" t="t"/>
              <a:pathLst>
                <a:path extrusionOk="0" h="51488" w="71994">
                  <a:moveTo>
                    <a:pt x="21225" y="8883"/>
                  </a:moveTo>
                  <a:lnTo>
                    <a:pt x="21050" y="8883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40390" y="0"/>
                  </a:lnTo>
                  <a:lnTo>
                    <a:pt x="50847" y="41964"/>
                  </a:lnTo>
                  <a:lnTo>
                    <a:pt x="51080" y="41964"/>
                  </a:lnTo>
                  <a:lnTo>
                    <a:pt x="59244" y="9291"/>
                  </a:lnTo>
                  <a:cubicBezTo>
                    <a:pt x="60682" y="3460"/>
                    <a:pt x="60702" y="2449"/>
                    <a:pt x="59613" y="39"/>
                  </a:cubicBezTo>
                  <a:lnTo>
                    <a:pt x="71994" y="39"/>
                  </a:lnTo>
                  <a:cubicBezTo>
                    <a:pt x="69701" y="2449"/>
                    <a:pt x="69196" y="3499"/>
                    <a:pt x="67757" y="9291"/>
                  </a:cubicBezTo>
                  <a:lnTo>
                    <a:pt x="57300" y="51488"/>
                  </a:lnTo>
                  <a:lnTo>
                    <a:pt x="31838" y="5148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g1194018224e_0_74"/>
            <p:cNvSpPr/>
            <p:nvPr/>
          </p:nvSpPr>
          <p:spPr>
            <a:xfrm>
              <a:off x="8292342" y="4970296"/>
              <a:ext cx="72341" cy="61224"/>
            </a:xfrm>
            <a:custGeom>
              <a:rect b="b" l="l" r="r" t="t"/>
              <a:pathLst>
                <a:path extrusionOk="0" h="51449" w="60791">
                  <a:moveTo>
                    <a:pt x="60791" y="20584"/>
                  </a:moveTo>
                  <a:cubicBezTo>
                    <a:pt x="58508" y="22724"/>
                    <a:pt x="56962" y="25536"/>
                    <a:pt x="56379" y="28611"/>
                  </a:cubicBezTo>
                  <a:lnTo>
                    <a:pt x="53211" y="41323"/>
                  </a:lnTo>
                  <a:cubicBezTo>
                    <a:pt x="51637" y="47679"/>
                    <a:pt x="51695" y="48709"/>
                    <a:pt x="52783" y="51450"/>
                  </a:cubicBezTo>
                  <a:lnTo>
                    <a:pt x="35504" y="51450"/>
                  </a:lnTo>
                  <a:lnTo>
                    <a:pt x="36029" y="46707"/>
                  </a:lnTo>
                  <a:lnTo>
                    <a:pt x="35873" y="46707"/>
                  </a:lnTo>
                  <a:cubicBezTo>
                    <a:pt x="34241" y="49681"/>
                    <a:pt x="33094" y="51450"/>
                    <a:pt x="27535" y="51450"/>
                  </a:cubicBezTo>
                  <a:lnTo>
                    <a:pt x="10178" y="51450"/>
                  </a:lnTo>
                  <a:cubicBezTo>
                    <a:pt x="1820" y="51450"/>
                    <a:pt x="-1854" y="47426"/>
                    <a:pt x="906" y="36328"/>
                  </a:cubicBezTo>
                  <a:lnTo>
                    <a:pt x="6193" y="15122"/>
                  </a:lnTo>
                  <a:cubicBezTo>
                    <a:pt x="8953" y="4023"/>
                    <a:pt x="14629" y="0"/>
                    <a:pt x="22986" y="0"/>
                  </a:cubicBezTo>
                  <a:lnTo>
                    <a:pt x="60597" y="0"/>
                  </a:lnTo>
                  <a:lnTo>
                    <a:pt x="59664" y="9893"/>
                  </a:lnTo>
                  <a:cubicBezTo>
                    <a:pt x="57287" y="8867"/>
                    <a:pt x="54708" y="8397"/>
                    <a:pt x="52122" y="8513"/>
                  </a:cubicBezTo>
                  <a:lnTo>
                    <a:pt x="31306" y="8513"/>
                  </a:lnTo>
                  <a:cubicBezTo>
                    <a:pt x="28740" y="8513"/>
                    <a:pt x="27243" y="9330"/>
                    <a:pt x="26641" y="11818"/>
                  </a:cubicBezTo>
                  <a:lnTo>
                    <a:pt x="19702" y="39632"/>
                  </a:lnTo>
                  <a:cubicBezTo>
                    <a:pt x="19080" y="42120"/>
                    <a:pt x="20168" y="42936"/>
                    <a:pt x="22753" y="42936"/>
                  </a:cubicBezTo>
                  <a:lnTo>
                    <a:pt x="29342" y="42936"/>
                  </a:lnTo>
                  <a:cubicBezTo>
                    <a:pt x="31908" y="42936"/>
                    <a:pt x="33405" y="42120"/>
                    <a:pt x="34027" y="39632"/>
                  </a:cubicBezTo>
                  <a:lnTo>
                    <a:pt x="36631" y="29097"/>
                  </a:lnTo>
                  <a:lnTo>
                    <a:pt x="29323" y="29097"/>
                  </a:lnTo>
                  <a:cubicBezTo>
                    <a:pt x="28085" y="29146"/>
                    <a:pt x="26874" y="29478"/>
                    <a:pt x="25785" y="30069"/>
                  </a:cubicBezTo>
                  <a:lnTo>
                    <a:pt x="28215" y="2058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g1194018224e_0_74"/>
            <p:cNvSpPr/>
            <p:nvPr/>
          </p:nvSpPr>
          <p:spPr>
            <a:xfrm>
              <a:off x="8360653" y="4970296"/>
              <a:ext cx="77104" cy="61224"/>
            </a:xfrm>
            <a:custGeom>
              <a:rect b="b" l="l" r="r" t="t"/>
              <a:pathLst>
                <a:path extrusionOk="0" h="51449" w="64793">
                  <a:moveTo>
                    <a:pt x="12206" y="8844"/>
                  </a:moveTo>
                  <a:cubicBezTo>
                    <a:pt x="13411" y="3946"/>
                    <a:pt x="13256" y="2002"/>
                    <a:pt x="12789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36"/>
                  </a:cubicBezTo>
                  <a:lnTo>
                    <a:pt x="58311" y="36814"/>
                  </a:lnTo>
                  <a:cubicBezTo>
                    <a:pt x="55706" y="47271"/>
                    <a:pt x="50808" y="51450"/>
                    <a:pt x="39885" y="51450"/>
                  </a:cubicBezTo>
                  <a:lnTo>
                    <a:pt x="0" y="51450"/>
                  </a:lnTo>
                  <a:cubicBezTo>
                    <a:pt x="1940" y="48830"/>
                    <a:pt x="3269" y="45807"/>
                    <a:pt x="3887" y="42606"/>
                  </a:cubicBezTo>
                  <a:close/>
                  <a:moveTo>
                    <a:pt x="23324" y="42936"/>
                  </a:moveTo>
                  <a:lnTo>
                    <a:pt x="33529" y="42936"/>
                  </a:lnTo>
                  <a:cubicBezTo>
                    <a:pt x="36755" y="42936"/>
                    <a:pt x="37416" y="42198"/>
                    <a:pt x="38271" y="38738"/>
                  </a:cubicBezTo>
                  <a:lnTo>
                    <a:pt x="44763" y="12692"/>
                  </a:lnTo>
                  <a:cubicBezTo>
                    <a:pt x="45619" y="9252"/>
                    <a:pt x="45308" y="8513"/>
                    <a:pt x="42100" y="8513"/>
                  </a:cubicBezTo>
                  <a:lnTo>
                    <a:pt x="31896" y="85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g1194018224e_0_74"/>
            <p:cNvSpPr/>
            <p:nvPr/>
          </p:nvSpPr>
          <p:spPr>
            <a:xfrm>
              <a:off x="8437636" y="4970296"/>
              <a:ext cx="74443" cy="61224"/>
            </a:xfrm>
            <a:custGeom>
              <a:rect b="b" l="l" r="r" t="t"/>
              <a:pathLst>
                <a:path extrusionOk="0" h="51449" w="62557">
                  <a:moveTo>
                    <a:pt x="6195" y="15122"/>
                  </a:moveTo>
                  <a:cubicBezTo>
                    <a:pt x="8955" y="4023"/>
                    <a:pt x="14612" y="0"/>
                    <a:pt x="22969" y="0"/>
                  </a:cubicBezTo>
                  <a:lnTo>
                    <a:pt x="52397" y="0"/>
                  </a:lnTo>
                  <a:cubicBezTo>
                    <a:pt x="60755" y="0"/>
                    <a:pt x="64409" y="4023"/>
                    <a:pt x="61649" y="15122"/>
                  </a:cubicBezTo>
                  <a:lnTo>
                    <a:pt x="56382" y="36328"/>
                  </a:lnTo>
                  <a:cubicBezTo>
                    <a:pt x="53622" y="47426"/>
                    <a:pt x="47946" y="51450"/>
                    <a:pt x="39588" y="51450"/>
                  </a:cubicBezTo>
                  <a:lnTo>
                    <a:pt x="10161" y="51450"/>
                  </a:lnTo>
                  <a:cubicBezTo>
                    <a:pt x="1803" y="51450"/>
                    <a:pt x="-1852" y="47426"/>
                    <a:pt x="909" y="36328"/>
                  </a:cubicBezTo>
                  <a:close/>
                  <a:moveTo>
                    <a:pt x="19704" y="39632"/>
                  </a:moveTo>
                  <a:cubicBezTo>
                    <a:pt x="19082" y="42120"/>
                    <a:pt x="20171" y="42936"/>
                    <a:pt x="22736" y="42936"/>
                  </a:cubicBezTo>
                  <a:lnTo>
                    <a:pt x="31269" y="42936"/>
                  </a:lnTo>
                  <a:cubicBezTo>
                    <a:pt x="33835" y="42936"/>
                    <a:pt x="35312" y="42120"/>
                    <a:pt x="35934" y="39632"/>
                  </a:cubicBezTo>
                  <a:lnTo>
                    <a:pt x="42854" y="11818"/>
                  </a:lnTo>
                  <a:cubicBezTo>
                    <a:pt x="43476" y="9330"/>
                    <a:pt x="42387" y="8513"/>
                    <a:pt x="39821" y="8513"/>
                  </a:cubicBezTo>
                  <a:lnTo>
                    <a:pt x="31308" y="8513"/>
                  </a:lnTo>
                  <a:cubicBezTo>
                    <a:pt x="28723" y="8513"/>
                    <a:pt x="27246" y="9330"/>
                    <a:pt x="26624" y="1181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g1194018224e_0_74"/>
            <p:cNvSpPr/>
            <p:nvPr/>
          </p:nvSpPr>
          <p:spPr>
            <a:xfrm>
              <a:off x="8507476" y="4970249"/>
              <a:ext cx="103067" cy="61271"/>
            </a:xfrm>
            <a:custGeom>
              <a:rect b="b" l="l" r="r" t="t"/>
              <a:pathLst>
                <a:path extrusionOk="0" h="51488" w="86611">
                  <a:moveTo>
                    <a:pt x="60293" y="39"/>
                  </a:moveTo>
                  <a:lnTo>
                    <a:pt x="86611" y="39"/>
                  </a:lnTo>
                  <a:cubicBezTo>
                    <a:pt x="84642" y="2643"/>
                    <a:pt x="83311" y="5672"/>
                    <a:pt x="82724" y="8883"/>
                  </a:cubicBezTo>
                  <a:lnTo>
                    <a:pt x="74327" y="42645"/>
                  </a:lnTo>
                  <a:cubicBezTo>
                    <a:pt x="73102" y="47543"/>
                    <a:pt x="73277" y="49486"/>
                    <a:pt x="73822" y="51488"/>
                  </a:cubicBezTo>
                  <a:lnTo>
                    <a:pt x="50866" y="51488"/>
                  </a:lnTo>
                  <a:cubicBezTo>
                    <a:pt x="52799" y="48863"/>
                    <a:pt x="54126" y="45844"/>
                    <a:pt x="54754" y="42645"/>
                  </a:cubicBezTo>
                  <a:lnTo>
                    <a:pt x="62626" y="10962"/>
                  </a:lnTo>
                  <a:lnTo>
                    <a:pt x="62470" y="10962"/>
                  </a:lnTo>
                  <a:lnTo>
                    <a:pt x="38019" y="51488"/>
                  </a:lnTo>
                  <a:lnTo>
                    <a:pt x="24413" y="51488"/>
                  </a:lnTo>
                  <a:lnTo>
                    <a:pt x="20681" y="10962"/>
                  </a:lnTo>
                  <a:lnTo>
                    <a:pt x="20525" y="10962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39962" y="0"/>
                  </a:lnTo>
                  <a:lnTo>
                    <a:pt x="42509" y="29155"/>
                  </a:lnTo>
                  <a:lnTo>
                    <a:pt x="42684" y="2915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g1194018224e_0_74"/>
            <p:cNvSpPr/>
            <p:nvPr/>
          </p:nvSpPr>
          <p:spPr>
            <a:xfrm>
              <a:off x="7990275" y="4407696"/>
              <a:ext cx="491182" cy="523274"/>
            </a:xfrm>
            <a:custGeom>
              <a:rect b="b" l="l" r="r" t="t"/>
              <a:pathLst>
                <a:path extrusionOk="0" h="439726" w="412758">
                  <a:moveTo>
                    <a:pt x="379712" y="39"/>
                  </a:moveTo>
                  <a:cubicBezTo>
                    <a:pt x="361462" y="39"/>
                    <a:pt x="346669" y="14832"/>
                    <a:pt x="346669" y="33082"/>
                  </a:cubicBezTo>
                  <a:cubicBezTo>
                    <a:pt x="346653" y="38590"/>
                    <a:pt x="348031" y="44013"/>
                    <a:pt x="350673" y="48845"/>
                  </a:cubicBezTo>
                  <a:cubicBezTo>
                    <a:pt x="347388" y="50497"/>
                    <a:pt x="339730" y="54326"/>
                    <a:pt x="329001" y="59905"/>
                  </a:cubicBezTo>
                  <a:cubicBezTo>
                    <a:pt x="323302" y="47580"/>
                    <a:pt x="308691" y="42207"/>
                    <a:pt x="296364" y="47904"/>
                  </a:cubicBezTo>
                  <a:cubicBezTo>
                    <a:pt x="284039" y="53603"/>
                    <a:pt x="278667" y="68216"/>
                    <a:pt x="284366" y="80541"/>
                  </a:cubicBezTo>
                  <a:cubicBezTo>
                    <a:pt x="284785" y="81453"/>
                    <a:pt x="285264" y="82337"/>
                    <a:pt x="285792" y="83190"/>
                  </a:cubicBezTo>
                  <a:cubicBezTo>
                    <a:pt x="280272" y="86248"/>
                    <a:pt x="274564" y="89435"/>
                    <a:pt x="268668" y="92753"/>
                  </a:cubicBezTo>
                  <a:cubicBezTo>
                    <a:pt x="263302" y="83542"/>
                    <a:pt x="251484" y="80428"/>
                    <a:pt x="242273" y="85795"/>
                  </a:cubicBezTo>
                  <a:cubicBezTo>
                    <a:pt x="233062" y="91161"/>
                    <a:pt x="229948" y="102979"/>
                    <a:pt x="235314" y="112190"/>
                  </a:cubicBezTo>
                  <a:cubicBezTo>
                    <a:pt x="229250" y="115825"/>
                    <a:pt x="223108" y="119537"/>
                    <a:pt x="216985" y="123308"/>
                  </a:cubicBezTo>
                  <a:cubicBezTo>
                    <a:pt x="211036" y="118274"/>
                    <a:pt x="202132" y="119014"/>
                    <a:pt x="197098" y="124964"/>
                  </a:cubicBezTo>
                  <a:cubicBezTo>
                    <a:pt x="194938" y="127516"/>
                    <a:pt x="193754" y="130752"/>
                    <a:pt x="193758" y="134096"/>
                  </a:cubicBezTo>
                  <a:cubicBezTo>
                    <a:pt x="193772" y="135316"/>
                    <a:pt x="193935" y="136531"/>
                    <a:pt x="194244" y="137711"/>
                  </a:cubicBezTo>
                  <a:cubicBezTo>
                    <a:pt x="170733" y="152668"/>
                    <a:pt x="148200" y="169105"/>
                    <a:pt x="126779" y="186925"/>
                  </a:cubicBezTo>
                  <a:cubicBezTo>
                    <a:pt x="104445" y="137011"/>
                    <a:pt x="71539" y="82218"/>
                    <a:pt x="25706" y="37611"/>
                  </a:cubicBezTo>
                  <a:lnTo>
                    <a:pt x="25570" y="37474"/>
                  </a:lnTo>
                  <a:cubicBezTo>
                    <a:pt x="20206" y="32188"/>
                    <a:pt x="15852" y="34520"/>
                    <a:pt x="21936" y="41109"/>
                  </a:cubicBezTo>
                  <a:lnTo>
                    <a:pt x="22169" y="41362"/>
                  </a:lnTo>
                  <a:cubicBezTo>
                    <a:pt x="61043" y="83190"/>
                    <a:pt x="91598" y="143736"/>
                    <a:pt x="112415" y="198957"/>
                  </a:cubicBezTo>
                  <a:cubicBezTo>
                    <a:pt x="33442" y="266384"/>
                    <a:pt x="-53596" y="397039"/>
                    <a:pt x="41800" y="438031"/>
                  </a:cubicBezTo>
                  <a:cubicBezTo>
                    <a:pt x="55698" y="443999"/>
                    <a:pt x="62034" y="432570"/>
                    <a:pt x="56047" y="429051"/>
                  </a:cubicBezTo>
                  <a:cubicBezTo>
                    <a:pt x="54978" y="428429"/>
                    <a:pt x="12489" y="405455"/>
                    <a:pt x="39487" y="334879"/>
                  </a:cubicBezTo>
                  <a:lnTo>
                    <a:pt x="107516" y="334879"/>
                  </a:lnTo>
                  <a:cubicBezTo>
                    <a:pt x="111155" y="334879"/>
                    <a:pt x="114106" y="331929"/>
                    <a:pt x="114106" y="328290"/>
                  </a:cubicBezTo>
                  <a:cubicBezTo>
                    <a:pt x="114106" y="324652"/>
                    <a:pt x="111155" y="321701"/>
                    <a:pt x="107516" y="321701"/>
                  </a:cubicBezTo>
                  <a:lnTo>
                    <a:pt x="45046" y="321701"/>
                  </a:lnTo>
                  <a:cubicBezTo>
                    <a:pt x="49085" y="313139"/>
                    <a:pt x="53581" y="304803"/>
                    <a:pt x="58516" y="296725"/>
                  </a:cubicBezTo>
                  <a:lnTo>
                    <a:pt x="107419" y="296725"/>
                  </a:lnTo>
                  <a:cubicBezTo>
                    <a:pt x="111064" y="296526"/>
                    <a:pt x="113857" y="293413"/>
                    <a:pt x="113660" y="289768"/>
                  </a:cubicBezTo>
                  <a:cubicBezTo>
                    <a:pt x="113478" y="286400"/>
                    <a:pt x="110788" y="283710"/>
                    <a:pt x="107419" y="283527"/>
                  </a:cubicBezTo>
                  <a:lnTo>
                    <a:pt x="66913" y="283527"/>
                  </a:lnTo>
                  <a:cubicBezTo>
                    <a:pt x="71966" y="275985"/>
                    <a:pt x="77622" y="268075"/>
                    <a:pt x="83998" y="259794"/>
                  </a:cubicBezTo>
                  <a:lnTo>
                    <a:pt x="107322" y="259794"/>
                  </a:lnTo>
                  <a:cubicBezTo>
                    <a:pt x="110967" y="259596"/>
                    <a:pt x="113760" y="256482"/>
                    <a:pt x="113563" y="252838"/>
                  </a:cubicBezTo>
                  <a:cubicBezTo>
                    <a:pt x="113381" y="249470"/>
                    <a:pt x="110691" y="246779"/>
                    <a:pt x="107322" y="246597"/>
                  </a:cubicBezTo>
                  <a:lnTo>
                    <a:pt x="94358" y="246597"/>
                  </a:lnTo>
                  <a:cubicBezTo>
                    <a:pt x="101744" y="237525"/>
                    <a:pt x="109932" y="228093"/>
                    <a:pt x="118926" y="218297"/>
                  </a:cubicBezTo>
                  <a:lnTo>
                    <a:pt x="119159" y="218024"/>
                  </a:lnTo>
                  <a:cubicBezTo>
                    <a:pt x="137080" y="269960"/>
                    <a:pt x="145749" y="314237"/>
                    <a:pt x="143844" y="329009"/>
                  </a:cubicBezTo>
                  <a:cubicBezTo>
                    <a:pt x="143389" y="334289"/>
                    <a:pt x="140256" y="338965"/>
                    <a:pt x="135545" y="341391"/>
                  </a:cubicBezTo>
                  <a:cubicBezTo>
                    <a:pt x="132201" y="342965"/>
                    <a:pt x="130821" y="347591"/>
                    <a:pt x="136069" y="349166"/>
                  </a:cubicBezTo>
                  <a:cubicBezTo>
                    <a:pt x="152766" y="354083"/>
                    <a:pt x="163067" y="337503"/>
                    <a:pt x="164914" y="324189"/>
                  </a:cubicBezTo>
                  <a:cubicBezTo>
                    <a:pt x="166760" y="310875"/>
                    <a:pt x="157644" y="261622"/>
                    <a:pt x="133523" y="203019"/>
                  </a:cubicBezTo>
                  <a:cubicBezTo>
                    <a:pt x="154511" y="182523"/>
                    <a:pt x="176941" y="163554"/>
                    <a:pt x="200639" y="146263"/>
                  </a:cubicBezTo>
                  <a:cubicBezTo>
                    <a:pt x="202771" y="147523"/>
                    <a:pt x="205199" y="148193"/>
                    <a:pt x="207675" y="148207"/>
                  </a:cubicBezTo>
                  <a:cubicBezTo>
                    <a:pt x="215471" y="148207"/>
                    <a:pt x="221794" y="141892"/>
                    <a:pt x="221806" y="134096"/>
                  </a:cubicBezTo>
                  <a:cubicBezTo>
                    <a:pt x="221808" y="133161"/>
                    <a:pt x="221711" y="132230"/>
                    <a:pt x="221514" y="131316"/>
                  </a:cubicBezTo>
                  <a:cubicBezTo>
                    <a:pt x="227837" y="126923"/>
                    <a:pt x="234104" y="122661"/>
                    <a:pt x="240310" y="118527"/>
                  </a:cubicBezTo>
                  <a:cubicBezTo>
                    <a:pt x="243715" y="121263"/>
                    <a:pt x="247954" y="122752"/>
                    <a:pt x="252322" y="122744"/>
                  </a:cubicBezTo>
                  <a:cubicBezTo>
                    <a:pt x="262917" y="122832"/>
                    <a:pt x="271576" y="114315"/>
                    <a:pt x="271664" y="103720"/>
                  </a:cubicBezTo>
                  <a:cubicBezTo>
                    <a:pt x="271677" y="102054"/>
                    <a:pt x="271475" y="100392"/>
                    <a:pt x="271059" y="98779"/>
                  </a:cubicBezTo>
                  <a:cubicBezTo>
                    <a:pt x="277254" y="94891"/>
                    <a:pt x="283246" y="91237"/>
                    <a:pt x="289038" y="87816"/>
                  </a:cubicBezTo>
                  <a:cubicBezTo>
                    <a:pt x="298261" y="97768"/>
                    <a:pt x="313807" y="98359"/>
                    <a:pt x="323758" y="89136"/>
                  </a:cubicBezTo>
                  <a:cubicBezTo>
                    <a:pt x="330717" y="82687"/>
                    <a:pt x="333341" y="72805"/>
                    <a:pt x="330497" y="63753"/>
                  </a:cubicBezTo>
                  <a:cubicBezTo>
                    <a:pt x="340993" y="57922"/>
                    <a:pt x="348651" y="53763"/>
                    <a:pt x="352403" y="51644"/>
                  </a:cubicBezTo>
                  <a:cubicBezTo>
                    <a:pt x="362675" y="66727"/>
                    <a:pt x="383232" y="70626"/>
                    <a:pt x="398313" y="60352"/>
                  </a:cubicBezTo>
                  <a:cubicBezTo>
                    <a:pt x="413396" y="50079"/>
                    <a:pt x="417295" y="29525"/>
                    <a:pt x="407023" y="14442"/>
                  </a:cubicBezTo>
                  <a:cubicBezTo>
                    <a:pt x="400869" y="5407"/>
                    <a:pt x="390643" y="0"/>
                    <a:pt x="379712" y="0"/>
                  </a:cubicBezTo>
                  <a:close/>
                </a:path>
              </a:pathLst>
            </a:custGeom>
            <a:solidFill>
              <a:srgbClr val="F37D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/title slide" type="title">
  <p:cSld name="TITLE"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94018224e_0_26"/>
          <p:cNvSpPr txBox="1"/>
          <p:nvPr>
            <p:ph type="ctrTitle"/>
          </p:nvPr>
        </p:nvSpPr>
        <p:spPr>
          <a:xfrm>
            <a:off x="468313" y="700088"/>
            <a:ext cx="82074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g1194018224e_0_26"/>
          <p:cNvSpPr txBox="1"/>
          <p:nvPr>
            <p:ph idx="1" type="subTitle"/>
          </p:nvPr>
        </p:nvSpPr>
        <p:spPr>
          <a:xfrm>
            <a:off x="468313" y="2797175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i="0" sz="3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63" name="Google Shape;63;g1194018224e_0_26"/>
          <p:cNvGrpSpPr/>
          <p:nvPr/>
        </p:nvGrpSpPr>
        <p:grpSpPr>
          <a:xfrm>
            <a:off x="7786672" y="4407696"/>
            <a:ext cx="823871" cy="623894"/>
            <a:chOff x="7786672" y="4407696"/>
            <a:chExt cx="823871" cy="623894"/>
          </a:xfrm>
        </p:grpSpPr>
        <p:sp>
          <p:nvSpPr>
            <p:cNvPr id="64" name="Google Shape;64;g1194018224e_0_26"/>
            <p:cNvSpPr/>
            <p:nvPr/>
          </p:nvSpPr>
          <p:spPr>
            <a:xfrm>
              <a:off x="7994801" y="4607341"/>
              <a:ext cx="59976" cy="115187"/>
            </a:xfrm>
            <a:custGeom>
              <a:rect b="b" l="l" r="r" t="t"/>
              <a:pathLst>
                <a:path extrusionOk="0" h="96796" w="50400">
                  <a:moveTo>
                    <a:pt x="0" y="96796"/>
                  </a:moveTo>
                  <a:cubicBezTo>
                    <a:pt x="1225" y="94133"/>
                    <a:pt x="2255" y="91257"/>
                    <a:pt x="3499" y="87738"/>
                  </a:cubicBezTo>
                  <a:cubicBezTo>
                    <a:pt x="4949" y="83785"/>
                    <a:pt x="6111" y="79730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6" y="80864"/>
                    <a:pt x="31274" y="84978"/>
                    <a:pt x="30846" y="87855"/>
                  </a:cubicBezTo>
                  <a:cubicBezTo>
                    <a:pt x="30353" y="90776"/>
                    <a:pt x="30151" y="93739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g1194018224e_0_26"/>
            <p:cNvSpPr/>
            <p:nvPr/>
          </p:nvSpPr>
          <p:spPr>
            <a:xfrm>
              <a:off x="7786672" y="4607363"/>
              <a:ext cx="147819" cy="115163"/>
            </a:xfrm>
            <a:custGeom>
              <a:rect b="b" l="l" r="r" t="t"/>
              <a:pathLst>
                <a:path extrusionOk="0" h="96776" w="124218">
                  <a:moveTo>
                    <a:pt x="103966" y="96777"/>
                  </a:moveTo>
                  <a:lnTo>
                    <a:pt x="19804" y="96777"/>
                  </a:lnTo>
                  <a:cubicBezTo>
                    <a:pt x="11368" y="96777"/>
                    <a:pt x="5615" y="94833"/>
                    <a:pt x="2505" y="90946"/>
                  </a:cubicBezTo>
                  <a:cubicBezTo>
                    <a:pt x="735" y="88217"/>
                    <a:pt x="-136" y="85002"/>
                    <a:pt x="17" y="81752"/>
                  </a:cubicBezTo>
                  <a:cubicBezTo>
                    <a:pt x="69" y="78208"/>
                    <a:pt x="552" y="74683"/>
                    <a:pt x="1455" y="71256"/>
                  </a:cubicBezTo>
                  <a:lnTo>
                    <a:pt x="11951" y="25579"/>
                  </a:lnTo>
                  <a:cubicBezTo>
                    <a:pt x="14206" y="16327"/>
                    <a:pt x="17491" y="9738"/>
                    <a:pt x="22020" y="5831"/>
                  </a:cubicBezTo>
                  <a:cubicBezTo>
                    <a:pt x="26549" y="1924"/>
                    <a:pt x="33138" y="0"/>
                    <a:pt x="41787" y="0"/>
                  </a:cubicBezTo>
                  <a:lnTo>
                    <a:pt x="103985" y="0"/>
                  </a:lnTo>
                  <a:cubicBezTo>
                    <a:pt x="112829" y="0"/>
                    <a:pt x="118583" y="1847"/>
                    <a:pt x="121479" y="5831"/>
                  </a:cubicBezTo>
                  <a:cubicBezTo>
                    <a:pt x="123471" y="8568"/>
                    <a:pt x="124427" y="11921"/>
                    <a:pt x="124180" y="15297"/>
                  </a:cubicBezTo>
                  <a:cubicBezTo>
                    <a:pt x="124147" y="18774"/>
                    <a:pt x="123658" y="22230"/>
                    <a:pt x="122723" y="25579"/>
                  </a:cubicBezTo>
                  <a:lnTo>
                    <a:pt x="115939" y="55842"/>
                  </a:lnTo>
                  <a:lnTo>
                    <a:pt x="31330" y="55842"/>
                  </a:lnTo>
                  <a:lnTo>
                    <a:pt x="26801" y="75590"/>
                  </a:lnTo>
                  <a:cubicBezTo>
                    <a:pt x="26456" y="77143"/>
                    <a:pt x="26248" y="78724"/>
                    <a:pt x="26179" y="80314"/>
                  </a:cubicBezTo>
                  <a:cubicBezTo>
                    <a:pt x="26179" y="81344"/>
                    <a:pt x="26179" y="82257"/>
                    <a:pt x="26607" y="82568"/>
                  </a:cubicBezTo>
                  <a:cubicBezTo>
                    <a:pt x="27209" y="83812"/>
                    <a:pt x="29056" y="84512"/>
                    <a:pt x="31952" y="84512"/>
                  </a:cubicBezTo>
                  <a:lnTo>
                    <a:pt x="93664" y="84512"/>
                  </a:lnTo>
                  <a:cubicBezTo>
                    <a:pt x="99058" y="84545"/>
                    <a:pt x="104442" y="83997"/>
                    <a:pt x="109719" y="82879"/>
                  </a:cubicBezTo>
                  <a:close/>
                  <a:moveTo>
                    <a:pt x="97377" y="21264"/>
                  </a:moveTo>
                  <a:cubicBezTo>
                    <a:pt x="97904" y="19670"/>
                    <a:pt x="98178" y="18004"/>
                    <a:pt x="98193" y="16327"/>
                  </a:cubicBezTo>
                  <a:cubicBezTo>
                    <a:pt x="98180" y="15621"/>
                    <a:pt x="98042" y="14924"/>
                    <a:pt x="97785" y="14267"/>
                  </a:cubicBezTo>
                  <a:cubicBezTo>
                    <a:pt x="96969" y="13042"/>
                    <a:pt x="94908" y="12420"/>
                    <a:pt x="91954" y="12420"/>
                  </a:cubicBezTo>
                  <a:lnTo>
                    <a:pt x="48396" y="12420"/>
                  </a:lnTo>
                  <a:cubicBezTo>
                    <a:pt x="46180" y="12210"/>
                    <a:pt x="43970" y="12873"/>
                    <a:pt x="42234" y="14267"/>
                  </a:cubicBezTo>
                  <a:cubicBezTo>
                    <a:pt x="40447" y="16166"/>
                    <a:pt x="39422" y="18658"/>
                    <a:pt x="39358" y="21264"/>
                  </a:cubicBezTo>
                  <a:lnTo>
                    <a:pt x="34207" y="43481"/>
                  </a:lnTo>
                  <a:lnTo>
                    <a:pt x="92226" y="4348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g1194018224e_0_26"/>
            <p:cNvSpPr/>
            <p:nvPr/>
          </p:nvSpPr>
          <p:spPr>
            <a:xfrm>
              <a:off x="7935437" y="4546824"/>
              <a:ext cx="74038" cy="175671"/>
            </a:xfrm>
            <a:custGeom>
              <a:rect b="b" l="l" r="r" t="t"/>
              <a:pathLst>
                <a:path extrusionOk="0" h="147623" w="62217">
                  <a:moveTo>
                    <a:pt x="0" y="147624"/>
                  </a:moveTo>
                  <a:cubicBezTo>
                    <a:pt x="1302" y="144630"/>
                    <a:pt x="2391" y="141404"/>
                    <a:pt x="3712" y="137478"/>
                  </a:cubicBezTo>
                  <a:cubicBezTo>
                    <a:pt x="5265" y="133034"/>
                    <a:pt x="6506" y="128488"/>
                    <a:pt x="7425" y="123872"/>
                  </a:cubicBezTo>
                  <a:lnTo>
                    <a:pt x="29039" y="23771"/>
                  </a:lnTo>
                  <a:cubicBezTo>
                    <a:pt x="30341" y="17532"/>
                    <a:pt x="31216" y="12926"/>
                    <a:pt x="31643" y="10166"/>
                  </a:cubicBezTo>
                  <a:cubicBezTo>
                    <a:pt x="32071" y="7405"/>
                    <a:pt x="32090" y="4160"/>
                    <a:pt x="32090" y="0"/>
                  </a:cubicBezTo>
                  <a:lnTo>
                    <a:pt x="62218" y="0"/>
                  </a:lnTo>
                  <a:lnTo>
                    <a:pt x="35356" y="123775"/>
                  </a:lnTo>
                  <a:cubicBezTo>
                    <a:pt x="34059" y="129786"/>
                    <a:pt x="33185" y="134407"/>
                    <a:pt x="32732" y="137633"/>
                  </a:cubicBezTo>
                  <a:cubicBezTo>
                    <a:pt x="32207" y="140910"/>
                    <a:pt x="31991" y="144228"/>
                    <a:pt x="32090" y="14754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g1194018224e_0_26"/>
            <p:cNvSpPr/>
            <p:nvPr/>
          </p:nvSpPr>
          <p:spPr>
            <a:xfrm>
              <a:off x="8256508" y="4607303"/>
              <a:ext cx="112087" cy="115224"/>
            </a:xfrm>
            <a:custGeom>
              <a:rect b="b" l="l" r="r" t="t"/>
              <a:pathLst>
                <a:path extrusionOk="0" h="96827" w="94191">
                  <a:moveTo>
                    <a:pt x="77534" y="16378"/>
                  </a:moveTo>
                  <a:cubicBezTo>
                    <a:pt x="74444" y="16164"/>
                    <a:pt x="71353" y="15969"/>
                    <a:pt x="67816" y="15969"/>
                  </a:cubicBezTo>
                  <a:lnTo>
                    <a:pt x="54035" y="15969"/>
                  </a:lnTo>
                  <a:cubicBezTo>
                    <a:pt x="51858" y="15828"/>
                    <a:pt x="49694" y="16401"/>
                    <a:pt x="47873" y="17602"/>
                  </a:cubicBezTo>
                  <a:cubicBezTo>
                    <a:pt x="46023" y="19274"/>
                    <a:pt x="44791" y="21519"/>
                    <a:pt x="44375" y="23977"/>
                  </a:cubicBezTo>
                  <a:lnTo>
                    <a:pt x="32848" y="75641"/>
                  </a:lnTo>
                  <a:cubicBezTo>
                    <a:pt x="31115" y="81810"/>
                    <a:pt x="30149" y="88168"/>
                    <a:pt x="29972" y="94572"/>
                  </a:cubicBezTo>
                  <a:lnTo>
                    <a:pt x="29972" y="96827"/>
                  </a:lnTo>
                  <a:lnTo>
                    <a:pt x="0" y="96827"/>
                  </a:lnTo>
                  <a:cubicBezTo>
                    <a:pt x="1225" y="93737"/>
                    <a:pt x="2468" y="90860"/>
                    <a:pt x="3285" y="87983"/>
                  </a:cubicBezTo>
                  <a:cubicBezTo>
                    <a:pt x="4101" y="85107"/>
                    <a:pt x="5229" y="81180"/>
                    <a:pt x="6589" y="75641"/>
                  </a:cubicBezTo>
                  <a:lnTo>
                    <a:pt x="18932" y="21217"/>
                  </a:lnTo>
                  <a:cubicBezTo>
                    <a:pt x="20370" y="15872"/>
                    <a:pt x="20992" y="11752"/>
                    <a:pt x="21614" y="8661"/>
                  </a:cubicBezTo>
                  <a:cubicBezTo>
                    <a:pt x="21954" y="5798"/>
                    <a:pt x="22090" y="2914"/>
                    <a:pt x="22022" y="31"/>
                  </a:cubicBezTo>
                  <a:lnTo>
                    <a:pt x="47290" y="31"/>
                  </a:lnTo>
                  <a:lnTo>
                    <a:pt x="46260" y="9905"/>
                  </a:lnTo>
                  <a:cubicBezTo>
                    <a:pt x="47638" y="6881"/>
                    <a:pt x="49850" y="4313"/>
                    <a:pt x="52635" y="2500"/>
                  </a:cubicBezTo>
                  <a:cubicBezTo>
                    <a:pt x="55969" y="676"/>
                    <a:pt x="59745" y="-179"/>
                    <a:pt x="63539" y="31"/>
                  </a:cubicBezTo>
                  <a:lnTo>
                    <a:pt x="88244" y="31"/>
                  </a:lnTo>
                  <a:lnTo>
                    <a:pt x="94191" y="10721"/>
                  </a:lnTo>
                  <a:cubicBezTo>
                    <a:pt x="92885" y="11884"/>
                    <a:pt x="91711" y="13188"/>
                    <a:pt x="90693" y="14609"/>
                  </a:cubicBezTo>
                  <a:cubicBezTo>
                    <a:pt x="89255" y="16455"/>
                    <a:pt x="88244" y="17291"/>
                    <a:pt x="87622" y="17291"/>
                  </a:cubicBezTo>
                  <a:cubicBezTo>
                    <a:pt x="83909" y="17000"/>
                    <a:pt x="80605" y="16611"/>
                    <a:pt x="77534" y="1637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g1194018224e_0_26"/>
            <p:cNvSpPr/>
            <p:nvPr/>
          </p:nvSpPr>
          <p:spPr>
            <a:xfrm>
              <a:off x="8190294" y="4607341"/>
              <a:ext cx="59976" cy="115187"/>
            </a:xfrm>
            <a:custGeom>
              <a:rect b="b" l="l" r="r" t="t"/>
              <a:pathLst>
                <a:path extrusionOk="0" h="96796" w="50400">
                  <a:moveTo>
                    <a:pt x="0" y="96796"/>
                  </a:moveTo>
                  <a:cubicBezTo>
                    <a:pt x="1225" y="94133"/>
                    <a:pt x="2255" y="91257"/>
                    <a:pt x="3479" y="87738"/>
                  </a:cubicBezTo>
                  <a:cubicBezTo>
                    <a:pt x="4945" y="83789"/>
                    <a:pt x="6115" y="79734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0" y="80858"/>
                    <a:pt x="31255" y="84978"/>
                    <a:pt x="30866" y="87855"/>
                  </a:cubicBezTo>
                  <a:cubicBezTo>
                    <a:pt x="30357" y="90774"/>
                    <a:pt x="30149" y="93737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g1194018224e_0_26"/>
            <p:cNvSpPr/>
            <p:nvPr/>
          </p:nvSpPr>
          <p:spPr>
            <a:xfrm>
              <a:off x="8027293" y="4550597"/>
              <a:ext cx="33168" cy="33168"/>
            </a:xfrm>
            <a:custGeom>
              <a:rect b="b" l="l" r="r" t="t"/>
              <a:pathLst>
                <a:path extrusionOk="0" h="27872" w="27872">
                  <a:moveTo>
                    <a:pt x="27873" y="13917"/>
                  </a:moveTo>
                  <a:cubicBezTo>
                    <a:pt x="27884" y="21614"/>
                    <a:pt x="21653" y="27861"/>
                    <a:pt x="13956" y="27873"/>
                  </a:cubicBezTo>
                  <a:cubicBezTo>
                    <a:pt x="6259" y="27884"/>
                    <a:pt x="12" y="21653"/>
                    <a:pt x="0" y="13956"/>
                  </a:cubicBezTo>
                  <a:cubicBezTo>
                    <a:pt x="-12" y="6259"/>
                    <a:pt x="6220" y="12"/>
                    <a:pt x="13917" y="0"/>
                  </a:cubicBezTo>
                  <a:cubicBezTo>
                    <a:pt x="13930" y="0"/>
                    <a:pt x="13942" y="0"/>
                    <a:pt x="13956" y="0"/>
                  </a:cubicBezTo>
                  <a:cubicBezTo>
                    <a:pt x="21641" y="0"/>
                    <a:pt x="27873" y="6232"/>
                    <a:pt x="27873" y="13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g1194018224e_0_26"/>
            <p:cNvSpPr/>
            <p:nvPr/>
          </p:nvSpPr>
          <p:spPr>
            <a:xfrm>
              <a:off x="8105155" y="4874512"/>
              <a:ext cx="78981" cy="61224"/>
            </a:xfrm>
            <a:custGeom>
              <a:rect b="b" l="l" r="r" t="t"/>
              <a:pathLst>
                <a:path extrusionOk="0" h="51449" w="66371">
                  <a:moveTo>
                    <a:pt x="39373" y="42917"/>
                  </a:moveTo>
                  <a:cubicBezTo>
                    <a:pt x="44835" y="42917"/>
                    <a:pt x="45379" y="42353"/>
                    <a:pt x="46526" y="37766"/>
                  </a:cubicBezTo>
                  <a:lnTo>
                    <a:pt x="53621" y="9233"/>
                  </a:lnTo>
                  <a:cubicBezTo>
                    <a:pt x="55059" y="3401"/>
                    <a:pt x="55078" y="2410"/>
                    <a:pt x="53990" y="0"/>
                  </a:cubicBezTo>
                  <a:lnTo>
                    <a:pt x="66371" y="0"/>
                  </a:lnTo>
                  <a:cubicBezTo>
                    <a:pt x="64078" y="2410"/>
                    <a:pt x="63592" y="3440"/>
                    <a:pt x="62153" y="9233"/>
                  </a:cubicBezTo>
                  <a:lnTo>
                    <a:pt x="55603" y="35531"/>
                  </a:lnTo>
                  <a:cubicBezTo>
                    <a:pt x="52688" y="47193"/>
                    <a:pt x="48431" y="51450"/>
                    <a:pt x="37255" y="51450"/>
                  </a:cubicBezTo>
                  <a:lnTo>
                    <a:pt x="11209" y="51450"/>
                  </a:lnTo>
                  <a:cubicBezTo>
                    <a:pt x="1160" y="51450"/>
                    <a:pt x="-1736" y="46299"/>
                    <a:pt x="946" y="35531"/>
                  </a:cubicBezTo>
                  <a:lnTo>
                    <a:pt x="7574" y="8844"/>
                  </a:lnTo>
                  <a:cubicBezTo>
                    <a:pt x="8799" y="3926"/>
                    <a:pt x="8644" y="2002"/>
                    <a:pt x="8177" y="0"/>
                  </a:cubicBezTo>
                  <a:lnTo>
                    <a:pt x="30996" y="0"/>
                  </a:lnTo>
                  <a:cubicBezTo>
                    <a:pt x="29052" y="2618"/>
                    <a:pt x="27725" y="5643"/>
                    <a:pt x="27109" y="8844"/>
                  </a:cubicBezTo>
                  <a:lnTo>
                    <a:pt x="19820" y="38096"/>
                  </a:lnTo>
                  <a:cubicBezTo>
                    <a:pt x="18984" y="41478"/>
                    <a:pt x="20072" y="42917"/>
                    <a:pt x="23513" y="42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g1194018224e_0_26"/>
            <p:cNvSpPr/>
            <p:nvPr/>
          </p:nvSpPr>
          <p:spPr>
            <a:xfrm>
              <a:off x="8174209" y="4874512"/>
              <a:ext cx="85626" cy="61317"/>
            </a:xfrm>
            <a:custGeom>
              <a:rect b="b" l="l" r="r" t="t"/>
              <a:pathLst>
                <a:path extrusionOk="0" h="51527" w="71955">
                  <a:moveTo>
                    <a:pt x="21206" y="8922"/>
                  </a:moveTo>
                  <a:lnTo>
                    <a:pt x="21050" y="8922"/>
                  </a:lnTo>
                  <a:lnTo>
                    <a:pt x="12751" y="42275"/>
                  </a:lnTo>
                  <a:cubicBezTo>
                    <a:pt x="11312" y="48106"/>
                    <a:pt x="11293" y="49098"/>
                    <a:pt x="12381" y="51527"/>
                  </a:cubicBezTo>
                  <a:lnTo>
                    <a:pt x="0" y="51527"/>
                  </a:lnTo>
                  <a:cubicBezTo>
                    <a:pt x="2274" y="49098"/>
                    <a:pt x="2779" y="48068"/>
                    <a:pt x="4218" y="42275"/>
                  </a:cubicBezTo>
                  <a:lnTo>
                    <a:pt x="12420" y="9233"/>
                  </a:lnTo>
                  <a:cubicBezTo>
                    <a:pt x="13859" y="3401"/>
                    <a:pt x="13878" y="2410"/>
                    <a:pt x="12790" y="0"/>
                  </a:cubicBezTo>
                  <a:lnTo>
                    <a:pt x="40371" y="0"/>
                  </a:lnTo>
                  <a:lnTo>
                    <a:pt x="50828" y="41945"/>
                  </a:lnTo>
                  <a:lnTo>
                    <a:pt x="51061" y="41945"/>
                  </a:lnTo>
                  <a:lnTo>
                    <a:pt x="59205" y="9233"/>
                  </a:lnTo>
                  <a:cubicBezTo>
                    <a:pt x="60643" y="3401"/>
                    <a:pt x="60663" y="2410"/>
                    <a:pt x="59574" y="0"/>
                  </a:cubicBezTo>
                  <a:lnTo>
                    <a:pt x="71956" y="0"/>
                  </a:lnTo>
                  <a:cubicBezTo>
                    <a:pt x="69682" y="2410"/>
                    <a:pt x="69176" y="3440"/>
                    <a:pt x="67738" y="9233"/>
                  </a:cubicBezTo>
                  <a:lnTo>
                    <a:pt x="57222" y="51450"/>
                  </a:lnTo>
                  <a:lnTo>
                    <a:pt x="31818" y="5145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g1194018224e_0_26"/>
            <p:cNvSpPr/>
            <p:nvPr/>
          </p:nvSpPr>
          <p:spPr>
            <a:xfrm>
              <a:off x="8252481" y="4874605"/>
              <a:ext cx="42420" cy="61224"/>
            </a:xfrm>
            <a:custGeom>
              <a:rect b="b" l="l" r="r" t="t"/>
              <a:pathLst>
                <a:path extrusionOk="0" h="51449" w="35647">
                  <a:moveTo>
                    <a:pt x="0" y="51450"/>
                  </a:moveTo>
                  <a:cubicBezTo>
                    <a:pt x="1944" y="48832"/>
                    <a:pt x="3273" y="45809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35647" y="0"/>
                  </a:lnTo>
                  <a:cubicBezTo>
                    <a:pt x="33704" y="2618"/>
                    <a:pt x="32374" y="5641"/>
                    <a:pt x="31760" y="8844"/>
                  </a:cubicBezTo>
                  <a:lnTo>
                    <a:pt x="23344" y="42606"/>
                  </a:lnTo>
                  <a:cubicBezTo>
                    <a:pt x="22139" y="47504"/>
                    <a:pt x="22294" y="49428"/>
                    <a:pt x="22761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g1194018224e_0_26"/>
            <p:cNvSpPr/>
            <p:nvPr/>
          </p:nvSpPr>
          <p:spPr>
            <a:xfrm>
              <a:off x="8297009" y="4874697"/>
              <a:ext cx="63052" cy="61224"/>
            </a:xfrm>
            <a:custGeom>
              <a:rect b="b" l="l" r="r" t="t"/>
              <a:pathLst>
                <a:path extrusionOk="0" h="51449" w="52985">
                  <a:moveTo>
                    <a:pt x="52985" y="0"/>
                  </a:moveTo>
                  <a:lnTo>
                    <a:pt x="51955" y="10613"/>
                  </a:lnTo>
                  <a:cubicBezTo>
                    <a:pt x="50052" y="9042"/>
                    <a:pt x="47607" y="8288"/>
                    <a:pt x="45152" y="8513"/>
                  </a:cubicBezTo>
                  <a:lnTo>
                    <a:pt x="36231" y="8513"/>
                  </a:lnTo>
                  <a:lnTo>
                    <a:pt x="27756" y="42606"/>
                  </a:lnTo>
                  <a:cubicBezTo>
                    <a:pt x="26531" y="47504"/>
                    <a:pt x="26687" y="49428"/>
                    <a:pt x="27153" y="51450"/>
                  </a:cubicBezTo>
                  <a:lnTo>
                    <a:pt x="4334" y="51450"/>
                  </a:lnTo>
                  <a:cubicBezTo>
                    <a:pt x="6263" y="48822"/>
                    <a:pt x="7590" y="45803"/>
                    <a:pt x="8222" y="42606"/>
                  </a:cubicBezTo>
                  <a:lnTo>
                    <a:pt x="16696" y="8513"/>
                  </a:lnTo>
                  <a:lnTo>
                    <a:pt x="7775" y="8513"/>
                  </a:lnTo>
                  <a:cubicBezTo>
                    <a:pt x="5032" y="8424"/>
                    <a:pt x="2325" y="9155"/>
                    <a:pt x="0" y="1061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g1194018224e_0_26"/>
            <p:cNvSpPr/>
            <p:nvPr/>
          </p:nvSpPr>
          <p:spPr>
            <a:xfrm>
              <a:off x="8350007" y="4874512"/>
              <a:ext cx="68233" cy="61224"/>
            </a:xfrm>
            <a:custGeom>
              <a:rect b="b" l="l" r="r" t="t"/>
              <a:pathLst>
                <a:path extrusionOk="0" h="51449" w="57339">
                  <a:moveTo>
                    <a:pt x="40390" y="42917"/>
                  </a:moveTo>
                  <a:cubicBezTo>
                    <a:pt x="43502" y="42973"/>
                    <a:pt x="46602" y="42514"/>
                    <a:pt x="49564" y="41556"/>
                  </a:cubicBezTo>
                  <a:lnTo>
                    <a:pt x="45346" y="51450"/>
                  </a:lnTo>
                  <a:lnTo>
                    <a:pt x="0" y="51450"/>
                  </a:lnTo>
                  <a:cubicBezTo>
                    <a:pt x="1936" y="48828"/>
                    <a:pt x="3265" y="45805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57339" y="0"/>
                  </a:lnTo>
                  <a:lnTo>
                    <a:pt x="56484" y="9874"/>
                  </a:lnTo>
                  <a:cubicBezTo>
                    <a:pt x="53739" y="8881"/>
                    <a:pt x="50830" y="8418"/>
                    <a:pt x="47912" y="8513"/>
                  </a:cubicBezTo>
                  <a:lnTo>
                    <a:pt x="31916" y="8513"/>
                  </a:lnTo>
                  <a:lnTo>
                    <a:pt x="28903" y="20564"/>
                  </a:lnTo>
                  <a:lnTo>
                    <a:pt x="42897" y="20564"/>
                  </a:lnTo>
                  <a:cubicBezTo>
                    <a:pt x="46009" y="20607"/>
                    <a:pt x="49108" y="20148"/>
                    <a:pt x="52072" y="19204"/>
                  </a:cubicBezTo>
                  <a:lnTo>
                    <a:pt x="49273" y="30458"/>
                  </a:lnTo>
                  <a:cubicBezTo>
                    <a:pt x="46554" y="29468"/>
                    <a:pt x="43671" y="29008"/>
                    <a:pt x="40779" y="29097"/>
                  </a:cubicBezTo>
                  <a:lnTo>
                    <a:pt x="26784" y="29097"/>
                  </a:lnTo>
                  <a:lnTo>
                    <a:pt x="23344" y="4291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g1194018224e_0_26"/>
            <p:cNvSpPr/>
            <p:nvPr/>
          </p:nvSpPr>
          <p:spPr>
            <a:xfrm>
              <a:off x="8410320" y="4874605"/>
              <a:ext cx="77104" cy="61224"/>
            </a:xfrm>
            <a:custGeom>
              <a:rect b="b" l="l" r="r" t="t"/>
              <a:pathLst>
                <a:path extrusionOk="0" h="51449" w="64793">
                  <a:moveTo>
                    <a:pt x="12206" y="8844"/>
                  </a:moveTo>
                  <a:cubicBezTo>
                    <a:pt x="13431" y="3926"/>
                    <a:pt x="13256" y="2002"/>
                    <a:pt x="12790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17"/>
                  </a:cubicBezTo>
                  <a:lnTo>
                    <a:pt x="58369" y="36814"/>
                  </a:lnTo>
                  <a:cubicBezTo>
                    <a:pt x="55784" y="47251"/>
                    <a:pt x="50867" y="51450"/>
                    <a:pt x="39943" y="51450"/>
                  </a:cubicBezTo>
                  <a:lnTo>
                    <a:pt x="0" y="51450"/>
                  </a:lnTo>
                  <a:cubicBezTo>
                    <a:pt x="1936" y="48826"/>
                    <a:pt x="3263" y="45805"/>
                    <a:pt x="3887" y="42606"/>
                  </a:cubicBezTo>
                  <a:close/>
                  <a:moveTo>
                    <a:pt x="23324" y="42839"/>
                  </a:moveTo>
                  <a:lnTo>
                    <a:pt x="33548" y="42839"/>
                  </a:lnTo>
                  <a:cubicBezTo>
                    <a:pt x="36755" y="42839"/>
                    <a:pt x="37436" y="42120"/>
                    <a:pt x="38291" y="38660"/>
                  </a:cubicBezTo>
                  <a:lnTo>
                    <a:pt x="44763" y="12615"/>
                  </a:lnTo>
                  <a:cubicBezTo>
                    <a:pt x="45619" y="9155"/>
                    <a:pt x="45327" y="8436"/>
                    <a:pt x="42100" y="8436"/>
                  </a:cubicBezTo>
                  <a:lnTo>
                    <a:pt x="31896" y="843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g1194018224e_0_26"/>
            <p:cNvSpPr/>
            <p:nvPr/>
          </p:nvSpPr>
          <p:spPr>
            <a:xfrm>
              <a:off x="8100126" y="4970319"/>
              <a:ext cx="80908" cy="61271"/>
            </a:xfrm>
            <a:custGeom>
              <a:rect b="b" l="l" r="r" t="t"/>
              <a:pathLst>
                <a:path extrusionOk="0" h="51488" w="67990">
                  <a:moveTo>
                    <a:pt x="56639" y="40895"/>
                  </a:moveTo>
                  <a:cubicBezTo>
                    <a:pt x="57809" y="44596"/>
                    <a:pt x="59442" y="48136"/>
                    <a:pt x="61499" y="51430"/>
                  </a:cubicBezTo>
                  <a:lnTo>
                    <a:pt x="37377" y="51430"/>
                  </a:lnTo>
                  <a:lnTo>
                    <a:pt x="31294" y="29641"/>
                  </a:lnTo>
                  <a:lnTo>
                    <a:pt x="25346" y="34870"/>
                  </a:lnTo>
                  <a:lnTo>
                    <a:pt x="23402" y="42645"/>
                  </a:lnTo>
                  <a:cubicBezTo>
                    <a:pt x="22178" y="47543"/>
                    <a:pt x="22333" y="49486"/>
                    <a:pt x="22800" y="51488"/>
                  </a:cubicBezTo>
                  <a:lnTo>
                    <a:pt x="0" y="51488"/>
                  </a:lnTo>
                  <a:cubicBezTo>
                    <a:pt x="1932" y="48863"/>
                    <a:pt x="3260" y="45844"/>
                    <a:pt x="3887" y="42645"/>
                  </a:cubicBezTo>
                  <a:lnTo>
                    <a:pt x="12284" y="8883"/>
                  </a:lnTo>
                  <a:cubicBezTo>
                    <a:pt x="13266" y="6041"/>
                    <a:pt x="13474" y="2987"/>
                    <a:pt x="12887" y="39"/>
                  </a:cubicBezTo>
                  <a:lnTo>
                    <a:pt x="35706" y="39"/>
                  </a:lnTo>
                  <a:cubicBezTo>
                    <a:pt x="33774" y="2665"/>
                    <a:pt x="32446" y="5683"/>
                    <a:pt x="31818" y="8883"/>
                  </a:cubicBezTo>
                  <a:lnTo>
                    <a:pt x="28320" y="23052"/>
                  </a:lnTo>
                  <a:lnTo>
                    <a:pt x="45619" y="7503"/>
                  </a:lnTo>
                  <a:cubicBezTo>
                    <a:pt x="48515" y="4918"/>
                    <a:pt x="49312" y="3615"/>
                    <a:pt x="49739" y="1944"/>
                  </a:cubicBezTo>
                  <a:cubicBezTo>
                    <a:pt x="49881" y="1302"/>
                    <a:pt x="49986" y="653"/>
                    <a:pt x="50050" y="0"/>
                  </a:cubicBezTo>
                  <a:lnTo>
                    <a:pt x="67991" y="0"/>
                  </a:lnTo>
                  <a:cubicBezTo>
                    <a:pt x="65075" y="1279"/>
                    <a:pt x="62369" y="2989"/>
                    <a:pt x="59963" y="5073"/>
                  </a:cubicBezTo>
                  <a:lnTo>
                    <a:pt x="47970" y="15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g1194018224e_0_26"/>
            <p:cNvSpPr/>
            <p:nvPr/>
          </p:nvSpPr>
          <p:spPr>
            <a:xfrm>
              <a:off x="8176315" y="4970296"/>
              <a:ext cx="42489" cy="61224"/>
            </a:xfrm>
            <a:custGeom>
              <a:rect b="b" l="l" r="r" t="t"/>
              <a:pathLst>
                <a:path extrusionOk="0" h="51449" w="35705">
                  <a:moveTo>
                    <a:pt x="0" y="51450"/>
                  </a:moveTo>
                  <a:cubicBezTo>
                    <a:pt x="1932" y="48824"/>
                    <a:pt x="3260" y="45805"/>
                    <a:pt x="3887" y="42606"/>
                  </a:cubicBezTo>
                  <a:lnTo>
                    <a:pt x="12284" y="8844"/>
                  </a:lnTo>
                  <a:cubicBezTo>
                    <a:pt x="13509" y="3946"/>
                    <a:pt x="13334" y="2002"/>
                    <a:pt x="12867" y="0"/>
                  </a:cubicBezTo>
                  <a:lnTo>
                    <a:pt x="35706" y="0"/>
                  </a:lnTo>
                  <a:cubicBezTo>
                    <a:pt x="33774" y="2626"/>
                    <a:pt x="32446" y="5644"/>
                    <a:pt x="31818" y="8844"/>
                  </a:cubicBezTo>
                  <a:lnTo>
                    <a:pt x="23422" y="42606"/>
                  </a:lnTo>
                  <a:cubicBezTo>
                    <a:pt x="22197" y="47504"/>
                    <a:pt x="22353" y="49448"/>
                    <a:pt x="22819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g1194018224e_0_26"/>
            <p:cNvSpPr/>
            <p:nvPr/>
          </p:nvSpPr>
          <p:spPr>
            <a:xfrm>
              <a:off x="8211424" y="4970249"/>
              <a:ext cx="85673" cy="61271"/>
            </a:xfrm>
            <a:custGeom>
              <a:rect b="b" l="l" r="r" t="t"/>
              <a:pathLst>
                <a:path extrusionOk="0" h="51488" w="71994">
                  <a:moveTo>
                    <a:pt x="21225" y="8883"/>
                  </a:moveTo>
                  <a:lnTo>
                    <a:pt x="21050" y="8883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40390" y="0"/>
                  </a:lnTo>
                  <a:lnTo>
                    <a:pt x="50847" y="41964"/>
                  </a:lnTo>
                  <a:lnTo>
                    <a:pt x="51080" y="41964"/>
                  </a:lnTo>
                  <a:lnTo>
                    <a:pt x="59244" y="9291"/>
                  </a:lnTo>
                  <a:cubicBezTo>
                    <a:pt x="60682" y="3460"/>
                    <a:pt x="60702" y="2449"/>
                    <a:pt x="59613" y="39"/>
                  </a:cubicBezTo>
                  <a:lnTo>
                    <a:pt x="71994" y="39"/>
                  </a:lnTo>
                  <a:cubicBezTo>
                    <a:pt x="69701" y="2449"/>
                    <a:pt x="69196" y="3499"/>
                    <a:pt x="67757" y="9291"/>
                  </a:cubicBezTo>
                  <a:lnTo>
                    <a:pt x="57300" y="51488"/>
                  </a:lnTo>
                  <a:lnTo>
                    <a:pt x="31838" y="5148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g1194018224e_0_26"/>
            <p:cNvSpPr/>
            <p:nvPr/>
          </p:nvSpPr>
          <p:spPr>
            <a:xfrm>
              <a:off x="8292342" y="4970296"/>
              <a:ext cx="72341" cy="61224"/>
            </a:xfrm>
            <a:custGeom>
              <a:rect b="b" l="l" r="r" t="t"/>
              <a:pathLst>
                <a:path extrusionOk="0" h="51449" w="60791">
                  <a:moveTo>
                    <a:pt x="60791" y="20584"/>
                  </a:moveTo>
                  <a:cubicBezTo>
                    <a:pt x="58508" y="22724"/>
                    <a:pt x="56962" y="25536"/>
                    <a:pt x="56379" y="28611"/>
                  </a:cubicBezTo>
                  <a:lnTo>
                    <a:pt x="53211" y="41323"/>
                  </a:lnTo>
                  <a:cubicBezTo>
                    <a:pt x="51637" y="47679"/>
                    <a:pt x="51695" y="48709"/>
                    <a:pt x="52783" y="51450"/>
                  </a:cubicBezTo>
                  <a:lnTo>
                    <a:pt x="35504" y="51450"/>
                  </a:lnTo>
                  <a:lnTo>
                    <a:pt x="36029" y="46707"/>
                  </a:lnTo>
                  <a:lnTo>
                    <a:pt x="35873" y="46707"/>
                  </a:lnTo>
                  <a:cubicBezTo>
                    <a:pt x="34241" y="49681"/>
                    <a:pt x="33094" y="51450"/>
                    <a:pt x="27535" y="51450"/>
                  </a:cubicBezTo>
                  <a:lnTo>
                    <a:pt x="10178" y="51450"/>
                  </a:lnTo>
                  <a:cubicBezTo>
                    <a:pt x="1820" y="51450"/>
                    <a:pt x="-1854" y="47426"/>
                    <a:pt x="906" y="36328"/>
                  </a:cubicBezTo>
                  <a:lnTo>
                    <a:pt x="6193" y="15122"/>
                  </a:lnTo>
                  <a:cubicBezTo>
                    <a:pt x="8953" y="4023"/>
                    <a:pt x="14629" y="0"/>
                    <a:pt x="22986" y="0"/>
                  </a:cubicBezTo>
                  <a:lnTo>
                    <a:pt x="60597" y="0"/>
                  </a:lnTo>
                  <a:lnTo>
                    <a:pt x="59664" y="9893"/>
                  </a:lnTo>
                  <a:cubicBezTo>
                    <a:pt x="57287" y="8867"/>
                    <a:pt x="54708" y="8397"/>
                    <a:pt x="52122" y="8513"/>
                  </a:cubicBezTo>
                  <a:lnTo>
                    <a:pt x="31306" y="8513"/>
                  </a:lnTo>
                  <a:cubicBezTo>
                    <a:pt x="28740" y="8513"/>
                    <a:pt x="27243" y="9330"/>
                    <a:pt x="26641" y="11818"/>
                  </a:cubicBezTo>
                  <a:lnTo>
                    <a:pt x="19702" y="39632"/>
                  </a:lnTo>
                  <a:cubicBezTo>
                    <a:pt x="19080" y="42120"/>
                    <a:pt x="20168" y="42936"/>
                    <a:pt x="22753" y="42936"/>
                  </a:cubicBezTo>
                  <a:lnTo>
                    <a:pt x="29342" y="42936"/>
                  </a:lnTo>
                  <a:cubicBezTo>
                    <a:pt x="31908" y="42936"/>
                    <a:pt x="33405" y="42120"/>
                    <a:pt x="34027" y="39632"/>
                  </a:cubicBezTo>
                  <a:lnTo>
                    <a:pt x="36631" y="29097"/>
                  </a:lnTo>
                  <a:lnTo>
                    <a:pt x="29323" y="29097"/>
                  </a:lnTo>
                  <a:cubicBezTo>
                    <a:pt x="28085" y="29146"/>
                    <a:pt x="26874" y="29478"/>
                    <a:pt x="25785" y="30069"/>
                  </a:cubicBezTo>
                  <a:lnTo>
                    <a:pt x="28215" y="2058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g1194018224e_0_26"/>
            <p:cNvSpPr/>
            <p:nvPr/>
          </p:nvSpPr>
          <p:spPr>
            <a:xfrm>
              <a:off x="8360653" y="4970296"/>
              <a:ext cx="77104" cy="61224"/>
            </a:xfrm>
            <a:custGeom>
              <a:rect b="b" l="l" r="r" t="t"/>
              <a:pathLst>
                <a:path extrusionOk="0" h="51449" w="64793">
                  <a:moveTo>
                    <a:pt x="12206" y="8844"/>
                  </a:moveTo>
                  <a:cubicBezTo>
                    <a:pt x="13411" y="3946"/>
                    <a:pt x="13256" y="2002"/>
                    <a:pt x="12789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36"/>
                  </a:cubicBezTo>
                  <a:lnTo>
                    <a:pt x="58311" y="36814"/>
                  </a:lnTo>
                  <a:cubicBezTo>
                    <a:pt x="55706" y="47271"/>
                    <a:pt x="50808" y="51450"/>
                    <a:pt x="39885" y="51450"/>
                  </a:cubicBezTo>
                  <a:lnTo>
                    <a:pt x="0" y="51450"/>
                  </a:lnTo>
                  <a:cubicBezTo>
                    <a:pt x="1940" y="48830"/>
                    <a:pt x="3269" y="45807"/>
                    <a:pt x="3887" y="42606"/>
                  </a:cubicBezTo>
                  <a:close/>
                  <a:moveTo>
                    <a:pt x="23324" y="42936"/>
                  </a:moveTo>
                  <a:lnTo>
                    <a:pt x="33529" y="42936"/>
                  </a:lnTo>
                  <a:cubicBezTo>
                    <a:pt x="36755" y="42936"/>
                    <a:pt x="37416" y="42198"/>
                    <a:pt x="38271" y="38738"/>
                  </a:cubicBezTo>
                  <a:lnTo>
                    <a:pt x="44763" y="12692"/>
                  </a:lnTo>
                  <a:cubicBezTo>
                    <a:pt x="45619" y="9252"/>
                    <a:pt x="45308" y="8513"/>
                    <a:pt x="42100" y="8513"/>
                  </a:cubicBezTo>
                  <a:lnTo>
                    <a:pt x="31896" y="85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g1194018224e_0_26"/>
            <p:cNvSpPr/>
            <p:nvPr/>
          </p:nvSpPr>
          <p:spPr>
            <a:xfrm>
              <a:off x="8437636" y="4970296"/>
              <a:ext cx="74443" cy="61224"/>
            </a:xfrm>
            <a:custGeom>
              <a:rect b="b" l="l" r="r" t="t"/>
              <a:pathLst>
                <a:path extrusionOk="0" h="51449" w="62557">
                  <a:moveTo>
                    <a:pt x="6195" y="15122"/>
                  </a:moveTo>
                  <a:cubicBezTo>
                    <a:pt x="8955" y="4023"/>
                    <a:pt x="14612" y="0"/>
                    <a:pt x="22969" y="0"/>
                  </a:cubicBezTo>
                  <a:lnTo>
                    <a:pt x="52397" y="0"/>
                  </a:lnTo>
                  <a:cubicBezTo>
                    <a:pt x="60755" y="0"/>
                    <a:pt x="64409" y="4023"/>
                    <a:pt x="61649" y="15122"/>
                  </a:cubicBezTo>
                  <a:lnTo>
                    <a:pt x="56382" y="36328"/>
                  </a:lnTo>
                  <a:cubicBezTo>
                    <a:pt x="53622" y="47426"/>
                    <a:pt x="47946" y="51450"/>
                    <a:pt x="39588" y="51450"/>
                  </a:cubicBezTo>
                  <a:lnTo>
                    <a:pt x="10161" y="51450"/>
                  </a:lnTo>
                  <a:cubicBezTo>
                    <a:pt x="1803" y="51450"/>
                    <a:pt x="-1852" y="47426"/>
                    <a:pt x="909" y="36328"/>
                  </a:cubicBezTo>
                  <a:close/>
                  <a:moveTo>
                    <a:pt x="19704" y="39632"/>
                  </a:moveTo>
                  <a:cubicBezTo>
                    <a:pt x="19082" y="42120"/>
                    <a:pt x="20171" y="42936"/>
                    <a:pt x="22736" y="42936"/>
                  </a:cubicBezTo>
                  <a:lnTo>
                    <a:pt x="31269" y="42936"/>
                  </a:lnTo>
                  <a:cubicBezTo>
                    <a:pt x="33835" y="42936"/>
                    <a:pt x="35312" y="42120"/>
                    <a:pt x="35934" y="39632"/>
                  </a:cubicBezTo>
                  <a:lnTo>
                    <a:pt x="42854" y="11818"/>
                  </a:lnTo>
                  <a:cubicBezTo>
                    <a:pt x="43476" y="9330"/>
                    <a:pt x="42387" y="8513"/>
                    <a:pt x="39821" y="8513"/>
                  </a:cubicBezTo>
                  <a:lnTo>
                    <a:pt x="31308" y="8513"/>
                  </a:lnTo>
                  <a:cubicBezTo>
                    <a:pt x="28723" y="8513"/>
                    <a:pt x="27246" y="9330"/>
                    <a:pt x="26624" y="1181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g1194018224e_0_26"/>
            <p:cNvSpPr/>
            <p:nvPr/>
          </p:nvSpPr>
          <p:spPr>
            <a:xfrm>
              <a:off x="8507476" y="4970249"/>
              <a:ext cx="103067" cy="61271"/>
            </a:xfrm>
            <a:custGeom>
              <a:rect b="b" l="l" r="r" t="t"/>
              <a:pathLst>
                <a:path extrusionOk="0" h="51488" w="86611">
                  <a:moveTo>
                    <a:pt x="60293" y="39"/>
                  </a:moveTo>
                  <a:lnTo>
                    <a:pt x="86611" y="39"/>
                  </a:lnTo>
                  <a:cubicBezTo>
                    <a:pt x="84642" y="2643"/>
                    <a:pt x="83311" y="5672"/>
                    <a:pt x="82724" y="8883"/>
                  </a:cubicBezTo>
                  <a:lnTo>
                    <a:pt x="74327" y="42645"/>
                  </a:lnTo>
                  <a:cubicBezTo>
                    <a:pt x="73102" y="47543"/>
                    <a:pt x="73277" y="49486"/>
                    <a:pt x="73822" y="51488"/>
                  </a:cubicBezTo>
                  <a:lnTo>
                    <a:pt x="50866" y="51488"/>
                  </a:lnTo>
                  <a:cubicBezTo>
                    <a:pt x="52799" y="48863"/>
                    <a:pt x="54126" y="45844"/>
                    <a:pt x="54754" y="42645"/>
                  </a:cubicBezTo>
                  <a:lnTo>
                    <a:pt x="62626" y="10962"/>
                  </a:lnTo>
                  <a:lnTo>
                    <a:pt x="62470" y="10962"/>
                  </a:lnTo>
                  <a:lnTo>
                    <a:pt x="38019" y="51488"/>
                  </a:lnTo>
                  <a:lnTo>
                    <a:pt x="24413" y="51488"/>
                  </a:lnTo>
                  <a:lnTo>
                    <a:pt x="20681" y="10962"/>
                  </a:lnTo>
                  <a:lnTo>
                    <a:pt x="20525" y="10962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39962" y="0"/>
                  </a:lnTo>
                  <a:lnTo>
                    <a:pt x="42509" y="29155"/>
                  </a:lnTo>
                  <a:lnTo>
                    <a:pt x="42684" y="2915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g1194018224e_0_26"/>
            <p:cNvSpPr/>
            <p:nvPr/>
          </p:nvSpPr>
          <p:spPr>
            <a:xfrm>
              <a:off x="7990275" y="4407696"/>
              <a:ext cx="491182" cy="523274"/>
            </a:xfrm>
            <a:custGeom>
              <a:rect b="b" l="l" r="r" t="t"/>
              <a:pathLst>
                <a:path extrusionOk="0" h="439726" w="412758">
                  <a:moveTo>
                    <a:pt x="379712" y="39"/>
                  </a:moveTo>
                  <a:cubicBezTo>
                    <a:pt x="361462" y="39"/>
                    <a:pt x="346669" y="14832"/>
                    <a:pt x="346669" y="33082"/>
                  </a:cubicBezTo>
                  <a:cubicBezTo>
                    <a:pt x="346653" y="38590"/>
                    <a:pt x="348031" y="44013"/>
                    <a:pt x="350673" y="48845"/>
                  </a:cubicBezTo>
                  <a:cubicBezTo>
                    <a:pt x="347388" y="50497"/>
                    <a:pt x="339730" y="54326"/>
                    <a:pt x="329001" y="59905"/>
                  </a:cubicBezTo>
                  <a:cubicBezTo>
                    <a:pt x="323302" y="47580"/>
                    <a:pt x="308691" y="42207"/>
                    <a:pt x="296364" y="47904"/>
                  </a:cubicBezTo>
                  <a:cubicBezTo>
                    <a:pt x="284039" y="53603"/>
                    <a:pt x="278667" y="68216"/>
                    <a:pt x="284366" y="80541"/>
                  </a:cubicBezTo>
                  <a:cubicBezTo>
                    <a:pt x="284785" y="81453"/>
                    <a:pt x="285264" y="82337"/>
                    <a:pt x="285792" y="83190"/>
                  </a:cubicBezTo>
                  <a:cubicBezTo>
                    <a:pt x="280272" y="86248"/>
                    <a:pt x="274564" y="89435"/>
                    <a:pt x="268668" y="92753"/>
                  </a:cubicBezTo>
                  <a:cubicBezTo>
                    <a:pt x="263302" y="83542"/>
                    <a:pt x="251484" y="80428"/>
                    <a:pt x="242273" y="85795"/>
                  </a:cubicBezTo>
                  <a:cubicBezTo>
                    <a:pt x="233062" y="91161"/>
                    <a:pt x="229948" y="102979"/>
                    <a:pt x="235314" y="112190"/>
                  </a:cubicBezTo>
                  <a:cubicBezTo>
                    <a:pt x="229250" y="115825"/>
                    <a:pt x="223108" y="119537"/>
                    <a:pt x="216985" y="123308"/>
                  </a:cubicBezTo>
                  <a:cubicBezTo>
                    <a:pt x="211036" y="118274"/>
                    <a:pt x="202132" y="119014"/>
                    <a:pt x="197098" y="124964"/>
                  </a:cubicBezTo>
                  <a:cubicBezTo>
                    <a:pt x="194938" y="127516"/>
                    <a:pt x="193754" y="130752"/>
                    <a:pt x="193758" y="134096"/>
                  </a:cubicBezTo>
                  <a:cubicBezTo>
                    <a:pt x="193772" y="135316"/>
                    <a:pt x="193935" y="136531"/>
                    <a:pt x="194244" y="137711"/>
                  </a:cubicBezTo>
                  <a:cubicBezTo>
                    <a:pt x="170733" y="152668"/>
                    <a:pt x="148200" y="169105"/>
                    <a:pt x="126779" y="186925"/>
                  </a:cubicBezTo>
                  <a:cubicBezTo>
                    <a:pt x="104445" y="137011"/>
                    <a:pt x="71539" y="82218"/>
                    <a:pt x="25706" y="37611"/>
                  </a:cubicBezTo>
                  <a:lnTo>
                    <a:pt x="25570" y="37474"/>
                  </a:lnTo>
                  <a:cubicBezTo>
                    <a:pt x="20206" y="32188"/>
                    <a:pt x="15852" y="34520"/>
                    <a:pt x="21936" y="41109"/>
                  </a:cubicBezTo>
                  <a:lnTo>
                    <a:pt x="22169" y="41362"/>
                  </a:lnTo>
                  <a:cubicBezTo>
                    <a:pt x="61043" y="83190"/>
                    <a:pt x="91598" y="143736"/>
                    <a:pt x="112415" y="198957"/>
                  </a:cubicBezTo>
                  <a:cubicBezTo>
                    <a:pt x="33442" y="266384"/>
                    <a:pt x="-53596" y="397039"/>
                    <a:pt x="41800" y="438031"/>
                  </a:cubicBezTo>
                  <a:cubicBezTo>
                    <a:pt x="55698" y="443999"/>
                    <a:pt x="62034" y="432570"/>
                    <a:pt x="56047" y="429051"/>
                  </a:cubicBezTo>
                  <a:cubicBezTo>
                    <a:pt x="54978" y="428429"/>
                    <a:pt x="12489" y="405455"/>
                    <a:pt x="39487" y="334879"/>
                  </a:cubicBezTo>
                  <a:lnTo>
                    <a:pt x="107516" y="334879"/>
                  </a:lnTo>
                  <a:cubicBezTo>
                    <a:pt x="111155" y="334879"/>
                    <a:pt x="114106" y="331929"/>
                    <a:pt x="114106" y="328290"/>
                  </a:cubicBezTo>
                  <a:cubicBezTo>
                    <a:pt x="114106" y="324652"/>
                    <a:pt x="111155" y="321701"/>
                    <a:pt x="107516" y="321701"/>
                  </a:cubicBezTo>
                  <a:lnTo>
                    <a:pt x="45046" y="321701"/>
                  </a:lnTo>
                  <a:cubicBezTo>
                    <a:pt x="49085" y="313139"/>
                    <a:pt x="53581" y="304803"/>
                    <a:pt x="58516" y="296725"/>
                  </a:cubicBezTo>
                  <a:lnTo>
                    <a:pt x="107419" y="296725"/>
                  </a:lnTo>
                  <a:cubicBezTo>
                    <a:pt x="111064" y="296526"/>
                    <a:pt x="113857" y="293413"/>
                    <a:pt x="113660" y="289768"/>
                  </a:cubicBezTo>
                  <a:cubicBezTo>
                    <a:pt x="113478" y="286400"/>
                    <a:pt x="110788" y="283710"/>
                    <a:pt x="107419" y="283527"/>
                  </a:cubicBezTo>
                  <a:lnTo>
                    <a:pt x="66913" y="283527"/>
                  </a:lnTo>
                  <a:cubicBezTo>
                    <a:pt x="71966" y="275985"/>
                    <a:pt x="77622" y="268075"/>
                    <a:pt x="83998" y="259794"/>
                  </a:cubicBezTo>
                  <a:lnTo>
                    <a:pt x="107322" y="259794"/>
                  </a:lnTo>
                  <a:cubicBezTo>
                    <a:pt x="110967" y="259596"/>
                    <a:pt x="113760" y="256482"/>
                    <a:pt x="113563" y="252838"/>
                  </a:cubicBezTo>
                  <a:cubicBezTo>
                    <a:pt x="113381" y="249470"/>
                    <a:pt x="110691" y="246779"/>
                    <a:pt x="107322" y="246597"/>
                  </a:cubicBezTo>
                  <a:lnTo>
                    <a:pt x="94358" y="246597"/>
                  </a:lnTo>
                  <a:cubicBezTo>
                    <a:pt x="101744" y="237525"/>
                    <a:pt x="109932" y="228093"/>
                    <a:pt x="118926" y="218297"/>
                  </a:cubicBezTo>
                  <a:lnTo>
                    <a:pt x="119159" y="218024"/>
                  </a:lnTo>
                  <a:cubicBezTo>
                    <a:pt x="137080" y="269960"/>
                    <a:pt x="145749" y="314237"/>
                    <a:pt x="143844" y="329009"/>
                  </a:cubicBezTo>
                  <a:cubicBezTo>
                    <a:pt x="143389" y="334289"/>
                    <a:pt x="140256" y="338965"/>
                    <a:pt x="135545" y="341391"/>
                  </a:cubicBezTo>
                  <a:cubicBezTo>
                    <a:pt x="132201" y="342965"/>
                    <a:pt x="130821" y="347591"/>
                    <a:pt x="136069" y="349166"/>
                  </a:cubicBezTo>
                  <a:cubicBezTo>
                    <a:pt x="152766" y="354083"/>
                    <a:pt x="163067" y="337503"/>
                    <a:pt x="164914" y="324189"/>
                  </a:cubicBezTo>
                  <a:cubicBezTo>
                    <a:pt x="166760" y="310875"/>
                    <a:pt x="157644" y="261622"/>
                    <a:pt x="133523" y="203019"/>
                  </a:cubicBezTo>
                  <a:cubicBezTo>
                    <a:pt x="154511" y="182523"/>
                    <a:pt x="176941" y="163554"/>
                    <a:pt x="200639" y="146263"/>
                  </a:cubicBezTo>
                  <a:cubicBezTo>
                    <a:pt x="202771" y="147523"/>
                    <a:pt x="205199" y="148193"/>
                    <a:pt x="207675" y="148207"/>
                  </a:cubicBezTo>
                  <a:cubicBezTo>
                    <a:pt x="215471" y="148207"/>
                    <a:pt x="221794" y="141892"/>
                    <a:pt x="221806" y="134096"/>
                  </a:cubicBezTo>
                  <a:cubicBezTo>
                    <a:pt x="221808" y="133161"/>
                    <a:pt x="221711" y="132230"/>
                    <a:pt x="221514" y="131316"/>
                  </a:cubicBezTo>
                  <a:cubicBezTo>
                    <a:pt x="227837" y="126923"/>
                    <a:pt x="234104" y="122661"/>
                    <a:pt x="240310" y="118527"/>
                  </a:cubicBezTo>
                  <a:cubicBezTo>
                    <a:pt x="243715" y="121263"/>
                    <a:pt x="247954" y="122752"/>
                    <a:pt x="252322" y="122744"/>
                  </a:cubicBezTo>
                  <a:cubicBezTo>
                    <a:pt x="262917" y="122832"/>
                    <a:pt x="271576" y="114315"/>
                    <a:pt x="271664" y="103720"/>
                  </a:cubicBezTo>
                  <a:cubicBezTo>
                    <a:pt x="271677" y="102054"/>
                    <a:pt x="271475" y="100392"/>
                    <a:pt x="271059" y="98779"/>
                  </a:cubicBezTo>
                  <a:cubicBezTo>
                    <a:pt x="277254" y="94891"/>
                    <a:pt x="283246" y="91237"/>
                    <a:pt x="289038" y="87816"/>
                  </a:cubicBezTo>
                  <a:cubicBezTo>
                    <a:pt x="298261" y="97768"/>
                    <a:pt x="313807" y="98359"/>
                    <a:pt x="323758" y="89136"/>
                  </a:cubicBezTo>
                  <a:cubicBezTo>
                    <a:pt x="330717" y="82687"/>
                    <a:pt x="333341" y="72805"/>
                    <a:pt x="330497" y="63753"/>
                  </a:cubicBezTo>
                  <a:cubicBezTo>
                    <a:pt x="340993" y="57922"/>
                    <a:pt x="348651" y="53763"/>
                    <a:pt x="352403" y="51644"/>
                  </a:cubicBezTo>
                  <a:cubicBezTo>
                    <a:pt x="362675" y="66727"/>
                    <a:pt x="383232" y="70626"/>
                    <a:pt x="398313" y="60352"/>
                  </a:cubicBezTo>
                  <a:cubicBezTo>
                    <a:pt x="413396" y="50079"/>
                    <a:pt x="417295" y="29525"/>
                    <a:pt x="407023" y="14442"/>
                  </a:cubicBezTo>
                  <a:cubicBezTo>
                    <a:pt x="400869" y="5407"/>
                    <a:pt x="390643" y="0"/>
                    <a:pt x="379712" y="0"/>
                  </a:cubicBezTo>
                  <a:close/>
                </a:path>
              </a:pathLst>
            </a:custGeom>
            <a:solidFill>
              <a:srgbClr val="F37D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4018224e_0_149"/>
          <p:cNvSpPr txBox="1"/>
          <p:nvPr>
            <p:ph idx="1" type="body"/>
          </p:nvPr>
        </p:nvSpPr>
        <p:spPr>
          <a:xfrm>
            <a:off x="468313" y="1058864"/>
            <a:ext cx="38877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i="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6" name="Google Shape;86;g1194018224e_0_149"/>
          <p:cNvSpPr txBox="1"/>
          <p:nvPr>
            <p:ph idx="2" type="body"/>
          </p:nvPr>
        </p:nvSpPr>
        <p:spPr>
          <a:xfrm>
            <a:off x="4786195" y="1058864"/>
            <a:ext cx="38877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i="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87" name="Google Shape;87;g1194018224e_0_149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8" name="Google Shape;88;g1194018224e_0_149"/>
          <p:cNvGrpSpPr/>
          <p:nvPr/>
        </p:nvGrpSpPr>
        <p:grpSpPr>
          <a:xfrm>
            <a:off x="7786672" y="4407696"/>
            <a:ext cx="823871" cy="623894"/>
            <a:chOff x="7786672" y="4407696"/>
            <a:chExt cx="823871" cy="623894"/>
          </a:xfrm>
        </p:grpSpPr>
        <p:sp>
          <p:nvSpPr>
            <p:cNvPr id="89" name="Google Shape;89;g1194018224e_0_149"/>
            <p:cNvSpPr/>
            <p:nvPr/>
          </p:nvSpPr>
          <p:spPr>
            <a:xfrm>
              <a:off x="7994801" y="4607341"/>
              <a:ext cx="59976" cy="115187"/>
            </a:xfrm>
            <a:custGeom>
              <a:rect b="b" l="l" r="r" t="t"/>
              <a:pathLst>
                <a:path extrusionOk="0" h="96796" w="50400">
                  <a:moveTo>
                    <a:pt x="0" y="96796"/>
                  </a:moveTo>
                  <a:cubicBezTo>
                    <a:pt x="1225" y="94133"/>
                    <a:pt x="2255" y="91257"/>
                    <a:pt x="3499" y="87738"/>
                  </a:cubicBezTo>
                  <a:cubicBezTo>
                    <a:pt x="4949" y="83785"/>
                    <a:pt x="6111" y="79730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6" y="80864"/>
                    <a:pt x="31274" y="84978"/>
                    <a:pt x="30846" y="87855"/>
                  </a:cubicBezTo>
                  <a:cubicBezTo>
                    <a:pt x="30353" y="90776"/>
                    <a:pt x="30151" y="93739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g1194018224e_0_149"/>
            <p:cNvSpPr/>
            <p:nvPr/>
          </p:nvSpPr>
          <p:spPr>
            <a:xfrm>
              <a:off x="7786672" y="4607363"/>
              <a:ext cx="147819" cy="115163"/>
            </a:xfrm>
            <a:custGeom>
              <a:rect b="b" l="l" r="r" t="t"/>
              <a:pathLst>
                <a:path extrusionOk="0" h="96776" w="124218">
                  <a:moveTo>
                    <a:pt x="103966" y="96777"/>
                  </a:moveTo>
                  <a:lnTo>
                    <a:pt x="19804" y="96777"/>
                  </a:lnTo>
                  <a:cubicBezTo>
                    <a:pt x="11368" y="96777"/>
                    <a:pt x="5615" y="94833"/>
                    <a:pt x="2505" y="90946"/>
                  </a:cubicBezTo>
                  <a:cubicBezTo>
                    <a:pt x="735" y="88217"/>
                    <a:pt x="-136" y="85002"/>
                    <a:pt x="17" y="81752"/>
                  </a:cubicBezTo>
                  <a:cubicBezTo>
                    <a:pt x="69" y="78208"/>
                    <a:pt x="552" y="74683"/>
                    <a:pt x="1455" y="71256"/>
                  </a:cubicBezTo>
                  <a:lnTo>
                    <a:pt x="11951" y="25579"/>
                  </a:lnTo>
                  <a:cubicBezTo>
                    <a:pt x="14206" y="16327"/>
                    <a:pt x="17491" y="9738"/>
                    <a:pt x="22020" y="5831"/>
                  </a:cubicBezTo>
                  <a:cubicBezTo>
                    <a:pt x="26549" y="1924"/>
                    <a:pt x="33138" y="0"/>
                    <a:pt x="41787" y="0"/>
                  </a:cubicBezTo>
                  <a:lnTo>
                    <a:pt x="103985" y="0"/>
                  </a:lnTo>
                  <a:cubicBezTo>
                    <a:pt x="112829" y="0"/>
                    <a:pt x="118583" y="1847"/>
                    <a:pt x="121479" y="5831"/>
                  </a:cubicBezTo>
                  <a:cubicBezTo>
                    <a:pt x="123471" y="8568"/>
                    <a:pt x="124427" y="11921"/>
                    <a:pt x="124180" y="15297"/>
                  </a:cubicBezTo>
                  <a:cubicBezTo>
                    <a:pt x="124147" y="18774"/>
                    <a:pt x="123658" y="22230"/>
                    <a:pt x="122723" y="25579"/>
                  </a:cubicBezTo>
                  <a:lnTo>
                    <a:pt x="115939" y="55842"/>
                  </a:lnTo>
                  <a:lnTo>
                    <a:pt x="31330" y="55842"/>
                  </a:lnTo>
                  <a:lnTo>
                    <a:pt x="26801" y="75590"/>
                  </a:lnTo>
                  <a:cubicBezTo>
                    <a:pt x="26456" y="77143"/>
                    <a:pt x="26248" y="78724"/>
                    <a:pt x="26179" y="80314"/>
                  </a:cubicBezTo>
                  <a:cubicBezTo>
                    <a:pt x="26179" y="81344"/>
                    <a:pt x="26179" y="82257"/>
                    <a:pt x="26607" y="82568"/>
                  </a:cubicBezTo>
                  <a:cubicBezTo>
                    <a:pt x="27209" y="83812"/>
                    <a:pt x="29056" y="84512"/>
                    <a:pt x="31952" y="84512"/>
                  </a:cubicBezTo>
                  <a:lnTo>
                    <a:pt x="93664" y="84512"/>
                  </a:lnTo>
                  <a:cubicBezTo>
                    <a:pt x="99058" y="84545"/>
                    <a:pt x="104442" y="83997"/>
                    <a:pt x="109719" y="82879"/>
                  </a:cubicBezTo>
                  <a:close/>
                  <a:moveTo>
                    <a:pt x="97377" y="21264"/>
                  </a:moveTo>
                  <a:cubicBezTo>
                    <a:pt x="97904" y="19670"/>
                    <a:pt x="98178" y="18004"/>
                    <a:pt x="98193" y="16327"/>
                  </a:cubicBezTo>
                  <a:cubicBezTo>
                    <a:pt x="98180" y="15621"/>
                    <a:pt x="98042" y="14924"/>
                    <a:pt x="97785" y="14267"/>
                  </a:cubicBezTo>
                  <a:cubicBezTo>
                    <a:pt x="96969" y="13042"/>
                    <a:pt x="94908" y="12420"/>
                    <a:pt x="91954" y="12420"/>
                  </a:cubicBezTo>
                  <a:lnTo>
                    <a:pt x="48396" y="12420"/>
                  </a:lnTo>
                  <a:cubicBezTo>
                    <a:pt x="46180" y="12210"/>
                    <a:pt x="43970" y="12873"/>
                    <a:pt x="42234" y="14267"/>
                  </a:cubicBezTo>
                  <a:cubicBezTo>
                    <a:pt x="40447" y="16166"/>
                    <a:pt x="39422" y="18658"/>
                    <a:pt x="39358" y="21264"/>
                  </a:cubicBezTo>
                  <a:lnTo>
                    <a:pt x="34207" y="43481"/>
                  </a:lnTo>
                  <a:lnTo>
                    <a:pt x="92226" y="4348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g1194018224e_0_149"/>
            <p:cNvSpPr/>
            <p:nvPr/>
          </p:nvSpPr>
          <p:spPr>
            <a:xfrm>
              <a:off x="7935437" y="4546824"/>
              <a:ext cx="74038" cy="175671"/>
            </a:xfrm>
            <a:custGeom>
              <a:rect b="b" l="l" r="r" t="t"/>
              <a:pathLst>
                <a:path extrusionOk="0" h="147623" w="62217">
                  <a:moveTo>
                    <a:pt x="0" y="147624"/>
                  </a:moveTo>
                  <a:cubicBezTo>
                    <a:pt x="1302" y="144630"/>
                    <a:pt x="2391" y="141404"/>
                    <a:pt x="3712" y="137478"/>
                  </a:cubicBezTo>
                  <a:cubicBezTo>
                    <a:pt x="5265" y="133034"/>
                    <a:pt x="6506" y="128488"/>
                    <a:pt x="7425" y="123872"/>
                  </a:cubicBezTo>
                  <a:lnTo>
                    <a:pt x="29039" y="23771"/>
                  </a:lnTo>
                  <a:cubicBezTo>
                    <a:pt x="30341" y="17532"/>
                    <a:pt x="31216" y="12926"/>
                    <a:pt x="31643" y="10166"/>
                  </a:cubicBezTo>
                  <a:cubicBezTo>
                    <a:pt x="32071" y="7405"/>
                    <a:pt x="32090" y="4160"/>
                    <a:pt x="32090" y="0"/>
                  </a:cubicBezTo>
                  <a:lnTo>
                    <a:pt x="62218" y="0"/>
                  </a:lnTo>
                  <a:lnTo>
                    <a:pt x="35356" y="123775"/>
                  </a:lnTo>
                  <a:cubicBezTo>
                    <a:pt x="34059" y="129786"/>
                    <a:pt x="33185" y="134407"/>
                    <a:pt x="32732" y="137633"/>
                  </a:cubicBezTo>
                  <a:cubicBezTo>
                    <a:pt x="32207" y="140910"/>
                    <a:pt x="31991" y="144228"/>
                    <a:pt x="32090" y="14754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g1194018224e_0_149"/>
            <p:cNvSpPr/>
            <p:nvPr/>
          </p:nvSpPr>
          <p:spPr>
            <a:xfrm>
              <a:off x="8256508" y="4607303"/>
              <a:ext cx="112087" cy="115224"/>
            </a:xfrm>
            <a:custGeom>
              <a:rect b="b" l="l" r="r" t="t"/>
              <a:pathLst>
                <a:path extrusionOk="0" h="96827" w="94191">
                  <a:moveTo>
                    <a:pt x="77534" y="16378"/>
                  </a:moveTo>
                  <a:cubicBezTo>
                    <a:pt x="74444" y="16164"/>
                    <a:pt x="71353" y="15969"/>
                    <a:pt x="67816" y="15969"/>
                  </a:cubicBezTo>
                  <a:lnTo>
                    <a:pt x="54035" y="15969"/>
                  </a:lnTo>
                  <a:cubicBezTo>
                    <a:pt x="51858" y="15828"/>
                    <a:pt x="49694" y="16401"/>
                    <a:pt x="47873" y="17602"/>
                  </a:cubicBezTo>
                  <a:cubicBezTo>
                    <a:pt x="46023" y="19274"/>
                    <a:pt x="44791" y="21519"/>
                    <a:pt x="44375" y="23977"/>
                  </a:cubicBezTo>
                  <a:lnTo>
                    <a:pt x="32848" y="75641"/>
                  </a:lnTo>
                  <a:cubicBezTo>
                    <a:pt x="31115" y="81810"/>
                    <a:pt x="30149" y="88168"/>
                    <a:pt x="29972" y="94572"/>
                  </a:cubicBezTo>
                  <a:lnTo>
                    <a:pt x="29972" y="96827"/>
                  </a:lnTo>
                  <a:lnTo>
                    <a:pt x="0" y="96827"/>
                  </a:lnTo>
                  <a:cubicBezTo>
                    <a:pt x="1225" y="93737"/>
                    <a:pt x="2468" y="90860"/>
                    <a:pt x="3285" y="87983"/>
                  </a:cubicBezTo>
                  <a:cubicBezTo>
                    <a:pt x="4101" y="85107"/>
                    <a:pt x="5229" y="81180"/>
                    <a:pt x="6589" y="75641"/>
                  </a:cubicBezTo>
                  <a:lnTo>
                    <a:pt x="18932" y="21217"/>
                  </a:lnTo>
                  <a:cubicBezTo>
                    <a:pt x="20370" y="15872"/>
                    <a:pt x="20992" y="11752"/>
                    <a:pt x="21614" y="8661"/>
                  </a:cubicBezTo>
                  <a:cubicBezTo>
                    <a:pt x="21954" y="5798"/>
                    <a:pt x="22090" y="2914"/>
                    <a:pt x="22022" y="31"/>
                  </a:cubicBezTo>
                  <a:lnTo>
                    <a:pt x="47290" y="31"/>
                  </a:lnTo>
                  <a:lnTo>
                    <a:pt x="46260" y="9905"/>
                  </a:lnTo>
                  <a:cubicBezTo>
                    <a:pt x="47638" y="6881"/>
                    <a:pt x="49850" y="4313"/>
                    <a:pt x="52635" y="2500"/>
                  </a:cubicBezTo>
                  <a:cubicBezTo>
                    <a:pt x="55969" y="676"/>
                    <a:pt x="59745" y="-179"/>
                    <a:pt x="63539" y="31"/>
                  </a:cubicBezTo>
                  <a:lnTo>
                    <a:pt x="88244" y="31"/>
                  </a:lnTo>
                  <a:lnTo>
                    <a:pt x="94191" y="10721"/>
                  </a:lnTo>
                  <a:cubicBezTo>
                    <a:pt x="92885" y="11884"/>
                    <a:pt x="91711" y="13188"/>
                    <a:pt x="90693" y="14609"/>
                  </a:cubicBezTo>
                  <a:cubicBezTo>
                    <a:pt x="89255" y="16455"/>
                    <a:pt x="88244" y="17291"/>
                    <a:pt x="87622" y="17291"/>
                  </a:cubicBezTo>
                  <a:cubicBezTo>
                    <a:pt x="83909" y="17000"/>
                    <a:pt x="80605" y="16611"/>
                    <a:pt x="77534" y="1637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g1194018224e_0_149"/>
            <p:cNvSpPr/>
            <p:nvPr/>
          </p:nvSpPr>
          <p:spPr>
            <a:xfrm>
              <a:off x="8190294" y="4607341"/>
              <a:ext cx="59976" cy="115187"/>
            </a:xfrm>
            <a:custGeom>
              <a:rect b="b" l="l" r="r" t="t"/>
              <a:pathLst>
                <a:path extrusionOk="0" h="96796" w="50400">
                  <a:moveTo>
                    <a:pt x="0" y="96796"/>
                  </a:moveTo>
                  <a:cubicBezTo>
                    <a:pt x="1225" y="94133"/>
                    <a:pt x="2255" y="91257"/>
                    <a:pt x="3479" y="87738"/>
                  </a:cubicBezTo>
                  <a:cubicBezTo>
                    <a:pt x="4945" y="83789"/>
                    <a:pt x="6115" y="79734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0" y="80858"/>
                    <a:pt x="31255" y="84978"/>
                    <a:pt x="30866" y="87855"/>
                  </a:cubicBezTo>
                  <a:cubicBezTo>
                    <a:pt x="30357" y="90774"/>
                    <a:pt x="30149" y="93737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g1194018224e_0_149"/>
            <p:cNvSpPr/>
            <p:nvPr/>
          </p:nvSpPr>
          <p:spPr>
            <a:xfrm>
              <a:off x="8027293" y="4550597"/>
              <a:ext cx="33168" cy="33168"/>
            </a:xfrm>
            <a:custGeom>
              <a:rect b="b" l="l" r="r" t="t"/>
              <a:pathLst>
                <a:path extrusionOk="0" h="27872" w="27872">
                  <a:moveTo>
                    <a:pt x="27873" y="13917"/>
                  </a:moveTo>
                  <a:cubicBezTo>
                    <a:pt x="27884" y="21614"/>
                    <a:pt x="21653" y="27861"/>
                    <a:pt x="13956" y="27873"/>
                  </a:cubicBezTo>
                  <a:cubicBezTo>
                    <a:pt x="6259" y="27884"/>
                    <a:pt x="12" y="21653"/>
                    <a:pt x="0" y="13956"/>
                  </a:cubicBezTo>
                  <a:cubicBezTo>
                    <a:pt x="-12" y="6259"/>
                    <a:pt x="6220" y="12"/>
                    <a:pt x="13917" y="0"/>
                  </a:cubicBezTo>
                  <a:cubicBezTo>
                    <a:pt x="13930" y="0"/>
                    <a:pt x="13942" y="0"/>
                    <a:pt x="13956" y="0"/>
                  </a:cubicBezTo>
                  <a:cubicBezTo>
                    <a:pt x="21641" y="0"/>
                    <a:pt x="27873" y="6232"/>
                    <a:pt x="27873" y="13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g1194018224e_0_149"/>
            <p:cNvSpPr/>
            <p:nvPr/>
          </p:nvSpPr>
          <p:spPr>
            <a:xfrm>
              <a:off x="8105155" y="4874512"/>
              <a:ext cx="78981" cy="61224"/>
            </a:xfrm>
            <a:custGeom>
              <a:rect b="b" l="l" r="r" t="t"/>
              <a:pathLst>
                <a:path extrusionOk="0" h="51449" w="66371">
                  <a:moveTo>
                    <a:pt x="39373" y="42917"/>
                  </a:moveTo>
                  <a:cubicBezTo>
                    <a:pt x="44835" y="42917"/>
                    <a:pt x="45379" y="42353"/>
                    <a:pt x="46526" y="37766"/>
                  </a:cubicBezTo>
                  <a:lnTo>
                    <a:pt x="53621" y="9233"/>
                  </a:lnTo>
                  <a:cubicBezTo>
                    <a:pt x="55059" y="3401"/>
                    <a:pt x="55078" y="2410"/>
                    <a:pt x="53990" y="0"/>
                  </a:cubicBezTo>
                  <a:lnTo>
                    <a:pt x="66371" y="0"/>
                  </a:lnTo>
                  <a:cubicBezTo>
                    <a:pt x="64078" y="2410"/>
                    <a:pt x="63592" y="3440"/>
                    <a:pt x="62153" y="9233"/>
                  </a:cubicBezTo>
                  <a:lnTo>
                    <a:pt x="55603" y="35531"/>
                  </a:lnTo>
                  <a:cubicBezTo>
                    <a:pt x="52688" y="47193"/>
                    <a:pt x="48431" y="51450"/>
                    <a:pt x="37255" y="51450"/>
                  </a:cubicBezTo>
                  <a:lnTo>
                    <a:pt x="11209" y="51450"/>
                  </a:lnTo>
                  <a:cubicBezTo>
                    <a:pt x="1160" y="51450"/>
                    <a:pt x="-1736" y="46299"/>
                    <a:pt x="946" y="35531"/>
                  </a:cubicBezTo>
                  <a:lnTo>
                    <a:pt x="7574" y="8844"/>
                  </a:lnTo>
                  <a:cubicBezTo>
                    <a:pt x="8799" y="3926"/>
                    <a:pt x="8644" y="2002"/>
                    <a:pt x="8177" y="0"/>
                  </a:cubicBezTo>
                  <a:lnTo>
                    <a:pt x="30996" y="0"/>
                  </a:lnTo>
                  <a:cubicBezTo>
                    <a:pt x="29052" y="2618"/>
                    <a:pt x="27725" y="5643"/>
                    <a:pt x="27109" y="8844"/>
                  </a:cubicBezTo>
                  <a:lnTo>
                    <a:pt x="19820" y="38096"/>
                  </a:lnTo>
                  <a:cubicBezTo>
                    <a:pt x="18984" y="41478"/>
                    <a:pt x="20072" y="42917"/>
                    <a:pt x="23513" y="42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g1194018224e_0_149"/>
            <p:cNvSpPr/>
            <p:nvPr/>
          </p:nvSpPr>
          <p:spPr>
            <a:xfrm>
              <a:off x="8174209" y="4874512"/>
              <a:ext cx="85626" cy="61317"/>
            </a:xfrm>
            <a:custGeom>
              <a:rect b="b" l="l" r="r" t="t"/>
              <a:pathLst>
                <a:path extrusionOk="0" h="51527" w="71955">
                  <a:moveTo>
                    <a:pt x="21206" y="8922"/>
                  </a:moveTo>
                  <a:lnTo>
                    <a:pt x="21050" y="8922"/>
                  </a:lnTo>
                  <a:lnTo>
                    <a:pt x="12751" y="42275"/>
                  </a:lnTo>
                  <a:cubicBezTo>
                    <a:pt x="11312" y="48106"/>
                    <a:pt x="11293" y="49098"/>
                    <a:pt x="12381" y="51527"/>
                  </a:cubicBezTo>
                  <a:lnTo>
                    <a:pt x="0" y="51527"/>
                  </a:lnTo>
                  <a:cubicBezTo>
                    <a:pt x="2274" y="49098"/>
                    <a:pt x="2779" y="48068"/>
                    <a:pt x="4218" y="42275"/>
                  </a:cubicBezTo>
                  <a:lnTo>
                    <a:pt x="12420" y="9233"/>
                  </a:lnTo>
                  <a:cubicBezTo>
                    <a:pt x="13859" y="3401"/>
                    <a:pt x="13878" y="2410"/>
                    <a:pt x="12790" y="0"/>
                  </a:cubicBezTo>
                  <a:lnTo>
                    <a:pt x="40371" y="0"/>
                  </a:lnTo>
                  <a:lnTo>
                    <a:pt x="50828" y="41945"/>
                  </a:lnTo>
                  <a:lnTo>
                    <a:pt x="51061" y="41945"/>
                  </a:lnTo>
                  <a:lnTo>
                    <a:pt x="59205" y="9233"/>
                  </a:lnTo>
                  <a:cubicBezTo>
                    <a:pt x="60643" y="3401"/>
                    <a:pt x="60663" y="2410"/>
                    <a:pt x="59574" y="0"/>
                  </a:cubicBezTo>
                  <a:lnTo>
                    <a:pt x="71956" y="0"/>
                  </a:lnTo>
                  <a:cubicBezTo>
                    <a:pt x="69682" y="2410"/>
                    <a:pt x="69176" y="3440"/>
                    <a:pt x="67738" y="9233"/>
                  </a:cubicBezTo>
                  <a:lnTo>
                    <a:pt x="57222" y="51450"/>
                  </a:lnTo>
                  <a:lnTo>
                    <a:pt x="31818" y="5145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g1194018224e_0_149"/>
            <p:cNvSpPr/>
            <p:nvPr/>
          </p:nvSpPr>
          <p:spPr>
            <a:xfrm>
              <a:off x="8252481" y="4874605"/>
              <a:ext cx="42420" cy="61224"/>
            </a:xfrm>
            <a:custGeom>
              <a:rect b="b" l="l" r="r" t="t"/>
              <a:pathLst>
                <a:path extrusionOk="0" h="51449" w="35647">
                  <a:moveTo>
                    <a:pt x="0" y="51450"/>
                  </a:moveTo>
                  <a:cubicBezTo>
                    <a:pt x="1944" y="48832"/>
                    <a:pt x="3273" y="45809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35647" y="0"/>
                  </a:lnTo>
                  <a:cubicBezTo>
                    <a:pt x="33704" y="2618"/>
                    <a:pt x="32374" y="5641"/>
                    <a:pt x="31760" y="8844"/>
                  </a:cubicBezTo>
                  <a:lnTo>
                    <a:pt x="23344" y="42606"/>
                  </a:lnTo>
                  <a:cubicBezTo>
                    <a:pt x="22139" y="47504"/>
                    <a:pt x="22294" y="49428"/>
                    <a:pt x="22761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g1194018224e_0_149"/>
            <p:cNvSpPr/>
            <p:nvPr/>
          </p:nvSpPr>
          <p:spPr>
            <a:xfrm>
              <a:off x="8297009" y="4874697"/>
              <a:ext cx="63052" cy="61224"/>
            </a:xfrm>
            <a:custGeom>
              <a:rect b="b" l="l" r="r" t="t"/>
              <a:pathLst>
                <a:path extrusionOk="0" h="51449" w="52985">
                  <a:moveTo>
                    <a:pt x="52985" y="0"/>
                  </a:moveTo>
                  <a:lnTo>
                    <a:pt x="51955" y="10613"/>
                  </a:lnTo>
                  <a:cubicBezTo>
                    <a:pt x="50052" y="9042"/>
                    <a:pt x="47607" y="8288"/>
                    <a:pt x="45152" y="8513"/>
                  </a:cubicBezTo>
                  <a:lnTo>
                    <a:pt x="36231" y="8513"/>
                  </a:lnTo>
                  <a:lnTo>
                    <a:pt x="27756" y="42606"/>
                  </a:lnTo>
                  <a:cubicBezTo>
                    <a:pt x="26531" y="47504"/>
                    <a:pt x="26687" y="49428"/>
                    <a:pt x="27153" y="51450"/>
                  </a:cubicBezTo>
                  <a:lnTo>
                    <a:pt x="4334" y="51450"/>
                  </a:lnTo>
                  <a:cubicBezTo>
                    <a:pt x="6263" y="48822"/>
                    <a:pt x="7590" y="45803"/>
                    <a:pt x="8222" y="42606"/>
                  </a:cubicBezTo>
                  <a:lnTo>
                    <a:pt x="16696" y="8513"/>
                  </a:lnTo>
                  <a:lnTo>
                    <a:pt x="7775" y="8513"/>
                  </a:lnTo>
                  <a:cubicBezTo>
                    <a:pt x="5032" y="8424"/>
                    <a:pt x="2325" y="9155"/>
                    <a:pt x="0" y="1061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g1194018224e_0_149"/>
            <p:cNvSpPr/>
            <p:nvPr/>
          </p:nvSpPr>
          <p:spPr>
            <a:xfrm>
              <a:off x="8350007" y="4874512"/>
              <a:ext cx="68233" cy="61224"/>
            </a:xfrm>
            <a:custGeom>
              <a:rect b="b" l="l" r="r" t="t"/>
              <a:pathLst>
                <a:path extrusionOk="0" h="51449" w="57339">
                  <a:moveTo>
                    <a:pt x="40390" y="42917"/>
                  </a:moveTo>
                  <a:cubicBezTo>
                    <a:pt x="43502" y="42973"/>
                    <a:pt x="46602" y="42514"/>
                    <a:pt x="49564" y="41556"/>
                  </a:cubicBezTo>
                  <a:lnTo>
                    <a:pt x="45346" y="51450"/>
                  </a:lnTo>
                  <a:lnTo>
                    <a:pt x="0" y="51450"/>
                  </a:lnTo>
                  <a:cubicBezTo>
                    <a:pt x="1936" y="48828"/>
                    <a:pt x="3265" y="45805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57339" y="0"/>
                  </a:lnTo>
                  <a:lnTo>
                    <a:pt x="56484" y="9874"/>
                  </a:lnTo>
                  <a:cubicBezTo>
                    <a:pt x="53739" y="8881"/>
                    <a:pt x="50830" y="8418"/>
                    <a:pt x="47912" y="8513"/>
                  </a:cubicBezTo>
                  <a:lnTo>
                    <a:pt x="31916" y="8513"/>
                  </a:lnTo>
                  <a:lnTo>
                    <a:pt x="28903" y="20564"/>
                  </a:lnTo>
                  <a:lnTo>
                    <a:pt x="42897" y="20564"/>
                  </a:lnTo>
                  <a:cubicBezTo>
                    <a:pt x="46009" y="20607"/>
                    <a:pt x="49108" y="20148"/>
                    <a:pt x="52072" y="19204"/>
                  </a:cubicBezTo>
                  <a:lnTo>
                    <a:pt x="49273" y="30458"/>
                  </a:lnTo>
                  <a:cubicBezTo>
                    <a:pt x="46554" y="29468"/>
                    <a:pt x="43671" y="29008"/>
                    <a:pt x="40779" y="29097"/>
                  </a:cubicBezTo>
                  <a:lnTo>
                    <a:pt x="26784" y="29097"/>
                  </a:lnTo>
                  <a:lnTo>
                    <a:pt x="23344" y="4291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g1194018224e_0_149"/>
            <p:cNvSpPr/>
            <p:nvPr/>
          </p:nvSpPr>
          <p:spPr>
            <a:xfrm>
              <a:off x="8410320" y="4874605"/>
              <a:ext cx="77104" cy="61224"/>
            </a:xfrm>
            <a:custGeom>
              <a:rect b="b" l="l" r="r" t="t"/>
              <a:pathLst>
                <a:path extrusionOk="0" h="51449" w="64793">
                  <a:moveTo>
                    <a:pt x="12206" y="8844"/>
                  </a:moveTo>
                  <a:cubicBezTo>
                    <a:pt x="13431" y="3926"/>
                    <a:pt x="13256" y="2002"/>
                    <a:pt x="12790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17"/>
                  </a:cubicBezTo>
                  <a:lnTo>
                    <a:pt x="58369" y="36814"/>
                  </a:lnTo>
                  <a:cubicBezTo>
                    <a:pt x="55784" y="47251"/>
                    <a:pt x="50867" y="51450"/>
                    <a:pt x="39943" y="51450"/>
                  </a:cubicBezTo>
                  <a:lnTo>
                    <a:pt x="0" y="51450"/>
                  </a:lnTo>
                  <a:cubicBezTo>
                    <a:pt x="1936" y="48826"/>
                    <a:pt x="3263" y="45805"/>
                    <a:pt x="3887" y="42606"/>
                  </a:cubicBezTo>
                  <a:close/>
                  <a:moveTo>
                    <a:pt x="23324" y="42839"/>
                  </a:moveTo>
                  <a:lnTo>
                    <a:pt x="33548" y="42839"/>
                  </a:lnTo>
                  <a:cubicBezTo>
                    <a:pt x="36755" y="42839"/>
                    <a:pt x="37436" y="42120"/>
                    <a:pt x="38291" y="38660"/>
                  </a:cubicBezTo>
                  <a:lnTo>
                    <a:pt x="44763" y="12615"/>
                  </a:lnTo>
                  <a:cubicBezTo>
                    <a:pt x="45619" y="9155"/>
                    <a:pt x="45327" y="8436"/>
                    <a:pt x="42100" y="8436"/>
                  </a:cubicBezTo>
                  <a:lnTo>
                    <a:pt x="31896" y="843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g1194018224e_0_149"/>
            <p:cNvSpPr/>
            <p:nvPr/>
          </p:nvSpPr>
          <p:spPr>
            <a:xfrm>
              <a:off x="8100126" y="4970319"/>
              <a:ext cx="80908" cy="61271"/>
            </a:xfrm>
            <a:custGeom>
              <a:rect b="b" l="l" r="r" t="t"/>
              <a:pathLst>
                <a:path extrusionOk="0" h="51488" w="67990">
                  <a:moveTo>
                    <a:pt x="56639" y="40895"/>
                  </a:moveTo>
                  <a:cubicBezTo>
                    <a:pt x="57809" y="44596"/>
                    <a:pt x="59442" y="48136"/>
                    <a:pt x="61499" y="51430"/>
                  </a:cubicBezTo>
                  <a:lnTo>
                    <a:pt x="37377" y="51430"/>
                  </a:lnTo>
                  <a:lnTo>
                    <a:pt x="31294" y="29641"/>
                  </a:lnTo>
                  <a:lnTo>
                    <a:pt x="25346" y="34870"/>
                  </a:lnTo>
                  <a:lnTo>
                    <a:pt x="23402" y="42645"/>
                  </a:lnTo>
                  <a:cubicBezTo>
                    <a:pt x="22178" y="47543"/>
                    <a:pt x="22333" y="49486"/>
                    <a:pt x="22800" y="51488"/>
                  </a:cubicBezTo>
                  <a:lnTo>
                    <a:pt x="0" y="51488"/>
                  </a:lnTo>
                  <a:cubicBezTo>
                    <a:pt x="1932" y="48863"/>
                    <a:pt x="3260" y="45844"/>
                    <a:pt x="3887" y="42645"/>
                  </a:cubicBezTo>
                  <a:lnTo>
                    <a:pt x="12284" y="8883"/>
                  </a:lnTo>
                  <a:cubicBezTo>
                    <a:pt x="13266" y="6041"/>
                    <a:pt x="13474" y="2987"/>
                    <a:pt x="12887" y="39"/>
                  </a:cubicBezTo>
                  <a:lnTo>
                    <a:pt x="35706" y="39"/>
                  </a:lnTo>
                  <a:cubicBezTo>
                    <a:pt x="33774" y="2665"/>
                    <a:pt x="32446" y="5683"/>
                    <a:pt x="31818" y="8883"/>
                  </a:cubicBezTo>
                  <a:lnTo>
                    <a:pt x="28320" y="23052"/>
                  </a:lnTo>
                  <a:lnTo>
                    <a:pt x="45619" y="7503"/>
                  </a:lnTo>
                  <a:cubicBezTo>
                    <a:pt x="48515" y="4918"/>
                    <a:pt x="49312" y="3615"/>
                    <a:pt x="49739" y="1944"/>
                  </a:cubicBezTo>
                  <a:cubicBezTo>
                    <a:pt x="49881" y="1302"/>
                    <a:pt x="49986" y="653"/>
                    <a:pt x="50050" y="0"/>
                  </a:cubicBezTo>
                  <a:lnTo>
                    <a:pt x="67991" y="0"/>
                  </a:lnTo>
                  <a:cubicBezTo>
                    <a:pt x="65075" y="1279"/>
                    <a:pt x="62369" y="2989"/>
                    <a:pt x="59963" y="5073"/>
                  </a:cubicBezTo>
                  <a:lnTo>
                    <a:pt x="47970" y="15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g1194018224e_0_149"/>
            <p:cNvSpPr/>
            <p:nvPr/>
          </p:nvSpPr>
          <p:spPr>
            <a:xfrm>
              <a:off x="8176315" y="4970296"/>
              <a:ext cx="42489" cy="61224"/>
            </a:xfrm>
            <a:custGeom>
              <a:rect b="b" l="l" r="r" t="t"/>
              <a:pathLst>
                <a:path extrusionOk="0" h="51449" w="35705">
                  <a:moveTo>
                    <a:pt x="0" y="51450"/>
                  </a:moveTo>
                  <a:cubicBezTo>
                    <a:pt x="1932" y="48824"/>
                    <a:pt x="3260" y="45805"/>
                    <a:pt x="3887" y="42606"/>
                  </a:cubicBezTo>
                  <a:lnTo>
                    <a:pt x="12284" y="8844"/>
                  </a:lnTo>
                  <a:cubicBezTo>
                    <a:pt x="13509" y="3946"/>
                    <a:pt x="13334" y="2002"/>
                    <a:pt x="12867" y="0"/>
                  </a:cubicBezTo>
                  <a:lnTo>
                    <a:pt x="35706" y="0"/>
                  </a:lnTo>
                  <a:cubicBezTo>
                    <a:pt x="33774" y="2626"/>
                    <a:pt x="32446" y="5644"/>
                    <a:pt x="31818" y="8844"/>
                  </a:cubicBezTo>
                  <a:lnTo>
                    <a:pt x="23422" y="42606"/>
                  </a:lnTo>
                  <a:cubicBezTo>
                    <a:pt x="22197" y="47504"/>
                    <a:pt x="22353" y="49448"/>
                    <a:pt x="22819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g1194018224e_0_149"/>
            <p:cNvSpPr/>
            <p:nvPr/>
          </p:nvSpPr>
          <p:spPr>
            <a:xfrm>
              <a:off x="8211424" y="4970249"/>
              <a:ext cx="85673" cy="61271"/>
            </a:xfrm>
            <a:custGeom>
              <a:rect b="b" l="l" r="r" t="t"/>
              <a:pathLst>
                <a:path extrusionOk="0" h="51488" w="71994">
                  <a:moveTo>
                    <a:pt x="21225" y="8883"/>
                  </a:moveTo>
                  <a:lnTo>
                    <a:pt x="21050" y="8883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40390" y="0"/>
                  </a:lnTo>
                  <a:lnTo>
                    <a:pt x="50847" y="41964"/>
                  </a:lnTo>
                  <a:lnTo>
                    <a:pt x="51080" y="41964"/>
                  </a:lnTo>
                  <a:lnTo>
                    <a:pt x="59244" y="9291"/>
                  </a:lnTo>
                  <a:cubicBezTo>
                    <a:pt x="60682" y="3460"/>
                    <a:pt x="60702" y="2449"/>
                    <a:pt x="59613" y="39"/>
                  </a:cubicBezTo>
                  <a:lnTo>
                    <a:pt x="71994" y="39"/>
                  </a:lnTo>
                  <a:cubicBezTo>
                    <a:pt x="69701" y="2449"/>
                    <a:pt x="69196" y="3499"/>
                    <a:pt x="67757" y="9291"/>
                  </a:cubicBezTo>
                  <a:lnTo>
                    <a:pt x="57300" y="51488"/>
                  </a:lnTo>
                  <a:lnTo>
                    <a:pt x="31838" y="5148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g1194018224e_0_149"/>
            <p:cNvSpPr/>
            <p:nvPr/>
          </p:nvSpPr>
          <p:spPr>
            <a:xfrm>
              <a:off x="8292342" y="4970296"/>
              <a:ext cx="72341" cy="61224"/>
            </a:xfrm>
            <a:custGeom>
              <a:rect b="b" l="l" r="r" t="t"/>
              <a:pathLst>
                <a:path extrusionOk="0" h="51449" w="60791">
                  <a:moveTo>
                    <a:pt x="60791" y="20584"/>
                  </a:moveTo>
                  <a:cubicBezTo>
                    <a:pt x="58508" y="22724"/>
                    <a:pt x="56962" y="25536"/>
                    <a:pt x="56379" y="28611"/>
                  </a:cubicBezTo>
                  <a:lnTo>
                    <a:pt x="53211" y="41323"/>
                  </a:lnTo>
                  <a:cubicBezTo>
                    <a:pt x="51637" y="47679"/>
                    <a:pt x="51695" y="48709"/>
                    <a:pt x="52783" y="51450"/>
                  </a:cubicBezTo>
                  <a:lnTo>
                    <a:pt x="35504" y="51450"/>
                  </a:lnTo>
                  <a:lnTo>
                    <a:pt x="36029" y="46707"/>
                  </a:lnTo>
                  <a:lnTo>
                    <a:pt x="35873" y="46707"/>
                  </a:lnTo>
                  <a:cubicBezTo>
                    <a:pt x="34241" y="49681"/>
                    <a:pt x="33094" y="51450"/>
                    <a:pt x="27535" y="51450"/>
                  </a:cubicBezTo>
                  <a:lnTo>
                    <a:pt x="10178" y="51450"/>
                  </a:lnTo>
                  <a:cubicBezTo>
                    <a:pt x="1820" y="51450"/>
                    <a:pt x="-1854" y="47426"/>
                    <a:pt x="906" y="36328"/>
                  </a:cubicBezTo>
                  <a:lnTo>
                    <a:pt x="6193" y="15122"/>
                  </a:lnTo>
                  <a:cubicBezTo>
                    <a:pt x="8953" y="4023"/>
                    <a:pt x="14629" y="0"/>
                    <a:pt x="22986" y="0"/>
                  </a:cubicBezTo>
                  <a:lnTo>
                    <a:pt x="60597" y="0"/>
                  </a:lnTo>
                  <a:lnTo>
                    <a:pt x="59664" y="9893"/>
                  </a:lnTo>
                  <a:cubicBezTo>
                    <a:pt x="57287" y="8867"/>
                    <a:pt x="54708" y="8397"/>
                    <a:pt x="52122" y="8513"/>
                  </a:cubicBezTo>
                  <a:lnTo>
                    <a:pt x="31306" y="8513"/>
                  </a:lnTo>
                  <a:cubicBezTo>
                    <a:pt x="28740" y="8513"/>
                    <a:pt x="27243" y="9330"/>
                    <a:pt x="26641" y="11818"/>
                  </a:cubicBezTo>
                  <a:lnTo>
                    <a:pt x="19702" y="39632"/>
                  </a:lnTo>
                  <a:cubicBezTo>
                    <a:pt x="19080" y="42120"/>
                    <a:pt x="20168" y="42936"/>
                    <a:pt x="22753" y="42936"/>
                  </a:cubicBezTo>
                  <a:lnTo>
                    <a:pt x="29342" y="42936"/>
                  </a:lnTo>
                  <a:cubicBezTo>
                    <a:pt x="31908" y="42936"/>
                    <a:pt x="33405" y="42120"/>
                    <a:pt x="34027" y="39632"/>
                  </a:cubicBezTo>
                  <a:lnTo>
                    <a:pt x="36631" y="29097"/>
                  </a:lnTo>
                  <a:lnTo>
                    <a:pt x="29323" y="29097"/>
                  </a:lnTo>
                  <a:cubicBezTo>
                    <a:pt x="28085" y="29146"/>
                    <a:pt x="26874" y="29478"/>
                    <a:pt x="25785" y="30069"/>
                  </a:cubicBezTo>
                  <a:lnTo>
                    <a:pt x="28215" y="2058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g1194018224e_0_149"/>
            <p:cNvSpPr/>
            <p:nvPr/>
          </p:nvSpPr>
          <p:spPr>
            <a:xfrm>
              <a:off x="8360653" y="4970296"/>
              <a:ext cx="77104" cy="61224"/>
            </a:xfrm>
            <a:custGeom>
              <a:rect b="b" l="l" r="r" t="t"/>
              <a:pathLst>
                <a:path extrusionOk="0" h="51449" w="64793">
                  <a:moveTo>
                    <a:pt x="12206" y="8844"/>
                  </a:moveTo>
                  <a:cubicBezTo>
                    <a:pt x="13411" y="3946"/>
                    <a:pt x="13256" y="2002"/>
                    <a:pt x="12789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36"/>
                  </a:cubicBezTo>
                  <a:lnTo>
                    <a:pt x="58311" y="36814"/>
                  </a:lnTo>
                  <a:cubicBezTo>
                    <a:pt x="55706" y="47271"/>
                    <a:pt x="50808" y="51450"/>
                    <a:pt x="39885" y="51450"/>
                  </a:cubicBezTo>
                  <a:lnTo>
                    <a:pt x="0" y="51450"/>
                  </a:lnTo>
                  <a:cubicBezTo>
                    <a:pt x="1940" y="48830"/>
                    <a:pt x="3269" y="45807"/>
                    <a:pt x="3887" y="42606"/>
                  </a:cubicBezTo>
                  <a:close/>
                  <a:moveTo>
                    <a:pt x="23324" y="42936"/>
                  </a:moveTo>
                  <a:lnTo>
                    <a:pt x="33529" y="42936"/>
                  </a:lnTo>
                  <a:cubicBezTo>
                    <a:pt x="36755" y="42936"/>
                    <a:pt x="37416" y="42198"/>
                    <a:pt x="38271" y="38738"/>
                  </a:cubicBezTo>
                  <a:lnTo>
                    <a:pt x="44763" y="12692"/>
                  </a:lnTo>
                  <a:cubicBezTo>
                    <a:pt x="45619" y="9252"/>
                    <a:pt x="45308" y="8513"/>
                    <a:pt x="42100" y="8513"/>
                  </a:cubicBezTo>
                  <a:lnTo>
                    <a:pt x="31896" y="85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g1194018224e_0_149"/>
            <p:cNvSpPr/>
            <p:nvPr/>
          </p:nvSpPr>
          <p:spPr>
            <a:xfrm>
              <a:off x="8437636" y="4970296"/>
              <a:ext cx="74443" cy="61224"/>
            </a:xfrm>
            <a:custGeom>
              <a:rect b="b" l="l" r="r" t="t"/>
              <a:pathLst>
                <a:path extrusionOk="0" h="51449" w="62557">
                  <a:moveTo>
                    <a:pt x="6195" y="15122"/>
                  </a:moveTo>
                  <a:cubicBezTo>
                    <a:pt x="8955" y="4023"/>
                    <a:pt x="14612" y="0"/>
                    <a:pt x="22969" y="0"/>
                  </a:cubicBezTo>
                  <a:lnTo>
                    <a:pt x="52397" y="0"/>
                  </a:lnTo>
                  <a:cubicBezTo>
                    <a:pt x="60755" y="0"/>
                    <a:pt x="64409" y="4023"/>
                    <a:pt x="61649" y="15122"/>
                  </a:cubicBezTo>
                  <a:lnTo>
                    <a:pt x="56382" y="36328"/>
                  </a:lnTo>
                  <a:cubicBezTo>
                    <a:pt x="53622" y="47426"/>
                    <a:pt x="47946" y="51450"/>
                    <a:pt x="39588" y="51450"/>
                  </a:cubicBezTo>
                  <a:lnTo>
                    <a:pt x="10161" y="51450"/>
                  </a:lnTo>
                  <a:cubicBezTo>
                    <a:pt x="1803" y="51450"/>
                    <a:pt x="-1852" y="47426"/>
                    <a:pt x="909" y="36328"/>
                  </a:cubicBezTo>
                  <a:close/>
                  <a:moveTo>
                    <a:pt x="19704" y="39632"/>
                  </a:moveTo>
                  <a:cubicBezTo>
                    <a:pt x="19082" y="42120"/>
                    <a:pt x="20171" y="42936"/>
                    <a:pt x="22736" y="42936"/>
                  </a:cubicBezTo>
                  <a:lnTo>
                    <a:pt x="31269" y="42936"/>
                  </a:lnTo>
                  <a:cubicBezTo>
                    <a:pt x="33835" y="42936"/>
                    <a:pt x="35312" y="42120"/>
                    <a:pt x="35934" y="39632"/>
                  </a:cubicBezTo>
                  <a:lnTo>
                    <a:pt x="42854" y="11818"/>
                  </a:lnTo>
                  <a:cubicBezTo>
                    <a:pt x="43476" y="9330"/>
                    <a:pt x="42387" y="8513"/>
                    <a:pt x="39821" y="8513"/>
                  </a:cubicBezTo>
                  <a:lnTo>
                    <a:pt x="31308" y="8513"/>
                  </a:lnTo>
                  <a:cubicBezTo>
                    <a:pt x="28723" y="8513"/>
                    <a:pt x="27246" y="9330"/>
                    <a:pt x="26624" y="1181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g1194018224e_0_149"/>
            <p:cNvSpPr/>
            <p:nvPr/>
          </p:nvSpPr>
          <p:spPr>
            <a:xfrm>
              <a:off x="8507476" y="4970249"/>
              <a:ext cx="103067" cy="61271"/>
            </a:xfrm>
            <a:custGeom>
              <a:rect b="b" l="l" r="r" t="t"/>
              <a:pathLst>
                <a:path extrusionOk="0" h="51488" w="86611">
                  <a:moveTo>
                    <a:pt x="60293" y="39"/>
                  </a:moveTo>
                  <a:lnTo>
                    <a:pt x="86611" y="39"/>
                  </a:lnTo>
                  <a:cubicBezTo>
                    <a:pt x="84642" y="2643"/>
                    <a:pt x="83311" y="5672"/>
                    <a:pt x="82724" y="8883"/>
                  </a:cubicBezTo>
                  <a:lnTo>
                    <a:pt x="74327" y="42645"/>
                  </a:lnTo>
                  <a:cubicBezTo>
                    <a:pt x="73102" y="47543"/>
                    <a:pt x="73277" y="49486"/>
                    <a:pt x="73822" y="51488"/>
                  </a:cubicBezTo>
                  <a:lnTo>
                    <a:pt x="50866" y="51488"/>
                  </a:lnTo>
                  <a:cubicBezTo>
                    <a:pt x="52799" y="48863"/>
                    <a:pt x="54126" y="45844"/>
                    <a:pt x="54754" y="42645"/>
                  </a:cubicBezTo>
                  <a:lnTo>
                    <a:pt x="62626" y="10962"/>
                  </a:lnTo>
                  <a:lnTo>
                    <a:pt x="62470" y="10962"/>
                  </a:lnTo>
                  <a:lnTo>
                    <a:pt x="38019" y="51488"/>
                  </a:lnTo>
                  <a:lnTo>
                    <a:pt x="24413" y="51488"/>
                  </a:lnTo>
                  <a:lnTo>
                    <a:pt x="20681" y="10962"/>
                  </a:lnTo>
                  <a:lnTo>
                    <a:pt x="20525" y="10962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39962" y="0"/>
                  </a:lnTo>
                  <a:lnTo>
                    <a:pt x="42509" y="29155"/>
                  </a:lnTo>
                  <a:lnTo>
                    <a:pt x="42684" y="2915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g1194018224e_0_149"/>
            <p:cNvSpPr/>
            <p:nvPr/>
          </p:nvSpPr>
          <p:spPr>
            <a:xfrm>
              <a:off x="7990275" y="4407696"/>
              <a:ext cx="491182" cy="523274"/>
            </a:xfrm>
            <a:custGeom>
              <a:rect b="b" l="l" r="r" t="t"/>
              <a:pathLst>
                <a:path extrusionOk="0" h="439726" w="412758">
                  <a:moveTo>
                    <a:pt x="379712" y="39"/>
                  </a:moveTo>
                  <a:cubicBezTo>
                    <a:pt x="361462" y="39"/>
                    <a:pt x="346669" y="14832"/>
                    <a:pt x="346669" y="33082"/>
                  </a:cubicBezTo>
                  <a:cubicBezTo>
                    <a:pt x="346653" y="38590"/>
                    <a:pt x="348031" y="44013"/>
                    <a:pt x="350673" y="48845"/>
                  </a:cubicBezTo>
                  <a:cubicBezTo>
                    <a:pt x="347388" y="50497"/>
                    <a:pt x="339730" y="54326"/>
                    <a:pt x="329001" y="59905"/>
                  </a:cubicBezTo>
                  <a:cubicBezTo>
                    <a:pt x="323302" y="47580"/>
                    <a:pt x="308691" y="42207"/>
                    <a:pt x="296364" y="47904"/>
                  </a:cubicBezTo>
                  <a:cubicBezTo>
                    <a:pt x="284039" y="53603"/>
                    <a:pt x="278667" y="68216"/>
                    <a:pt x="284366" y="80541"/>
                  </a:cubicBezTo>
                  <a:cubicBezTo>
                    <a:pt x="284785" y="81453"/>
                    <a:pt x="285264" y="82337"/>
                    <a:pt x="285792" y="83190"/>
                  </a:cubicBezTo>
                  <a:cubicBezTo>
                    <a:pt x="280272" y="86248"/>
                    <a:pt x="274564" y="89435"/>
                    <a:pt x="268668" y="92753"/>
                  </a:cubicBezTo>
                  <a:cubicBezTo>
                    <a:pt x="263302" y="83542"/>
                    <a:pt x="251484" y="80428"/>
                    <a:pt x="242273" y="85795"/>
                  </a:cubicBezTo>
                  <a:cubicBezTo>
                    <a:pt x="233062" y="91161"/>
                    <a:pt x="229948" y="102979"/>
                    <a:pt x="235314" y="112190"/>
                  </a:cubicBezTo>
                  <a:cubicBezTo>
                    <a:pt x="229250" y="115825"/>
                    <a:pt x="223108" y="119537"/>
                    <a:pt x="216985" y="123308"/>
                  </a:cubicBezTo>
                  <a:cubicBezTo>
                    <a:pt x="211036" y="118274"/>
                    <a:pt x="202132" y="119014"/>
                    <a:pt x="197098" y="124964"/>
                  </a:cubicBezTo>
                  <a:cubicBezTo>
                    <a:pt x="194938" y="127516"/>
                    <a:pt x="193754" y="130752"/>
                    <a:pt x="193758" y="134096"/>
                  </a:cubicBezTo>
                  <a:cubicBezTo>
                    <a:pt x="193772" y="135316"/>
                    <a:pt x="193935" y="136531"/>
                    <a:pt x="194244" y="137711"/>
                  </a:cubicBezTo>
                  <a:cubicBezTo>
                    <a:pt x="170733" y="152668"/>
                    <a:pt x="148200" y="169105"/>
                    <a:pt x="126779" y="186925"/>
                  </a:cubicBezTo>
                  <a:cubicBezTo>
                    <a:pt x="104445" y="137011"/>
                    <a:pt x="71539" y="82218"/>
                    <a:pt x="25706" y="37611"/>
                  </a:cubicBezTo>
                  <a:lnTo>
                    <a:pt x="25570" y="37474"/>
                  </a:lnTo>
                  <a:cubicBezTo>
                    <a:pt x="20206" y="32188"/>
                    <a:pt x="15852" y="34520"/>
                    <a:pt x="21936" y="41109"/>
                  </a:cubicBezTo>
                  <a:lnTo>
                    <a:pt x="22169" y="41362"/>
                  </a:lnTo>
                  <a:cubicBezTo>
                    <a:pt x="61043" y="83190"/>
                    <a:pt x="91598" y="143736"/>
                    <a:pt x="112415" y="198957"/>
                  </a:cubicBezTo>
                  <a:cubicBezTo>
                    <a:pt x="33442" y="266384"/>
                    <a:pt x="-53596" y="397039"/>
                    <a:pt x="41800" y="438031"/>
                  </a:cubicBezTo>
                  <a:cubicBezTo>
                    <a:pt x="55698" y="443999"/>
                    <a:pt x="62034" y="432570"/>
                    <a:pt x="56047" y="429051"/>
                  </a:cubicBezTo>
                  <a:cubicBezTo>
                    <a:pt x="54978" y="428429"/>
                    <a:pt x="12489" y="405455"/>
                    <a:pt x="39487" y="334879"/>
                  </a:cubicBezTo>
                  <a:lnTo>
                    <a:pt x="107516" y="334879"/>
                  </a:lnTo>
                  <a:cubicBezTo>
                    <a:pt x="111155" y="334879"/>
                    <a:pt x="114106" y="331929"/>
                    <a:pt x="114106" y="328290"/>
                  </a:cubicBezTo>
                  <a:cubicBezTo>
                    <a:pt x="114106" y="324652"/>
                    <a:pt x="111155" y="321701"/>
                    <a:pt x="107516" y="321701"/>
                  </a:cubicBezTo>
                  <a:lnTo>
                    <a:pt x="45046" y="321701"/>
                  </a:lnTo>
                  <a:cubicBezTo>
                    <a:pt x="49085" y="313139"/>
                    <a:pt x="53581" y="304803"/>
                    <a:pt x="58516" y="296725"/>
                  </a:cubicBezTo>
                  <a:lnTo>
                    <a:pt x="107419" y="296725"/>
                  </a:lnTo>
                  <a:cubicBezTo>
                    <a:pt x="111064" y="296526"/>
                    <a:pt x="113857" y="293413"/>
                    <a:pt x="113660" y="289768"/>
                  </a:cubicBezTo>
                  <a:cubicBezTo>
                    <a:pt x="113478" y="286400"/>
                    <a:pt x="110788" y="283710"/>
                    <a:pt x="107419" y="283527"/>
                  </a:cubicBezTo>
                  <a:lnTo>
                    <a:pt x="66913" y="283527"/>
                  </a:lnTo>
                  <a:cubicBezTo>
                    <a:pt x="71966" y="275985"/>
                    <a:pt x="77622" y="268075"/>
                    <a:pt x="83998" y="259794"/>
                  </a:cubicBezTo>
                  <a:lnTo>
                    <a:pt x="107322" y="259794"/>
                  </a:lnTo>
                  <a:cubicBezTo>
                    <a:pt x="110967" y="259596"/>
                    <a:pt x="113760" y="256482"/>
                    <a:pt x="113563" y="252838"/>
                  </a:cubicBezTo>
                  <a:cubicBezTo>
                    <a:pt x="113381" y="249470"/>
                    <a:pt x="110691" y="246779"/>
                    <a:pt x="107322" y="246597"/>
                  </a:cubicBezTo>
                  <a:lnTo>
                    <a:pt x="94358" y="246597"/>
                  </a:lnTo>
                  <a:cubicBezTo>
                    <a:pt x="101744" y="237525"/>
                    <a:pt x="109932" y="228093"/>
                    <a:pt x="118926" y="218297"/>
                  </a:cubicBezTo>
                  <a:lnTo>
                    <a:pt x="119159" y="218024"/>
                  </a:lnTo>
                  <a:cubicBezTo>
                    <a:pt x="137080" y="269960"/>
                    <a:pt x="145749" y="314237"/>
                    <a:pt x="143844" y="329009"/>
                  </a:cubicBezTo>
                  <a:cubicBezTo>
                    <a:pt x="143389" y="334289"/>
                    <a:pt x="140256" y="338965"/>
                    <a:pt x="135545" y="341391"/>
                  </a:cubicBezTo>
                  <a:cubicBezTo>
                    <a:pt x="132201" y="342965"/>
                    <a:pt x="130821" y="347591"/>
                    <a:pt x="136069" y="349166"/>
                  </a:cubicBezTo>
                  <a:cubicBezTo>
                    <a:pt x="152766" y="354083"/>
                    <a:pt x="163067" y="337503"/>
                    <a:pt x="164914" y="324189"/>
                  </a:cubicBezTo>
                  <a:cubicBezTo>
                    <a:pt x="166760" y="310875"/>
                    <a:pt x="157644" y="261622"/>
                    <a:pt x="133523" y="203019"/>
                  </a:cubicBezTo>
                  <a:cubicBezTo>
                    <a:pt x="154511" y="182523"/>
                    <a:pt x="176941" y="163554"/>
                    <a:pt x="200639" y="146263"/>
                  </a:cubicBezTo>
                  <a:cubicBezTo>
                    <a:pt x="202771" y="147523"/>
                    <a:pt x="205199" y="148193"/>
                    <a:pt x="207675" y="148207"/>
                  </a:cubicBezTo>
                  <a:cubicBezTo>
                    <a:pt x="215471" y="148207"/>
                    <a:pt x="221794" y="141892"/>
                    <a:pt x="221806" y="134096"/>
                  </a:cubicBezTo>
                  <a:cubicBezTo>
                    <a:pt x="221808" y="133161"/>
                    <a:pt x="221711" y="132230"/>
                    <a:pt x="221514" y="131316"/>
                  </a:cubicBezTo>
                  <a:cubicBezTo>
                    <a:pt x="227837" y="126923"/>
                    <a:pt x="234104" y="122661"/>
                    <a:pt x="240310" y="118527"/>
                  </a:cubicBezTo>
                  <a:cubicBezTo>
                    <a:pt x="243715" y="121263"/>
                    <a:pt x="247954" y="122752"/>
                    <a:pt x="252322" y="122744"/>
                  </a:cubicBezTo>
                  <a:cubicBezTo>
                    <a:pt x="262917" y="122832"/>
                    <a:pt x="271576" y="114315"/>
                    <a:pt x="271664" y="103720"/>
                  </a:cubicBezTo>
                  <a:cubicBezTo>
                    <a:pt x="271677" y="102054"/>
                    <a:pt x="271475" y="100392"/>
                    <a:pt x="271059" y="98779"/>
                  </a:cubicBezTo>
                  <a:cubicBezTo>
                    <a:pt x="277254" y="94891"/>
                    <a:pt x="283246" y="91237"/>
                    <a:pt x="289038" y="87816"/>
                  </a:cubicBezTo>
                  <a:cubicBezTo>
                    <a:pt x="298261" y="97768"/>
                    <a:pt x="313807" y="98359"/>
                    <a:pt x="323758" y="89136"/>
                  </a:cubicBezTo>
                  <a:cubicBezTo>
                    <a:pt x="330717" y="82687"/>
                    <a:pt x="333341" y="72805"/>
                    <a:pt x="330497" y="63753"/>
                  </a:cubicBezTo>
                  <a:cubicBezTo>
                    <a:pt x="340993" y="57922"/>
                    <a:pt x="348651" y="53763"/>
                    <a:pt x="352403" y="51644"/>
                  </a:cubicBezTo>
                  <a:cubicBezTo>
                    <a:pt x="362675" y="66727"/>
                    <a:pt x="383232" y="70626"/>
                    <a:pt x="398313" y="60352"/>
                  </a:cubicBezTo>
                  <a:cubicBezTo>
                    <a:pt x="413396" y="50079"/>
                    <a:pt x="417295" y="29525"/>
                    <a:pt x="407023" y="14442"/>
                  </a:cubicBezTo>
                  <a:cubicBezTo>
                    <a:pt x="400869" y="5407"/>
                    <a:pt x="390643" y="0"/>
                    <a:pt x="379712" y="0"/>
                  </a:cubicBezTo>
                  <a:close/>
                </a:path>
              </a:pathLst>
            </a:custGeom>
            <a:solidFill>
              <a:srgbClr val="F37D2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94018224e_0_0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194018224e_0_0"/>
          <p:cNvSpPr txBox="1"/>
          <p:nvPr>
            <p:ph idx="1" type="body"/>
          </p:nvPr>
        </p:nvSpPr>
        <p:spPr>
          <a:xfrm>
            <a:off x="468312" y="1058864"/>
            <a:ext cx="8207400" cy="3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b="0" i="0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●"/>
              <a:defRPr b="0" i="0" sz="1600" u="none" cap="none" strike="noStrik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1600" u="none" cap="none" strike="noStrik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1600" u="none" cap="none" strike="noStrik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b="0" i="0" sz="1600" u="none" cap="none" strike="noStrik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None/>
              <a:def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rbel"/>
              <a:buNone/>
              <a:def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rbel"/>
              <a:buNone/>
              <a:def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None/>
              <a:def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95">
          <p15:clr>
            <a:srgbClr val="F26B43"/>
          </p15:clr>
        </p15:guide>
        <p15:guide id="3" pos="5465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69">
          <p15:clr>
            <a:srgbClr val="F26B43"/>
          </p15:clr>
        </p15:guide>
        <p15:guide id="6" orient="horz">
          <p15:clr>
            <a:srgbClr val="F26B43"/>
          </p15:clr>
        </p15:guide>
        <p15:guide id="7" pos="3016">
          <p15:clr>
            <a:srgbClr val="A4A3A4"/>
          </p15:clr>
        </p15:guide>
        <p15:guide id="8" pos="3152">
          <p15:clr>
            <a:srgbClr val="A4A3A4"/>
          </p15:clr>
        </p15:guide>
        <p15:guide id="9" pos="3280">
          <p15:clr>
            <a:srgbClr val="A4A3A4"/>
          </p15:clr>
        </p15:guide>
        <p15:guide id="10" pos="3560">
          <p15:clr>
            <a:srgbClr val="A4A3A4"/>
          </p15:clr>
        </p15:guide>
        <p15:guide id="11" pos="3696">
          <p15:clr>
            <a:srgbClr val="A4A3A4"/>
          </p15:clr>
        </p15:guide>
        <p15:guide id="12" pos="3833">
          <p15:clr>
            <a:srgbClr val="A4A3A4"/>
          </p15:clr>
        </p15:guide>
        <p15:guide id="13" pos="3969">
          <p15:clr>
            <a:srgbClr val="A4A3A4"/>
          </p15:clr>
        </p15:guide>
        <p15:guide id="14" pos="4105">
          <p15:clr>
            <a:srgbClr val="A4A3A4"/>
          </p15:clr>
        </p15:guide>
        <p15:guide id="15" pos="4241">
          <p15:clr>
            <a:srgbClr val="A4A3A4"/>
          </p15:clr>
        </p15:guide>
        <p15:guide id="16" pos="4380">
          <p15:clr>
            <a:srgbClr val="A4A3A4"/>
          </p15:clr>
        </p15:guide>
        <p15:guide id="17" pos="4513">
          <p15:clr>
            <a:srgbClr val="A4A3A4"/>
          </p15:clr>
        </p15:guide>
        <p15:guide id="18" pos="4649">
          <p15:clr>
            <a:srgbClr val="A4A3A4"/>
          </p15:clr>
        </p15:guide>
        <p15:guide id="19" pos="4785">
          <p15:clr>
            <a:srgbClr val="A4A3A4"/>
          </p15:clr>
        </p15:guide>
        <p15:guide id="20" pos="4921">
          <p15:clr>
            <a:srgbClr val="A4A3A4"/>
          </p15:clr>
        </p15:guide>
        <p15:guide id="21" pos="5057">
          <p15:clr>
            <a:srgbClr val="A4A3A4"/>
          </p15:clr>
        </p15:guide>
        <p15:guide id="22" pos="5193">
          <p15:clr>
            <a:srgbClr val="A4A3A4"/>
          </p15:clr>
        </p15:guide>
        <p15:guide id="23" pos="5329">
          <p15:clr>
            <a:srgbClr val="A4A3A4"/>
          </p15:clr>
        </p15:guide>
        <p15:guide id="24" pos="431">
          <p15:clr>
            <a:srgbClr val="A4A3A4"/>
          </p15:clr>
        </p15:guide>
        <p15:guide id="25" pos="567">
          <p15:clr>
            <a:srgbClr val="A4A3A4"/>
          </p15:clr>
        </p15:guide>
        <p15:guide id="26" pos="703">
          <p15:clr>
            <a:srgbClr val="A4A3A4"/>
          </p15:clr>
        </p15:guide>
        <p15:guide id="27" pos="839">
          <p15:clr>
            <a:srgbClr val="A4A3A4"/>
          </p15:clr>
        </p15:guide>
        <p15:guide id="28" pos="975">
          <p15:clr>
            <a:srgbClr val="A4A3A4"/>
          </p15:clr>
        </p15:guide>
        <p15:guide id="29" pos="1383">
          <p15:clr>
            <a:srgbClr val="A4A3A4"/>
          </p15:clr>
        </p15:guide>
        <p15:guide id="30" pos="1519">
          <p15:clr>
            <a:srgbClr val="A4A3A4"/>
          </p15:clr>
        </p15:guide>
        <p15:guide id="31" pos="1655">
          <p15:clr>
            <a:srgbClr val="A4A3A4"/>
          </p15:clr>
        </p15:guide>
        <p15:guide id="32" pos="1927">
          <p15:clr>
            <a:srgbClr val="A4A3A4"/>
          </p15:clr>
        </p15:guide>
        <p15:guide id="33" pos="2200">
          <p15:clr>
            <a:srgbClr val="A4A3A4"/>
          </p15:clr>
        </p15:guide>
        <p15:guide id="34" pos="2336">
          <p15:clr>
            <a:srgbClr val="A4A3A4"/>
          </p15:clr>
        </p15:guide>
        <p15:guide id="35" orient="horz" pos="531">
          <p15:clr>
            <a:srgbClr val="A4A3A4"/>
          </p15:clr>
        </p15:guide>
        <p15:guide id="36" orient="horz" pos="804">
          <p15:clr>
            <a:srgbClr val="A4A3A4"/>
          </p15:clr>
        </p15:guide>
        <p15:guide id="37" orient="horz" pos="940">
          <p15:clr>
            <a:srgbClr val="A4A3A4"/>
          </p15:clr>
        </p15:guide>
        <p15:guide id="38" orient="horz" pos="1484">
          <p15:clr>
            <a:srgbClr val="A4A3A4"/>
          </p15:clr>
        </p15:guide>
        <p15:guide id="39" orient="horz" pos="1892">
          <p15:clr>
            <a:srgbClr val="A4A3A4"/>
          </p15:clr>
        </p15:guide>
        <p15:guide id="40" pos="2472">
          <p15:clr>
            <a:srgbClr val="A4A3A4"/>
          </p15:clr>
        </p15:guide>
        <p15:guide id="41" pos="2608">
          <p15:clr>
            <a:srgbClr val="A4A3A4"/>
          </p15:clr>
        </p15:guide>
        <p15:guide id="42" pos="2744">
          <p15:clr>
            <a:srgbClr val="A4A3A4"/>
          </p15:clr>
        </p15:guide>
        <p15:guide id="43" orient="horz" pos="1756">
          <p15:clr>
            <a:srgbClr val="A4A3A4"/>
          </p15:clr>
        </p15:guide>
        <p15:guide id="44" pos="1111">
          <p15:clr>
            <a:srgbClr val="A4A3A4"/>
          </p15:clr>
        </p15:guide>
        <p15:guide id="45" pos="1247">
          <p15:clr>
            <a:srgbClr val="A4A3A4"/>
          </p15:clr>
        </p15:guide>
        <p15:guide id="46" pos="1791">
          <p15:clr>
            <a:srgbClr val="A4A3A4"/>
          </p15:clr>
        </p15:guide>
        <p15:guide id="47" pos="2064">
          <p15:clr>
            <a:srgbClr val="A4A3A4"/>
          </p15:clr>
        </p15:guide>
        <p15:guide id="48" pos="3424">
          <p15:clr>
            <a:srgbClr val="A4A3A4"/>
          </p15:clr>
        </p15:guide>
        <p15:guide id="49" orient="horz" pos="1076">
          <p15:clr>
            <a:srgbClr val="A4A3A4"/>
          </p15:clr>
        </p15:guide>
        <p15:guide id="50" orient="horz" pos="1212">
          <p15:clr>
            <a:srgbClr val="A4A3A4"/>
          </p15:clr>
        </p15:guide>
        <p15:guide id="51" orient="horz" pos="1348">
          <p15:clr>
            <a:srgbClr val="A4A3A4"/>
          </p15:clr>
        </p15:guide>
        <p15:guide id="52" orient="horz" pos="2028">
          <p15:clr>
            <a:srgbClr val="A4A3A4"/>
          </p15:clr>
        </p15:guide>
        <p15:guide id="53" orient="horz" pos="2164">
          <p15:clr>
            <a:srgbClr val="A4A3A4"/>
          </p15:clr>
        </p15:guide>
        <p15:guide id="54" orient="horz" pos="2300">
          <p15:clr>
            <a:srgbClr val="A4A3A4"/>
          </p15:clr>
        </p15:guide>
        <p15:guide id="55" orient="horz" pos="2436">
          <p15:clr>
            <a:srgbClr val="A4A3A4"/>
          </p15:clr>
        </p15:guide>
        <p15:guide id="56" orient="horz" pos="2573">
          <p15:clr>
            <a:srgbClr val="A4A3A4"/>
          </p15:clr>
        </p15:guide>
        <p15:guide id="57" orient="horz" pos="2754">
          <p15:clr>
            <a:srgbClr val="F26B43"/>
          </p15:clr>
        </p15:guide>
        <p15:guide id="58" orient="horz" pos="66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hyperlink" Target="https://docs.cbioportal.org/user-guide/faq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2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0.png"/><Relationship Id="rId8" Type="http://schemas.openxmlformats.org/officeDocument/2006/relationships/hyperlink" Target="https://docs.cbioportal.org/user-guide/overview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Relationship Id="rId5" Type="http://schemas.openxmlformats.org/officeDocument/2006/relationships/hyperlink" Target="https://asmasonomics.github.io/courses/Intro_cBioPortal_Jan2023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forms.gle/oWjnkAU6tGP2W91H7" TargetMode="External"/><Relationship Id="rId8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hyperlink" Target="https://asmasonomics.github.io/courses/Intro_cBioPortal_Jan2023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forms.gle/oWjnkAU6tGP2W91H7" TargetMode="External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7.jpg"/><Relationship Id="rId8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hyperlink" Target="https://asmasonomics.github.io/courses/Intro_cBioPortal_Jan2023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forms.gle/oWjnkAU6tGP2W91H7" TargetMode="External"/><Relationship Id="rId7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hyperlink" Target="https://asmasonomics.github.io/courses/Intro_cBioPortal_Jan2023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forms.gle/oWjnkAU6tGP2W91H7" TargetMode="External"/><Relationship Id="rId7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hyperlink" Target="https://docs.cbioportal.org/web-api-and-client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9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2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orms.gle/oWjnkAU6tGP2W91H7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10" Type="http://schemas.openxmlformats.org/officeDocument/2006/relationships/hyperlink" Target="https://www.youtube.com/playlist?list=PLyCNTVs-UBvsCeejMqPPw7BLjPp69MoPh" TargetMode="External"/><Relationship Id="rId9" Type="http://schemas.openxmlformats.org/officeDocument/2006/relationships/image" Target="../media/image3.jp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hyperlink" Target="https://elixiruknode.org/activities/training/rdmbit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jpg"/><Relationship Id="rId10" Type="http://schemas.openxmlformats.org/officeDocument/2006/relationships/image" Target="../media/image15.png"/><Relationship Id="rId13" Type="http://schemas.openxmlformats.org/officeDocument/2006/relationships/image" Target="../media/image21.jpg"/><Relationship Id="rId1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cbioportal.org/" TargetMode="External"/><Relationship Id="rId15" Type="http://schemas.openxmlformats.org/officeDocument/2006/relationships/hyperlink" Target="https://pubmed.ncbi.nlm.nih.gov/22588877/" TargetMode="External"/><Relationship Id="rId14" Type="http://schemas.openxmlformats.org/officeDocument/2006/relationships/hyperlink" Target="https://pubmed.ncbi.nlm.nih.gov/22588877/" TargetMode="External"/><Relationship Id="rId17" Type="http://schemas.openxmlformats.org/officeDocument/2006/relationships/hyperlink" Target="https://pubmed.ncbi.nlm.nih.gov/23550210/" TargetMode="External"/><Relationship Id="rId16" Type="http://schemas.openxmlformats.org/officeDocument/2006/relationships/hyperlink" Target="https://pubmed.ncbi.nlm.nih.gov/22588877/" TargetMode="External"/><Relationship Id="rId5" Type="http://schemas.openxmlformats.org/officeDocument/2006/relationships/hyperlink" Target="https://forms.gle/oWjnkAU6tGP2W91H7" TargetMode="External"/><Relationship Id="rId19" Type="http://schemas.openxmlformats.org/officeDocument/2006/relationships/hyperlink" Target="https://pubmed.ncbi.nlm.nih.gov/23550210/" TargetMode="External"/><Relationship Id="rId6" Type="http://schemas.openxmlformats.org/officeDocument/2006/relationships/image" Target="../media/image7.png"/><Relationship Id="rId18" Type="http://schemas.openxmlformats.org/officeDocument/2006/relationships/hyperlink" Target="https://pubmed.ncbi.nlm.nih.gov/23550210/" TargetMode="External"/><Relationship Id="rId7" Type="http://schemas.openxmlformats.org/officeDocument/2006/relationships/hyperlink" Target="https://www.cbioportal.org/" TargetMode="External"/><Relationship Id="rId8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hyperlink" Target="https://pubmed.ncbi.nlm.nih.gov/22588877/" TargetMode="External"/><Relationship Id="rId10" Type="http://schemas.openxmlformats.org/officeDocument/2006/relationships/hyperlink" Target="https://pubmed.ncbi.nlm.nih.gov/22588877/" TargetMode="External"/><Relationship Id="rId13" Type="http://schemas.openxmlformats.org/officeDocument/2006/relationships/hyperlink" Target="https://pubmed.ncbi.nlm.nih.gov/23550210/" TargetMode="External"/><Relationship Id="rId12" Type="http://schemas.openxmlformats.org/officeDocument/2006/relationships/hyperlink" Target="https://pubmed.ncbi.nlm.nih.gov/22588877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smasonomics.github.io/courses/Intro_cBioPortal_Jan2023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www.cbioportal.org/" TargetMode="External"/><Relationship Id="rId15" Type="http://schemas.openxmlformats.org/officeDocument/2006/relationships/hyperlink" Target="https://pubmed.ncbi.nlm.nih.gov/23550210/" TargetMode="External"/><Relationship Id="rId14" Type="http://schemas.openxmlformats.org/officeDocument/2006/relationships/hyperlink" Target="https://pubmed.ncbi.nlm.nih.gov/23550210/" TargetMode="External"/><Relationship Id="rId5" Type="http://schemas.openxmlformats.org/officeDocument/2006/relationships/hyperlink" Target="https://forms.gle/oWjnkAU6tGP2W91H7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www.cbioportal.org/" TargetMode="External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>
            <p:ph type="ctrTitle"/>
          </p:nvPr>
        </p:nvSpPr>
        <p:spPr>
          <a:xfrm>
            <a:off x="468313" y="700088"/>
            <a:ext cx="8207400" cy="15786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Introduction to cBioPortal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3979642" y="3396826"/>
            <a:ext cx="118471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/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341499" y="2291676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/>
              <a:t>Welcome!</a:t>
            </a:r>
            <a:endParaRPr/>
          </a:p>
        </p:txBody>
      </p:sp>
      <p:pic>
        <p:nvPicPr>
          <p:cNvPr id="117" name="Google Shape;117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9643" y="3696442"/>
            <a:ext cx="1184713" cy="118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>
            <p:ph type="ctrTitle"/>
          </p:nvPr>
        </p:nvSpPr>
        <p:spPr>
          <a:xfrm>
            <a:off x="468313" y="700088"/>
            <a:ext cx="82074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cBioPortal website demo</a:t>
            </a:r>
            <a:endParaRPr/>
          </a:p>
        </p:txBody>
      </p:sp>
      <p:sp>
        <p:nvSpPr>
          <p:cNvPr id="274" name="Google Shape;274;p9"/>
          <p:cNvSpPr txBox="1"/>
          <p:nvPr>
            <p:ph idx="1" type="subTitle"/>
          </p:nvPr>
        </p:nvSpPr>
        <p:spPr>
          <a:xfrm>
            <a:off x="468313" y="2797175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 to cBioPortal</a:t>
            </a:r>
            <a:endParaRPr/>
          </a:p>
        </p:txBody>
      </p:sp>
      <p:pic>
        <p:nvPicPr>
          <p:cNvPr id="275" name="Google Shape;275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3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9"/>
          <p:cNvSpPr txBox="1"/>
          <p:nvPr/>
        </p:nvSpPr>
        <p:spPr>
          <a:xfrm>
            <a:off x="289771" y="4108209"/>
            <a:ext cx="118471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>
            <p:ph type="ctrTitle"/>
          </p:nvPr>
        </p:nvSpPr>
        <p:spPr>
          <a:xfrm>
            <a:off x="468313" y="700088"/>
            <a:ext cx="82074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Problem-solving tasks</a:t>
            </a:r>
            <a:endParaRPr/>
          </a:p>
        </p:txBody>
      </p:sp>
      <p:sp>
        <p:nvSpPr>
          <p:cNvPr id="283" name="Google Shape;283;p10"/>
          <p:cNvSpPr txBox="1"/>
          <p:nvPr>
            <p:ph idx="1" type="subTitle"/>
          </p:nvPr>
        </p:nvSpPr>
        <p:spPr>
          <a:xfrm>
            <a:off x="468313" y="2797175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 to cBioPortal</a:t>
            </a:r>
            <a:endParaRPr/>
          </a:p>
        </p:txBody>
      </p:sp>
      <p:pic>
        <p:nvPicPr>
          <p:cNvPr id="284" name="Google Shape;284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3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0"/>
          <p:cNvSpPr txBox="1"/>
          <p:nvPr/>
        </p:nvSpPr>
        <p:spPr>
          <a:xfrm>
            <a:off x="289771" y="4108209"/>
            <a:ext cx="118471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/>
          </a:p>
        </p:txBody>
      </p:sp>
      <p:sp>
        <p:nvSpPr>
          <p:cNvPr id="286" name="Google Shape;286;p10"/>
          <p:cNvSpPr txBox="1"/>
          <p:nvPr/>
        </p:nvSpPr>
        <p:spPr>
          <a:xfrm>
            <a:off x="1447791" y="4108208"/>
            <a:ext cx="10501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form</a:t>
            </a:r>
            <a:endParaRPr/>
          </a:p>
        </p:txBody>
      </p:sp>
      <p:pic>
        <p:nvPicPr>
          <p:cNvPr id="287" name="Google Shape;287;p1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037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1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294" name="Google Shape;294;p11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5" name="Google Shape;295;p11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296" name="Google Shape;296;p11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11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298" name="Google Shape;298;p11"/>
          <p:cNvSpPr txBox="1"/>
          <p:nvPr/>
        </p:nvSpPr>
        <p:spPr>
          <a:xfrm>
            <a:off x="587653" y="958285"/>
            <a:ext cx="6933109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1 – Exploration of the METABRIC breast cancer dataset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1"/>
          <p:cNvSpPr txBox="1"/>
          <p:nvPr/>
        </p:nvSpPr>
        <p:spPr>
          <a:xfrm>
            <a:off x="587654" y="1760043"/>
            <a:ext cx="624494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2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Exploration of two AML datasets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587654" y="2549227"/>
            <a:ext cx="624494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3 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Exploration and comparison of two kidney cancers</a:t>
            </a: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/>
          <p:nvPr>
            <p:ph type="ctrTitle"/>
          </p:nvPr>
        </p:nvSpPr>
        <p:spPr>
          <a:xfrm>
            <a:off x="468313" y="700088"/>
            <a:ext cx="82074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Recap and Further Resources</a:t>
            </a:r>
            <a:endParaRPr/>
          </a:p>
        </p:txBody>
      </p:sp>
      <p:sp>
        <p:nvSpPr>
          <p:cNvPr id="307" name="Google Shape;307;p12"/>
          <p:cNvSpPr txBox="1"/>
          <p:nvPr>
            <p:ph idx="1" type="subTitle"/>
          </p:nvPr>
        </p:nvSpPr>
        <p:spPr>
          <a:xfrm>
            <a:off x="468313" y="2797175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 to cBioPortal</a:t>
            </a:r>
            <a:endParaRPr/>
          </a:p>
        </p:txBody>
      </p:sp>
      <p:pic>
        <p:nvPicPr>
          <p:cNvPr id="308" name="Google Shape;308;p1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3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2"/>
          <p:cNvSpPr txBox="1"/>
          <p:nvPr/>
        </p:nvSpPr>
        <p:spPr>
          <a:xfrm>
            <a:off x="289771" y="4108209"/>
            <a:ext cx="118471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/>
          </a:p>
        </p:txBody>
      </p:sp>
      <p:sp>
        <p:nvSpPr>
          <p:cNvPr id="310" name="Google Shape;310;p12"/>
          <p:cNvSpPr txBox="1"/>
          <p:nvPr/>
        </p:nvSpPr>
        <p:spPr>
          <a:xfrm>
            <a:off x="1447791" y="4108208"/>
            <a:ext cx="10501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form</a:t>
            </a:r>
            <a:endParaRPr/>
          </a:p>
        </p:txBody>
      </p:sp>
      <p:pic>
        <p:nvPicPr>
          <p:cNvPr id="311" name="Google Shape;311;p1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037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3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317" name="Google Shape;317;p13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8" name="Google Shape;318;p13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319" name="Google Shape;319;p1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13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grpSp>
        <p:nvGrpSpPr>
          <p:cNvPr id="321" name="Google Shape;321;p13"/>
          <p:cNvGrpSpPr/>
          <p:nvPr/>
        </p:nvGrpSpPr>
        <p:grpSpPr>
          <a:xfrm>
            <a:off x="469050" y="2584821"/>
            <a:ext cx="8205900" cy="432300"/>
            <a:chOff x="469860" y="1491630"/>
            <a:chExt cx="8205900" cy="432300"/>
          </a:xfrm>
        </p:grpSpPr>
        <p:sp>
          <p:nvSpPr>
            <p:cNvPr id="322" name="Google Shape;322;p13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13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process for accessing and analysing cBioPortal data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5" name="Google Shape;325;p13"/>
          <p:cNvGrpSpPr/>
          <p:nvPr/>
        </p:nvGrpSpPr>
        <p:grpSpPr>
          <a:xfrm>
            <a:off x="469050" y="2005493"/>
            <a:ext cx="8205900" cy="432300"/>
            <a:chOff x="469860" y="1491630"/>
            <a:chExt cx="8205900" cy="432300"/>
          </a:xfrm>
        </p:grpSpPr>
        <p:sp>
          <p:nvSpPr>
            <p:cNvPr id="326" name="Google Shape;326;p13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13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Complete two cancer biology problem-solving tasks using cBioPortal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469050" y="1426247"/>
            <a:ext cx="8205900" cy="432300"/>
            <a:chOff x="469860" y="1491630"/>
            <a:chExt cx="8205900" cy="432300"/>
          </a:xfrm>
        </p:grpSpPr>
        <p:sp>
          <p:nvSpPr>
            <p:cNvPr id="330" name="Google Shape;330;p13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13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Operate and explore the cBioPortal website to identify cancer data of interest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469050" y="846919"/>
            <a:ext cx="8205900" cy="432300"/>
            <a:chOff x="469860" y="1491630"/>
            <a:chExt cx="8205900" cy="432300"/>
          </a:xfrm>
        </p:grpSpPr>
        <p:sp>
          <p:nvSpPr>
            <p:cNvPr id="334" name="Google Shape;334;p13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13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applications and utility of cBioPortal for cancer research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37" name="Google Shape;337;p13"/>
          <p:cNvSpPr/>
          <p:nvPr/>
        </p:nvSpPr>
        <p:spPr>
          <a:xfrm>
            <a:off x="253629" y="2497862"/>
            <a:ext cx="8690137" cy="802724"/>
          </a:xfrm>
          <a:prstGeom prst="rect">
            <a:avLst/>
          </a:prstGeom>
          <a:solidFill>
            <a:schemeClr val="lt2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Further training resources</a:t>
            </a:r>
            <a:endParaRPr/>
          </a:p>
        </p:txBody>
      </p:sp>
      <p:grpSp>
        <p:nvGrpSpPr>
          <p:cNvPr id="344" name="Google Shape;344;p14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345" name="Google Shape;345;p1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14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347" name="Google Shape;347;p1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14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pic>
        <p:nvPicPr>
          <p:cNvPr id="349" name="Google Shape;34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8618" y="958285"/>
            <a:ext cx="3633382" cy="31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4"/>
          <p:cNvSpPr txBox="1"/>
          <p:nvPr/>
        </p:nvSpPr>
        <p:spPr>
          <a:xfrm>
            <a:off x="5245599" y="1677428"/>
            <a:ext cx="105012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23352"/>
                </a:solidFill>
                <a:latin typeface="Arial"/>
                <a:ea typeface="Arial"/>
                <a:cs typeface="Arial"/>
                <a:sym typeface="Arial"/>
              </a:rPr>
              <a:t>Direct link</a:t>
            </a:r>
            <a:endParaRPr/>
          </a:p>
        </p:txBody>
      </p:sp>
      <p:pic>
        <p:nvPicPr>
          <p:cNvPr id="351" name="Google Shape;351;p14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16109" y="1901086"/>
            <a:ext cx="1120037" cy="112003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4"/>
          <p:cNvSpPr txBox="1"/>
          <p:nvPr/>
        </p:nvSpPr>
        <p:spPr>
          <a:xfrm>
            <a:off x="6609579" y="1677428"/>
            <a:ext cx="141428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23352"/>
                </a:solidFill>
                <a:latin typeface="Arial"/>
                <a:ea typeface="Arial"/>
                <a:cs typeface="Arial"/>
                <a:sym typeface="Arial"/>
              </a:rPr>
              <a:t>cBioPortal FAQs</a:t>
            </a:r>
            <a:endParaRPr/>
          </a:p>
        </p:txBody>
      </p:sp>
      <p:pic>
        <p:nvPicPr>
          <p:cNvPr id="353" name="Google Shape;353;p14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756700" y="1901086"/>
            <a:ext cx="1120037" cy="112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/>
          <p:nvPr>
            <p:ph type="ctrTitle"/>
          </p:nvPr>
        </p:nvSpPr>
        <p:spPr>
          <a:xfrm>
            <a:off x="468313" y="700088"/>
            <a:ext cx="82074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Accessing and using underlying cBioPortal data</a:t>
            </a:r>
            <a:endParaRPr/>
          </a:p>
        </p:txBody>
      </p:sp>
      <p:sp>
        <p:nvSpPr>
          <p:cNvPr id="360" name="Google Shape;360;p15"/>
          <p:cNvSpPr txBox="1"/>
          <p:nvPr>
            <p:ph idx="1" type="subTitle"/>
          </p:nvPr>
        </p:nvSpPr>
        <p:spPr>
          <a:xfrm>
            <a:off x="468313" y="2797175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 to cBioPortal</a:t>
            </a:r>
            <a:endParaRPr/>
          </a:p>
        </p:txBody>
      </p:sp>
      <p:pic>
        <p:nvPicPr>
          <p:cNvPr id="361" name="Google Shape;361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3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5"/>
          <p:cNvSpPr txBox="1"/>
          <p:nvPr/>
        </p:nvSpPr>
        <p:spPr>
          <a:xfrm>
            <a:off x="289771" y="4108209"/>
            <a:ext cx="118471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/>
          </a:p>
        </p:txBody>
      </p:sp>
      <p:sp>
        <p:nvSpPr>
          <p:cNvPr id="363" name="Google Shape;363;p15"/>
          <p:cNvSpPr txBox="1"/>
          <p:nvPr/>
        </p:nvSpPr>
        <p:spPr>
          <a:xfrm>
            <a:off x="1447791" y="4108208"/>
            <a:ext cx="10501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form</a:t>
            </a:r>
            <a:endParaRPr/>
          </a:p>
        </p:txBody>
      </p:sp>
      <p:pic>
        <p:nvPicPr>
          <p:cNvPr id="364" name="Google Shape;364;p15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037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g12f162f7b6d_0_156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370" name="Google Shape;370;g12f162f7b6d_0_156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1" name="Google Shape;371;g12f162f7b6d_0_156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372" name="Google Shape;372;g12f162f7b6d_0_156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3" name="Google Shape;373;g12f162f7b6d_0_156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grpSp>
        <p:nvGrpSpPr>
          <p:cNvPr id="374" name="Google Shape;374;g12f162f7b6d_0_156"/>
          <p:cNvGrpSpPr/>
          <p:nvPr/>
        </p:nvGrpSpPr>
        <p:grpSpPr>
          <a:xfrm>
            <a:off x="469860" y="887730"/>
            <a:ext cx="8205900" cy="432300"/>
            <a:chOff x="469860" y="1491630"/>
            <a:chExt cx="8205900" cy="432300"/>
          </a:xfrm>
        </p:grpSpPr>
        <p:sp>
          <p:nvSpPr>
            <p:cNvPr id="375" name="Google Shape;375;g12f162f7b6d_0_15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g12f162f7b6d_0_15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g12f162f7b6d_0_15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process for accessing and analysing cBioPortal data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78" name="Google Shape;378;g12f162f7b6d_0_156"/>
          <p:cNvSpPr txBox="1"/>
          <p:nvPr>
            <p:ph idx="1" type="body"/>
          </p:nvPr>
        </p:nvSpPr>
        <p:spPr>
          <a:xfrm>
            <a:off x="840695" y="1805277"/>
            <a:ext cx="6591033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800"/>
              <a:t>Why bother?</a:t>
            </a:r>
            <a:endParaRPr sz="1800"/>
          </a:p>
        </p:txBody>
      </p:sp>
      <p:sp>
        <p:nvSpPr>
          <p:cNvPr id="379" name="Google Shape;379;g12f162f7b6d_0_156"/>
          <p:cNvSpPr txBox="1"/>
          <p:nvPr/>
        </p:nvSpPr>
        <p:spPr>
          <a:xfrm>
            <a:off x="1115616" y="2205825"/>
            <a:ext cx="7424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“under-the-hood” dataset has more information than displayed publicly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0" name="Google Shape;380;g12f162f7b6d_0_156"/>
          <p:cNvSpPr txBox="1"/>
          <p:nvPr/>
        </p:nvSpPr>
        <p:spPr>
          <a:xfrm>
            <a:off x="1115616" y="2532756"/>
            <a:ext cx="7424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analyse lists of genes quickly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1" name="Google Shape;381;g12f162f7b6d_0_156"/>
          <p:cNvSpPr txBox="1"/>
          <p:nvPr/>
        </p:nvSpPr>
        <p:spPr>
          <a:xfrm>
            <a:off x="1115616" y="2859687"/>
            <a:ext cx="7424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“improve” the plot quality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2" name="Google Shape;382;g12f162f7b6d_0_156"/>
          <p:cNvSpPr txBox="1"/>
          <p:nvPr/>
        </p:nvSpPr>
        <p:spPr>
          <a:xfrm>
            <a:off x="1115616" y="3176693"/>
            <a:ext cx="7424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perform more advanced statistical testing (e.g. DEA, GSEA)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Downloading data</a:t>
            </a:r>
            <a:endParaRPr/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24" y="1071327"/>
            <a:ext cx="6538527" cy="784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6"/>
          <p:cNvPicPr preferRelativeResize="0"/>
          <p:nvPr/>
        </p:nvPicPr>
        <p:blipFill rotWithShape="1">
          <a:blip r:embed="rId4">
            <a:alphaModFix/>
          </a:blip>
          <a:srcRect b="3236" l="-1" r="45795" t="-1"/>
          <a:stretch/>
        </p:blipFill>
        <p:spPr>
          <a:xfrm>
            <a:off x="3251998" y="2024573"/>
            <a:ext cx="4577135" cy="258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16"/>
          <p:cNvCxnSpPr/>
          <p:nvPr/>
        </p:nvCxnSpPr>
        <p:spPr>
          <a:xfrm>
            <a:off x="3056900" y="1822884"/>
            <a:ext cx="220257" cy="168319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p16"/>
          <p:cNvSpPr txBox="1"/>
          <p:nvPr>
            <p:ph idx="1" type="body"/>
          </p:nvPr>
        </p:nvSpPr>
        <p:spPr>
          <a:xfrm>
            <a:off x="835524" y="2624623"/>
            <a:ext cx="5832600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Unhelpful starting point. </a:t>
            </a:r>
            <a:endParaRPr/>
          </a:p>
        </p:txBody>
      </p:sp>
      <p:grpSp>
        <p:nvGrpSpPr>
          <p:cNvPr id="393" name="Google Shape;393;p16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394" name="Google Shape;394;p16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5" name="Google Shape;395;p16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396" name="Google Shape;396;p16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7" name="Google Shape;397;p16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Downloading data</a:t>
            </a:r>
            <a:endParaRPr/>
          </a:p>
        </p:txBody>
      </p:sp>
      <p:sp>
        <p:nvSpPr>
          <p:cNvPr id="404" name="Google Shape;404;p17"/>
          <p:cNvSpPr txBox="1"/>
          <p:nvPr>
            <p:ph idx="1" type="body"/>
          </p:nvPr>
        </p:nvSpPr>
        <p:spPr>
          <a:xfrm>
            <a:off x="788803" y="1122871"/>
            <a:ext cx="5832600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Explore your dataset first, and then download.</a:t>
            </a:r>
            <a:endParaRPr/>
          </a:p>
        </p:txBody>
      </p:sp>
      <p:pic>
        <p:nvPicPr>
          <p:cNvPr id="405" name="Google Shape;405;p17"/>
          <p:cNvPicPr preferRelativeResize="0"/>
          <p:nvPr/>
        </p:nvPicPr>
        <p:blipFill rotWithShape="1">
          <a:blip r:embed="rId3">
            <a:alphaModFix/>
          </a:blip>
          <a:srcRect b="75426" l="0" r="90000" t="9346"/>
          <a:stretch/>
        </p:blipFill>
        <p:spPr>
          <a:xfrm>
            <a:off x="788803" y="1595302"/>
            <a:ext cx="4049468" cy="115625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 txBox="1"/>
          <p:nvPr/>
        </p:nvSpPr>
        <p:spPr>
          <a:xfrm>
            <a:off x="788803" y="3223988"/>
            <a:ext cx="5832600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Download will start and give a </a:t>
            </a:r>
            <a:r>
              <a:rPr b="0" i="0" lang="en-GB" sz="20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.tar.gz </a:t>
            </a:r>
            <a:r>
              <a:rPr b="0" i="0" lang="en-GB" sz="20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file</a:t>
            </a:r>
            <a:endParaRPr/>
          </a:p>
        </p:txBody>
      </p:sp>
      <p:grpSp>
        <p:nvGrpSpPr>
          <p:cNvPr id="407" name="Google Shape;407;p17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408" name="Google Shape;408;p17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17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410" name="Google Shape;410;p17">
              <a:hlinkClick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1" name="Google Shape;411;p17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123" name="Google Shape;123;p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2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125" name="Google Shape;125;p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2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pic>
        <p:nvPicPr>
          <p:cNvPr id="127" name="Google Shape;127;p2"/>
          <p:cNvPicPr preferRelativeResize="0"/>
          <p:nvPr/>
        </p:nvPicPr>
        <p:blipFill rotWithShape="1">
          <a:blip r:embed="rId7">
            <a:alphaModFix/>
          </a:blip>
          <a:srcRect b="0" l="15742" r="12936" t="0"/>
          <a:stretch/>
        </p:blipFill>
        <p:spPr>
          <a:xfrm>
            <a:off x="364150" y="419899"/>
            <a:ext cx="1108692" cy="135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1502338" y="568060"/>
            <a:ext cx="452963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GB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Mason</a:t>
            </a: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BSc </a:t>
            </a:r>
            <a:r>
              <a:rPr b="1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(Hons) 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 AFHEA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1773449" y="1178235"/>
            <a:ext cx="632915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 in Cancer Informatics at The University of York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8">
            <a:alphaModFix/>
          </a:blip>
          <a:srcRect b="3149" l="0" r="0" t="1"/>
          <a:stretch/>
        </p:blipFill>
        <p:spPr>
          <a:xfrm>
            <a:off x="6228534" y="419899"/>
            <a:ext cx="2551316" cy="621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1773448" y="2998075"/>
            <a:ext cx="632915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Elixir-UK Data Stewardship Training Fellow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2206530" y="1648374"/>
            <a:ext cx="6061169" cy="231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Run a small bioinformatics-focused research group within the Jack Birch Unit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2206530" y="1954288"/>
            <a:ext cx="6061169" cy="231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Work on human urothelial cancers and retroviral cancers in birds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2206530" y="2260202"/>
            <a:ext cx="6061169" cy="231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Bioinformatic lead for the bladder cancer group of the 100,000 genomes project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2206530" y="2566116"/>
            <a:ext cx="6061169" cy="231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Just started my undergraduate teaching role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2206530" y="3417016"/>
            <a:ext cx="6061169" cy="231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Improve data management, not just analysis, in life sciences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2206530" y="3709116"/>
            <a:ext cx="6061169" cy="231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Development of data management training resources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Downloading data</a:t>
            </a:r>
            <a:endParaRPr/>
          </a:p>
        </p:txBody>
      </p:sp>
      <p:sp>
        <p:nvSpPr>
          <p:cNvPr id="418" name="Google Shape;418;p18"/>
          <p:cNvSpPr txBox="1"/>
          <p:nvPr>
            <p:ph idx="1" type="body"/>
          </p:nvPr>
        </p:nvSpPr>
        <p:spPr>
          <a:xfrm>
            <a:off x="5424048" y="1850997"/>
            <a:ext cx="3251665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For each assay, 1 data file and 1 metadata/information file</a:t>
            </a:r>
            <a:endParaRPr/>
          </a:p>
        </p:txBody>
      </p:sp>
      <p:pic>
        <p:nvPicPr>
          <p:cNvPr id="419" name="Google Shape;4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652" y="899429"/>
            <a:ext cx="4303522" cy="3416368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8"/>
          <p:cNvSpPr/>
          <p:nvPr/>
        </p:nvSpPr>
        <p:spPr>
          <a:xfrm>
            <a:off x="739140" y="1037749"/>
            <a:ext cx="200660" cy="30241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18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422" name="Google Shape;422;p18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p18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424" name="Google Shape;424;p18">
              <a:hlinkClick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18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Downloading data</a:t>
            </a:r>
            <a:endParaRPr/>
          </a:p>
        </p:txBody>
      </p:sp>
      <p:sp>
        <p:nvSpPr>
          <p:cNvPr id="432" name="Google Shape;432;p19"/>
          <p:cNvSpPr txBox="1"/>
          <p:nvPr>
            <p:ph idx="1" type="body"/>
          </p:nvPr>
        </p:nvSpPr>
        <p:spPr>
          <a:xfrm>
            <a:off x="5424048" y="1850997"/>
            <a:ext cx="3251665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For each assay, 1 data file and 1 metadata/information file</a:t>
            </a:r>
            <a:endParaRPr/>
          </a:p>
        </p:txBody>
      </p:sp>
      <p:pic>
        <p:nvPicPr>
          <p:cNvPr id="433" name="Google Shape;43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652" y="899429"/>
            <a:ext cx="4303522" cy="3416368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19"/>
          <p:cNvSpPr/>
          <p:nvPr/>
        </p:nvSpPr>
        <p:spPr>
          <a:xfrm>
            <a:off x="739140" y="1037749"/>
            <a:ext cx="200660" cy="302412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5" name="Google Shape;435;p19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436" name="Google Shape;436;p19">
              <a:hlinkClick r:id="rId4"/>
            </p:cNvPr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7" name="Google Shape;437;p19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438" name="Google Shape;438;p19">
              <a:hlinkClick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Google Shape;439;p19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cxnSp>
        <p:nvCxnSpPr>
          <p:cNvPr id="440" name="Google Shape;440;p19"/>
          <p:cNvCxnSpPr/>
          <p:nvPr/>
        </p:nvCxnSpPr>
        <p:spPr>
          <a:xfrm>
            <a:off x="761287" y="1525704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1" name="Google Shape;441;p19"/>
          <p:cNvCxnSpPr/>
          <p:nvPr/>
        </p:nvCxnSpPr>
        <p:spPr>
          <a:xfrm>
            <a:off x="761287" y="1419024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p19"/>
          <p:cNvCxnSpPr/>
          <p:nvPr/>
        </p:nvCxnSpPr>
        <p:spPr>
          <a:xfrm>
            <a:off x="761287" y="1640004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19"/>
          <p:cNvCxnSpPr/>
          <p:nvPr/>
        </p:nvCxnSpPr>
        <p:spPr>
          <a:xfrm>
            <a:off x="761287" y="1990524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19"/>
          <p:cNvCxnSpPr/>
          <p:nvPr/>
        </p:nvCxnSpPr>
        <p:spPr>
          <a:xfrm>
            <a:off x="761287" y="2331048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oogle Shape;449;p20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450" name="Google Shape;450;p20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1" name="Google Shape;451;p20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452" name="Google Shape;452;p20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3" name="Google Shape;453;p20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454" name="Google Shape;454;p20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Understanding the data</a:t>
            </a:r>
            <a:endParaRPr/>
          </a:p>
        </p:txBody>
      </p:sp>
      <p:pic>
        <p:nvPicPr>
          <p:cNvPr id="455" name="Google Shape;455;p20"/>
          <p:cNvPicPr preferRelativeResize="0"/>
          <p:nvPr/>
        </p:nvPicPr>
        <p:blipFill rotWithShape="1">
          <a:blip r:embed="rId7">
            <a:alphaModFix/>
          </a:blip>
          <a:srcRect b="79711" l="4134" r="0" t="13325"/>
          <a:stretch/>
        </p:blipFill>
        <p:spPr>
          <a:xfrm>
            <a:off x="981543" y="1051560"/>
            <a:ext cx="5417397" cy="312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20"/>
          <p:cNvCxnSpPr/>
          <p:nvPr/>
        </p:nvCxnSpPr>
        <p:spPr>
          <a:xfrm>
            <a:off x="761286" y="1129464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p20"/>
          <p:cNvSpPr txBox="1"/>
          <p:nvPr>
            <p:ph idx="1" type="body"/>
          </p:nvPr>
        </p:nvSpPr>
        <p:spPr>
          <a:xfrm>
            <a:off x="760208" y="2058504"/>
            <a:ext cx="3251665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Patient information</a:t>
            </a:r>
            <a:endParaRPr sz="1600"/>
          </a:p>
        </p:txBody>
      </p:sp>
      <p:sp>
        <p:nvSpPr>
          <p:cNvPr id="458" name="Google Shape;458;p20"/>
          <p:cNvSpPr txBox="1"/>
          <p:nvPr/>
        </p:nvSpPr>
        <p:spPr>
          <a:xfrm>
            <a:off x="981543" y="2382630"/>
            <a:ext cx="4763937" cy="7268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Sex, height, weight, race, ethnicity, diagnosis age, survival status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1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Occupation history, smoking status, family history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9" name="Google Shape;459;p20"/>
          <p:cNvSpPr txBox="1"/>
          <p:nvPr/>
        </p:nvSpPr>
        <p:spPr>
          <a:xfrm>
            <a:off x="760208" y="3209242"/>
            <a:ext cx="3251665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Tumour information</a:t>
            </a:r>
            <a:endParaRPr/>
          </a:p>
        </p:txBody>
      </p:sp>
      <p:sp>
        <p:nvSpPr>
          <p:cNvPr id="460" name="Google Shape;460;p20"/>
          <p:cNvSpPr txBox="1"/>
          <p:nvPr/>
        </p:nvSpPr>
        <p:spPr>
          <a:xfrm>
            <a:off x="1044485" y="3494973"/>
            <a:ext cx="5074375" cy="66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Stage, grade, disease codes, metastasis status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1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Tumour-specific categories (e.g. for bladder, rate of prostate cancer)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1" name="Google Shape;461;p20"/>
          <p:cNvSpPr txBox="1"/>
          <p:nvPr/>
        </p:nvSpPr>
        <p:spPr>
          <a:xfrm>
            <a:off x="760207" y="1571045"/>
            <a:ext cx="6775973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TSV – feature x patient ID </a:t>
            </a: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(many missing values, cancer-specific features)</a:t>
            </a:r>
            <a:endParaRPr b="0" i="0" sz="16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1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467" name="Google Shape;467;p21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8" name="Google Shape;468;p21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469" name="Google Shape;469;p21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0" name="Google Shape;470;p21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471" name="Google Shape;471;p21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Understanding the data</a:t>
            </a:r>
            <a:endParaRPr/>
          </a:p>
        </p:txBody>
      </p:sp>
      <p:pic>
        <p:nvPicPr>
          <p:cNvPr id="472" name="Google Shape;472;p21"/>
          <p:cNvPicPr preferRelativeResize="0"/>
          <p:nvPr/>
        </p:nvPicPr>
        <p:blipFill rotWithShape="1">
          <a:blip r:embed="rId7">
            <a:alphaModFix/>
          </a:blip>
          <a:srcRect b="76371" l="4134" r="0" t="20132"/>
          <a:stretch/>
        </p:blipFill>
        <p:spPr>
          <a:xfrm>
            <a:off x="981543" y="1052123"/>
            <a:ext cx="5417397" cy="15688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1"/>
          <p:cNvSpPr txBox="1"/>
          <p:nvPr>
            <p:ph idx="1" type="body"/>
          </p:nvPr>
        </p:nvSpPr>
        <p:spPr>
          <a:xfrm>
            <a:off x="760208" y="1598672"/>
            <a:ext cx="4398532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tumour x gene using GISTIC scale (TSV)</a:t>
            </a:r>
            <a:endParaRPr sz="1600"/>
          </a:p>
        </p:txBody>
      </p:sp>
      <p:sp>
        <p:nvSpPr>
          <p:cNvPr id="474" name="Google Shape;474;p21"/>
          <p:cNvSpPr txBox="1"/>
          <p:nvPr/>
        </p:nvSpPr>
        <p:spPr>
          <a:xfrm>
            <a:off x="981543" y="1932740"/>
            <a:ext cx="4763937" cy="1298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-2   homozygous “deep” deletion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-1   shallow deletion (anything that isn’t total loss)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0    diploid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1    gain (“a few” extra copies)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2    amplification (often in focal sets)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22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480" name="Google Shape;480;p2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1" name="Google Shape;481;p22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482" name="Google Shape;482;p2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3" name="Google Shape;483;p22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484" name="Google Shape;484;p22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Understanding the data</a:t>
            </a:r>
            <a:endParaRPr/>
          </a:p>
        </p:txBody>
      </p:sp>
      <p:pic>
        <p:nvPicPr>
          <p:cNvPr id="485" name="Google Shape;485;p22"/>
          <p:cNvPicPr preferRelativeResize="0"/>
          <p:nvPr/>
        </p:nvPicPr>
        <p:blipFill rotWithShape="1">
          <a:blip r:embed="rId7">
            <a:alphaModFix/>
          </a:blip>
          <a:srcRect b="59535" l="4134" r="0" t="29934"/>
          <a:stretch/>
        </p:blipFill>
        <p:spPr>
          <a:xfrm>
            <a:off x="981543" y="1034613"/>
            <a:ext cx="5417397" cy="472432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2"/>
          <p:cNvSpPr txBox="1"/>
          <p:nvPr>
            <p:ph idx="1" type="body"/>
          </p:nvPr>
        </p:nvSpPr>
        <p:spPr>
          <a:xfrm>
            <a:off x="760208" y="1789172"/>
            <a:ext cx="5638732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tumour x gene, normalised gene expression data (TSV)</a:t>
            </a:r>
            <a:endParaRPr sz="1600"/>
          </a:p>
        </p:txBody>
      </p:sp>
      <p:sp>
        <p:nvSpPr>
          <p:cNvPr id="487" name="Google Shape;487;p22"/>
          <p:cNvSpPr txBox="1"/>
          <p:nvPr/>
        </p:nvSpPr>
        <p:spPr>
          <a:xfrm>
            <a:off x="981543" y="2232647"/>
            <a:ext cx="5807877" cy="1298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Normalised counts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Can feed into differential expression pipelines (DESeq2 </a:t>
            </a:r>
            <a:r>
              <a:rPr b="0" i="1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etc</a:t>
            </a: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), if careful!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Good for comparisons of </a:t>
            </a:r>
            <a:r>
              <a:rPr b="0" i="0" lang="en-GB" sz="1400" u="sng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one</a:t>
            </a: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 gene across samples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Harder to compare expression between genes of same sample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8" name="Google Shape;488;p22"/>
          <p:cNvCxnSpPr/>
          <p:nvPr/>
        </p:nvCxnSpPr>
        <p:spPr>
          <a:xfrm>
            <a:off x="761286" y="1129464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3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494" name="Google Shape;494;p23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Google Shape;495;p23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496" name="Google Shape;496;p2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23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498" name="Google Shape;498;p23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Understanding the data</a:t>
            </a:r>
            <a:endParaRPr/>
          </a:p>
        </p:txBody>
      </p:sp>
      <p:pic>
        <p:nvPicPr>
          <p:cNvPr id="499" name="Google Shape;499;p23"/>
          <p:cNvPicPr preferRelativeResize="0"/>
          <p:nvPr/>
        </p:nvPicPr>
        <p:blipFill rotWithShape="1">
          <a:blip r:embed="rId7">
            <a:alphaModFix/>
          </a:blip>
          <a:srcRect b="56029" l="4134" r="0" t="40502"/>
          <a:stretch/>
        </p:blipFill>
        <p:spPr>
          <a:xfrm>
            <a:off x="981543" y="1059180"/>
            <a:ext cx="5417397" cy="155577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3"/>
          <p:cNvSpPr txBox="1"/>
          <p:nvPr>
            <p:ph idx="1" type="body"/>
          </p:nvPr>
        </p:nvSpPr>
        <p:spPr>
          <a:xfrm>
            <a:off x="760208" y="1789172"/>
            <a:ext cx="5638732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TSV – list of all mutations, sorted by tumour ID</a:t>
            </a:r>
            <a:endParaRPr sz="1600"/>
          </a:p>
        </p:txBody>
      </p:sp>
      <p:sp>
        <p:nvSpPr>
          <p:cNvPr id="501" name="Google Shape;501;p23"/>
          <p:cNvSpPr txBox="1"/>
          <p:nvPr/>
        </p:nvSpPr>
        <p:spPr>
          <a:xfrm>
            <a:off x="981543" y="2232647"/>
            <a:ext cx="5807877" cy="1298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Includes synonymous mutations as well as non-synonymous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Data structure is rubbish, requires lots of parsing to find hotspots </a:t>
            </a:r>
            <a:r>
              <a:rPr b="0" i="1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etc.</a:t>
            </a: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02" name="Google Shape;502;p23"/>
          <p:cNvCxnSpPr/>
          <p:nvPr/>
        </p:nvCxnSpPr>
        <p:spPr>
          <a:xfrm rot="10800000">
            <a:off x="6288811" y="1129464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24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508" name="Google Shape;508;p24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9" name="Google Shape;509;p24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510" name="Google Shape;510;p24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1" name="Google Shape;511;p24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512" name="Google Shape;512;p24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Working with the data</a:t>
            </a:r>
            <a:endParaRPr/>
          </a:p>
        </p:txBody>
      </p:sp>
      <p:pic>
        <p:nvPicPr>
          <p:cNvPr id="513" name="Google Shape;51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5211" y="1188720"/>
            <a:ext cx="1173622" cy="90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4"/>
          <p:cNvPicPr preferRelativeResize="0"/>
          <p:nvPr/>
        </p:nvPicPr>
        <p:blipFill rotWithShape="1">
          <a:blip r:embed="rId8">
            <a:alphaModFix/>
          </a:blip>
          <a:srcRect b="6155" l="0" r="0" t="0"/>
          <a:stretch/>
        </p:blipFill>
        <p:spPr>
          <a:xfrm>
            <a:off x="981544" y="2387321"/>
            <a:ext cx="946351" cy="9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4"/>
          <p:cNvSpPr txBox="1"/>
          <p:nvPr>
            <p:ph idx="1" type="body"/>
          </p:nvPr>
        </p:nvSpPr>
        <p:spPr>
          <a:xfrm>
            <a:off x="2246108" y="1507232"/>
            <a:ext cx="5638732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600"/>
              <a:t>Existing UG training and extensive core bioinformatic support</a:t>
            </a:r>
            <a:endParaRPr sz="1600"/>
          </a:p>
        </p:txBody>
      </p:sp>
      <p:sp>
        <p:nvSpPr>
          <p:cNvPr id="516" name="Google Shape;516;p24"/>
          <p:cNvSpPr txBox="1"/>
          <p:nvPr/>
        </p:nvSpPr>
        <p:spPr>
          <a:xfrm>
            <a:off x="2246108" y="2694107"/>
            <a:ext cx="5638732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Python support available too – pandas package is versatile</a:t>
            </a:r>
            <a:endParaRPr/>
          </a:p>
        </p:txBody>
      </p:sp>
      <p:pic>
        <p:nvPicPr>
          <p:cNvPr id="517" name="Google Shape;517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73580" y="3749805"/>
            <a:ext cx="225094" cy="20933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4"/>
          <p:cNvSpPr txBox="1"/>
          <p:nvPr/>
        </p:nvSpPr>
        <p:spPr>
          <a:xfrm>
            <a:off x="2246108" y="3749805"/>
            <a:ext cx="5638732" cy="472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6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Doable…! </a:t>
            </a:r>
            <a:r>
              <a:rPr b="0" i="0" lang="en-GB" sz="12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But. Memory intensive, and watch delimiters when importing.</a:t>
            </a:r>
            <a:endParaRPr b="0" i="0" sz="16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4730521" y="2098200"/>
            <a:ext cx="3568452" cy="286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</a:pPr>
            <a:r>
              <a:rPr b="0" i="0" lang="en-GB" sz="12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Specific cBioPortal REST API for programmatic access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20" name="Google Shape;520;p24"/>
          <p:cNvCxnSpPr/>
          <p:nvPr/>
        </p:nvCxnSpPr>
        <p:spPr>
          <a:xfrm>
            <a:off x="4391637" y="1869534"/>
            <a:ext cx="249636" cy="17401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24"/>
          <p:cNvCxnSpPr/>
          <p:nvPr/>
        </p:nvCxnSpPr>
        <p:spPr>
          <a:xfrm flipH="1" rot="10800000">
            <a:off x="4391637" y="2410795"/>
            <a:ext cx="249636" cy="17401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45d4419b2_1_0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Working with the data… final thoughts</a:t>
            </a:r>
            <a:endParaRPr/>
          </a:p>
        </p:txBody>
      </p:sp>
      <p:grpSp>
        <p:nvGrpSpPr>
          <p:cNvPr id="527" name="Google Shape;527;g1145d4419b2_1_0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528" name="Google Shape;528;g1145d4419b2_1_0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9" name="Google Shape;529;g1145d4419b2_1_0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530" name="Google Shape;530;g1145d4419b2_1_0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1" name="Google Shape;531;g1145d4419b2_1_0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532" name="Google Shape;532;g1145d4419b2_1_0"/>
          <p:cNvSpPr txBox="1"/>
          <p:nvPr/>
        </p:nvSpPr>
        <p:spPr>
          <a:xfrm>
            <a:off x="760208" y="1116165"/>
            <a:ext cx="7424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6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The data is not always complete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3" name="Google Shape;533;g1145d4419b2_1_0"/>
          <p:cNvSpPr txBox="1"/>
          <p:nvPr/>
        </p:nvSpPr>
        <p:spPr>
          <a:xfrm>
            <a:off x="1044485" y="1522011"/>
            <a:ext cx="5807877" cy="558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Inconsistent column usage between datasets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Watch ‘whitespace’ vs ‘tab space’ vs comma delimiters</a:t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4" name="Google Shape;534;g1145d4419b2_1_0"/>
          <p:cNvSpPr txBox="1"/>
          <p:nvPr/>
        </p:nvSpPr>
        <p:spPr>
          <a:xfrm>
            <a:off x="760208" y="2280750"/>
            <a:ext cx="7424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6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Biological vs Statistical significance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5" name="Google Shape;535;g1145d4419b2_1_0"/>
          <p:cNvSpPr txBox="1"/>
          <p:nvPr/>
        </p:nvSpPr>
        <p:spPr>
          <a:xfrm>
            <a:off x="760208" y="2795100"/>
            <a:ext cx="7424700" cy="29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6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Limited by previous bioinformatic analysis pipelines, genome version </a:t>
            </a:r>
            <a:r>
              <a:rPr b="0" i="1" lang="en-GB" sz="16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etc.</a:t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6" name="Google Shape;536;g1145d4419b2_1_0"/>
          <p:cNvSpPr txBox="1"/>
          <p:nvPr/>
        </p:nvSpPr>
        <p:spPr>
          <a:xfrm>
            <a:off x="1044484" y="3210324"/>
            <a:ext cx="5807877" cy="558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Char char="-"/>
            </a:pP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More advanced questions can go back to the </a:t>
            </a:r>
            <a:r>
              <a:rPr b="0" i="0" lang="en-GB" sz="1400" u="sng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raw</a:t>
            </a:r>
            <a:r>
              <a:rPr b="0" i="0" lang="en-GB" sz="14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 data</a:t>
            </a:r>
            <a:endParaRPr b="0" i="0" sz="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dbGaP Study" id="537" name="Google Shape;537;g1145d4419b2_1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85511" y="3209773"/>
            <a:ext cx="1466850" cy="55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5"/>
          <p:cNvSpPr txBox="1"/>
          <p:nvPr>
            <p:ph type="ctrTitle"/>
          </p:nvPr>
        </p:nvSpPr>
        <p:spPr>
          <a:xfrm>
            <a:off x="468313" y="700088"/>
            <a:ext cx="8207400" cy="15786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Introduction to cBioPortal</a:t>
            </a:r>
            <a:endParaRPr/>
          </a:p>
        </p:txBody>
      </p:sp>
      <p:sp>
        <p:nvSpPr>
          <p:cNvPr id="544" name="Google Shape;544;p25"/>
          <p:cNvSpPr txBox="1"/>
          <p:nvPr/>
        </p:nvSpPr>
        <p:spPr>
          <a:xfrm>
            <a:off x="4245397" y="3436872"/>
            <a:ext cx="10501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Feedback form</a:t>
            </a:r>
            <a:endParaRPr/>
          </a:p>
        </p:txBody>
      </p:sp>
      <p:pic>
        <p:nvPicPr>
          <p:cNvPr id="545" name="Google Shape;545;p2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6125" y="3710163"/>
            <a:ext cx="1184714" cy="1184714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25"/>
          <p:cNvSpPr txBox="1"/>
          <p:nvPr>
            <p:ph idx="1" type="subTitle"/>
          </p:nvPr>
        </p:nvSpPr>
        <p:spPr>
          <a:xfrm>
            <a:off x="468313" y="2294255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/>
              <a:t>Course complete!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143" name="Google Shape;143;p3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3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145" name="Google Shape;145;p3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3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725740" y="909743"/>
            <a:ext cx="4532060" cy="7412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1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“ELIXIR coordinates and develops life science resources across Europe so that researchers can more easily find, analyse and share data, exchange expertise, and implement best practices.”</a:t>
            </a:r>
            <a:endParaRPr b="0" i="1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3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What is Elixir?</a:t>
            </a: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7">
            <a:alphaModFix/>
          </a:blip>
          <a:srcRect b="0" l="20243" r="6449" t="0"/>
          <a:stretch/>
        </p:blipFill>
        <p:spPr>
          <a:xfrm>
            <a:off x="5745963" y="368300"/>
            <a:ext cx="2795393" cy="395834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796379" y="1919087"/>
            <a:ext cx="2848070" cy="2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Improve skills in data management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796378" y="2252115"/>
            <a:ext cx="4532059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Improve quality of, and access to, informatics training 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64033" y="3040875"/>
            <a:ext cx="3307967" cy="112160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796378" y="2567016"/>
            <a:ext cx="4532059" cy="200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Develop and disseminate FAIR data principles in life sciences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5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159" name="Google Shape;159;p5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5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161" name="Google Shape;161;p5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5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163" name="Google Shape;163;p5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Elixir-UK Data Stewardship Training Fellows</a:t>
            </a:r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7">
            <a:alphaModFix/>
          </a:blip>
          <a:srcRect b="82817" l="0" r="86144" t="0"/>
          <a:stretch/>
        </p:blipFill>
        <p:spPr>
          <a:xfrm>
            <a:off x="321890" y="1059885"/>
            <a:ext cx="1184716" cy="8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7">
            <a:alphaModFix/>
          </a:blip>
          <a:srcRect b="82817" l="88767" r="1781" t="0"/>
          <a:stretch/>
        </p:blipFill>
        <p:spPr>
          <a:xfrm>
            <a:off x="544476" y="2949596"/>
            <a:ext cx="808090" cy="80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7">
            <a:alphaModFix/>
          </a:blip>
          <a:srcRect b="82817" l="45818" r="44972" t="0"/>
          <a:stretch/>
        </p:blipFill>
        <p:spPr>
          <a:xfrm>
            <a:off x="565166" y="1982655"/>
            <a:ext cx="787400" cy="8079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1506606" y="1356255"/>
            <a:ext cx="2848070" cy="2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Research Data Management bites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1506606" y="2244338"/>
            <a:ext cx="3903594" cy="2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Online training courses, cookbooks and carpentries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1506606" y="3190601"/>
            <a:ext cx="3903594" cy="2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Local, in-person training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guide to understanding and using our brand" id="170" name="Google Shape;170;p5"/>
          <p:cNvPicPr preferRelativeResize="0"/>
          <p:nvPr/>
        </p:nvPicPr>
        <p:blipFill rotWithShape="1">
          <a:blip r:embed="rId9">
            <a:alphaModFix/>
          </a:blip>
          <a:srcRect b="17529" l="8218" r="22965" t="0"/>
          <a:stretch/>
        </p:blipFill>
        <p:spPr>
          <a:xfrm>
            <a:off x="7119748" y="4352048"/>
            <a:ext cx="559041" cy="7162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5"/>
          <p:cNvCxnSpPr/>
          <p:nvPr/>
        </p:nvCxnSpPr>
        <p:spPr>
          <a:xfrm>
            <a:off x="4269947" y="1462204"/>
            <a:ext cx="220257" cy="0"/>
          </a:xfrm>
          <a:prstGeom prst="straightConnector1">
            <a:avLst/>
          </a:prstGeom>
          <a:noFill/>
          <a:ln cap="flat" cmpd="sng" w="19050">
            <a:solidFill>
              <a:srgbClr val="003D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2" name="Google Shape;172;p5"/>
          <p:cNvSpPr txBox="1"/>
          <p:nvPr/>
        </p:nvSpPr>
        <p:spPr>
          <a:xfrm>
            <a:off x="4635500" y="1359451"/>
            <a:ext cx="3903594" cy="2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200" u="sng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 videos introducing sequencing data</a:t>
            </a:r>
            <a:endParaRPr b="0" i="0" sz="12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a682ddb5_0_82"/>
          <p:cNvSpPr txBox="1"/>
          <p:nvPr>
            <p:ph type="ctrTitle"/>
          </p:nvPr>
        </p:nvSpPr>
        <p:spPr>
          <a:xfrm>
            <a:off x="468313" y="700088"/>
            <a:ext cx="82074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/>
              <a:t>Introduction and Learning Objectives</a:t>
            </a:r>
            <a:endParaRPr/>
          </a:p>
        </p:txBody>
      </p:sp>
      <p:sp>
        <p:nvSpPr>
          <p:cNvPr id="179" name="Google Shape;179;g11ea682ddb5_0_82"/>
          <p:cNvSpPr txBox="1"/>
          <p:nvPr>
            <p:ph idx="1" type="subTitle"/>
          </p:nvPr>
        </p:nvSpPr>
        <p:spPr>
          <a:xfrm>
            <a:off x="468313" y="2797175"/>
            <a:ext cx="820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800"/>
              <a:buNone/>
            </a:pPr>
            <a:r>
              <a:rPr lang="en-GB"/>
              <a:t>Introduction to cBioPortal</a:t>
            </a:r>
            <a:endParaRPr/>
          </a:p>
        </p:txBody>
      </p:sp>
      <p:pic>
        <p:nvPicPr>
          <p:cNvPr id="180" name="Google Shape;180;g11ea682ddb5_0_8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313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1ea682ddb5_0_82"/>
          <p:cNvSpPr txBox="1"/>
          <p:nvPr/>
        </p:nvSpPr>
        <p:spPr>
          <a:xfrm>
            <a:off x="289771" y="4108209"/>
            <a:ext cx="118471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/>
          </a:p>
        </p:txBody>
      </p:sp>
      <p:sp>
        <p:nvSpPr>
          <p:cNvPr id="182" name="Google Shape;182;g11ea682ddb5_0_82"/>
          <p:cNvSpPr txBox="1"/>
          <p:nvPr/>
        </p:nvSpPr>
        <p:spPr>
          <a:xfrm>
            <a:off x="1447791" y="4108208"/>
            <a:ext cx="10501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form</a:t>
            </a:r>
            <a:endParaRPr/>
          </a:p>
        </p:txBody>
      </p:sp>
      <p:pic>
        <p:nvPicPr>
          <p:cNvPr id="183" name="Google Shape;183;g11ea682ddb5_0_82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9037" y="4302520"/>
            <a:ext cx="827632" cy="82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f162f7b6d_0_172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Session structure</a:t>
            </a:r>
            <a:endParaRPr/>
          </a:p>
        </p:txBody>
      </p:sp>
      <p:grpSp>
        <p:nvGrpSpPr>
          <p:cNvPr id="190" name="Google Shape;190;g12f162f7b6d_0_172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191" name="Google Shape;191;g12f162f7b6d_0_172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g12f162f7b6d_0_172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193" name="Google Shape;193;g12f162f7b6d_0_172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g12f162f7b6d_0_172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sp>
        <p:nvSpPr>
          <p:cNvPr id="195" name="Google Shape;195;g12f162f7b6d_0_172"/>
          <p:cNvSpPr txBox="1"/>
          <p:nvPr/>
        </p:nvSpPr>
        <p:spPr>
          <a:xfrm>
            <a:off x="587654" y="958285"/>
            <a:ext cx="624494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12.00	Introduction and Learning Objectives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f162f7b6d_0_172"/>
          <p:cNvSpPr txBox="1"/>
          <p:nvPr/>
        </p:nvSpPr>
        <p:spPr>
          <a:xfrm>
            <a:off x="587654" y="1356589"/>
            <a:ext cx="624494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12.10	cBioPortal website demonstration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2f162f7b6d_0_172"/>
          <p:cNvSpPr txBox="1"/>
          <p:nvPr/>
        </p:nvSpPr>
        <p:spPr>
          <a:xfrm>
            <a:off x="587654" y="1760043"/>
            <a:ext cx="624494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12.20	Problem-solving tasks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2f162f7b6d_0_172"/>
          <p:cNvSpPr txBox="1"/>
          <p:nvPr/>
        </p:nvSpPr>
        <p:spPr>
          <a:xfrm>
            <a:off x="587654" y="2154962"/>
            <a:ext cx="624494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12.45	Recap and Further Resources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2f162f7b6d_0_172"/>
          <p:cNvSpPr txBox="1"/>
          <p:nvPr/>
        </p:nvSpPr>
        <p:spPr>
          <a:xfrm>
            <a:off x="587654" y="2549227"/>
            <a:ext cx="624494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12.50	Accessing and using underlying cBioPortal data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2f162f7b6d_0_172"/>
          <p:cNvSpPr txBox="1"/>
          <p:nvPr/>
        </p:nvSpPr>
        <p:spPr>
          <a:xfrm>
            <a:off x="587654" y="2944146"/>
            <a:ext cx="6244946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13.00	Close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6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206" name="Google Shape;206;p6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6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208" name="Google Shape;208;p6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6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grpSp>
        <p:nvGrpSpPr>
          <p:cNvPr id="210" name="Google Shape;210;p6"/>
          <p:cNvGrpSpPr/>
          <p:nvPr/>
        </p:nvGrpSpPr>
        <p:grpSpPr>
          <a:xfrm>
            <a:off x="469050" y="2788021"/>
            <a:ext cx="8205900" cy="432300"/>
            <a:chOff x="469860" y="1491630"/>
            <a:chExt cx="8205900" cy="432300"/>
          </a:xfrm>
        </p:grpSpPr>
        <p:sp>
          <p:nvSpPr>
            <p:cNvPr id="211" name="Google Shape;211;p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process for accessing and analysing cBioPortal data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4" name="Google Shape;214;p6"/>
          <p:cNvGrpSpPr/>
          <p:nvPr/>
        </p:nvGrpSpPr>
        <p:grpSpPr>
          <a:xfrm>
            <a:off x="469050" y="2208693"/>
            <a:ext cx="8205900" cy="432300"/>
            <a:chOff x="469860" y="1491630"/>
            <a:chExt cx="8205900" cy="432300"/>
          </a:xfrm>
        </p:grpSpPr>
        <p:sp>
          <p:nvSpPr>
            <p:cNvPr id="215" name="Google Shape;215;p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Complete two cancer biology problem-solving tasks using cBioPortal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8" name="Google Shape;218;p6"/>
          <p:cNvGrpSpPr/>
          <p:nvPr/>
        </p:nvGrpSpPr>
        <p:grpSpPr>
          <a:xfrm>
            <a:off x="469050" y="1629447"/>
            <a:ext cx="8205900" cy="432300"/>
            <a:chOff x="469860" y="1491630"/>
            <a:chExt cx="8205900" cy="432300"/>
          </a:xfrm>
        </p:grpSpPr>
        <p:sp>
          <p:nvSpPr>
            <p:cNvPr id="219" name="Google Shape;219;p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Operate and explore the cBioPortal website to identify cancer data of interest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2" name="Google Shape;222;p6"/>
          <p:cNvGrpSpPr/>
          <p:nvPr/>
        </p:nvGrpSpPr>
        <p:grpSpPr>
          <a:xfrm>
            <a:off x="469050" y="1050119"/>
            <a:ext cx="8205900" cy="432300"/>
            <a:chOff x="469860" y="1491630"/>
            <a:chExt cx="8205900" cy="432300"/>
          </a:xfrm>
        </p:grpSpPr>
        <p:sp>
          <p:nvSpPr>
            <p:cNvPr id="223" name="Google Shape;223;p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fmla="val 50000" name="adj"/>
              </a:avLst>
            </a:prstGeom>
            <a:solidFill>
              <a:srgbClr val="FDE4D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25455"/>
                </a:buClr>
                <a:buSzPts val="1100"/>
                <a:buFont typeface="Helvetica Neue"/>
                <a:buNone/>
              </a:pPr>
              <a:r>
                <a:t/>
              </a:r>
              <a:endParaRPr b="0" i="0" sz="11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100"/>
                <a:buFont typeface="Helvetica Neue"/>
                <a:buNone/>
              </a:pPr>
              <a:r>
                <a:rPr b="0" i="0" lang="en-GB" sz="1400" u="none" cap="none" strike="noStrike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b="0" i="0" sz="14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3451"/>
                </a:buClr>
                <a:buSzPts val="800"/>
                <a:buFont typeface="Barlow Medium"/>
                <a:buNone/>
              </a:pPr>
              <a:r>
                <a:rPr b="0" i="0" lang="en-GB" sz="1400" u="none" cap="none" strike="noStrike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applications and utility of cBioPortal for cancer research</a:t>
              </a:r>
              <a:endParaRPr b="0" i="0" sz="1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26" name="Google Shape;226;p6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Learning objectives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What is cBioPortal?</a:t>
            </a:r>
            <a:endParaRPr/>
          </a:p>
        </p:txBody>
      </p:sp>
      <p:grpSp>
        <p:nvGrpSpPr>
          <p:cNvPr id="233" name="Google Shape;233;p7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234" name="Google Shape;234;p7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5" name="Google Shape;235;p7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236" name="Google Shape;236;p7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7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pic>
        <p:nvPicPr>
          <p:cNvPr descr="cBioPortal Logo" id="238" name="Google Shape;238;p7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29191" y="578025"/>
            <a:ext cx="2133600" cy="48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7"/>
          <p:cNvSpPr txBox="1"/>
          <p:nvPr/>
        </p:nvSpPr>
        <p:spPr>
          <a:xfrm>
            <a:off x="7501522" y="1072039"/>
            <a:ext cx="1061269" cy="2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cbioportal.org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760208" y="1058623"/>
            <a:ext cx="5419612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Public website for exploratory analysis, visualisation and download of large cancer omics datasets, with clinical metadata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760208" y="1622734"/>
            <a:ext cx="5419612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Data derived from large consortia, as well as highlighted studies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KRAB ZNF explorer" id="242" name="Google Shape;242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4843" y="2074291"/>
            <a:ext cx="2502217" cy="4974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ACR Project GENIE®: A Collaborative Venture | Leading Discoveries Magazine" id="243" name="Google Shape;243;p7"/>
          <p:cNvPicPr preferRelativeResize="0"/>
          <p:nvPr/>
        </p:nvPicPr>
        <p:blipFill rotWithShape="1">
          <a:blip r:embed="rId11">
            <a:alphaModFix/>
          </a:blip>
          <a:srcRect b="22048" l="3965" r="3860" t="22047"/>
          <a:stretch/>
        </p:blipFill>
        <p:spPr>
          <a:xfrm>
            <a:off x="3254805" y="2075435"/>
            <a:ext cx="1417320" cy="527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ncer Cell Line Encyclopedia (CCLE)" id="244" name="Google Shape;244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63158" y="2143913"/>
            <a:ext cx="2070510" cy="3419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aloguing cancer codes – Wellcome Sanger Institute" id="245" name="Google Shape;245;p7"/>
          <p:cNvPicPr preferRelativeResize="0"/>
          <p:nvPr/>
        </p:nvPicPr>
        <p:blipFill rotWithShape="1">
          <a:blip r:embed="rId13">
            <a:alphaModFix/>
          </a:blip>
          <a:srcRect b="9456" l="0" r="0" t="9456"/>
          <a:stretch/>
        </p:blipFill>
        <p:spPr>
          <a:xfrm>
            <a:off x="6719342" y="2074291"/>
            <a:ext cx="1386407" cy="481807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 txBox="1"/>
          <p:nvPr/>
        </p:nvSpPr>
        <p:spPr>
          <a:xfrm>
            <a:off x="746033" y="2713504"/>
            <a:ext cx="5419612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Data annotated by external reference databases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760207" y="3191640"/>
            <a:ext cx="7345541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Depending on the dataset, includes mutations, CNA, gene expression, methylation data </a:t>
            </a:r>
            <a:r>
              <a:rPr b="0" i="1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etc.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2741544" y="4504875"/>
            <a:ext cx="3861161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05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When using cBioPortal, cite the following papers, plus the reference papers for datasets used: </a:t>
            </a:r>
            <a:r>
              <a:rPr b="0" i="0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Cerami </a:t>
            </a:r>
            <a:r>
              <a:rPr b="0" i="1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b="0" i="0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2012</a:t>
            </a:r>
            <a:r>
              <a:rPr b="0" i="0" lang="en-GB" sz="105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b="0" i="0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Gao </a:t>
            </a:r>
            <a:r>
              <a:rPr b="0" i="1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</a:t>
            </a:r>
            <a:r>
              <a:rPr b="0" i="0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2013</a:t>
            </a:r>
            <a:endParaRPr b="0" i="0" sz="105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/>
          <p:nvPr>
            <p:ph type="title"/>
          </p:nvPr>
        </p:nvSpPr>
        <p:spPr>
          <a:xfrm>
            <a:off x="468313" y="274639"/>
            <a:ext cx="82074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Why use cBioPortal?</a:t>
            </a:r>
            <a:endParaRPr/>
          </a:p>
        </p:txBody>
      </p:sp>
      <p:grpSp>
        <p:nvGrpSpPr>
          <p:cNvPr id="255" name="Google Shape;255;p8"/>
          <p:cNvGrpSpPr/>
          <p:nvPr/>
        </p:nvGrpSpPr>
        <p:grpSpPr>
          <a:xfrm>
            <a:off x="167851" y="4352048"/>
            <a:ext cx="1863818" cy="673887"/>
            <a:chOff x="289771" y="4108208"/>
            <a:chExt cx="1863818" cy="673887"/>
          </a:xfrm>
        </p:grpSpPr>
        <p:pic>
          <p:nvPicPr>
            <p:cNvPr id="256" name="Google Shape;256;p8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07365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8"/>
            <p:cNvSpPr txBox="1"/>
            <p:nvPr/>
          </p:nvSpPr>
          <p:spPr>
            <a:xfrm>
              <a:off x="289771" y="4108209"/>
              <a:ext cx="118471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Course material</a:t>
              </a:r>
              <a:endParaRPr/>
            </a:p>
          </p:txBody>
        </p:sp>
        <p:pic>
          <p:nvPicPr>
            <p:cNvPr id="258" name="Google Shape;258;p8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49007" y="4223055"/>
              <a:ext cx="559040" cy="559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8"/>
            <p:cNvSpPr txBox="1"/>
            <p:nvPr/>
          </p:nvSpPr>
          <p:spPr>
            <a:xfrm>
              <a:off x="1103464" y="4108208"/>
              <a:ext cx="105012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GB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Feedback form</a:t>
              </a:r>
              <a:endParaRPr/>
            </a:p>
          </p:txBody>
        </p:sp>
      </p:grpSp>
      <p:pic>
        <p:nvPicPr>
          <p:cNvPr descr="cBioPortal Logo" id="260" name="Google Shape;260;p8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29191" y="578025"/>
            <a:ext cx="2133600" cy="48307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8"/>
          <p:cNvSpPr txBox="1"/>
          <p:nvPr/>
        </p:nvSpPr>
        <p:spPr>
          <a:xfrm>
            <a:off x="7501522" y="1072039"/>
            <a:ext cx="1061269" cy="215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cbioportal.org</a:t>
            </a:r>
            <a:endParaRPr b="0" i="0" sz="1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760208" y="1134823"/>
            <a:ext cx="6052072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Access to the largest, publicly available cancer sequencing studies, all in one place 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760206" y="1560221"/>
            <a:ext cx="5968253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Explore broader relevance of laboratory/animal studies across cancer types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760206" y="1956540"/>
            <a:ext cx="5419612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Hypothesis generation, including student projects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760206" y="2332577"/>
            <a:ext cx="7345541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Data visualisation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2741544" y="4504875"/>
            <a:ext cx="3861161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05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When using cBioPortal, cite the following papers, plus the reference papers for datasets used: </a:t>
            </a:r>
            <a:r>
              <a:rPr b="0" i="0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Cerami </a:t>
            </a:r>
            <a:r>
              <a:rPr b="0" i="1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al.</a:t>
            </a:r>
            <a:r>
              <a:rPr b="0" i="0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2012</a:t>
            </a:r>
            <a:r>
              <a:rPr b="0" i="0" lang="en-GB" sz="105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b="0" i="0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Gao </a:t>
            </a:r>
            <a:r>
              <a:rPr b="0" i="1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 al</a:t>
            </a:r>
            <a:r>
              <a:rPr b="0" i="0" lang="en-GB" sz="105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2013</a:t>
            </a:r>
            <a:endParaRPr b="0" i="0" sz="105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760206" y="2703882"/>
            <a:ext cx="7345541" cy="483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3451"/>
              </a:buClr>
              <a:buSzPts val="800"/>
              <a:buFont typeface="Barlow Medium"/>
              <a:buNone/>
            </a:pPr>
            <a:r>
              <a:rPr b="0" i="0" lang="en-GB" sz="1400" u="none" cap="none" strike="noStrike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Exploration of clinical data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LIXIR_SLIDE_TEMPLATE">
  <a:themeElements>
    <a:clrScheme name="ELIXIR UK">
      <a:dk1>
        <a:srgbClr val="023352"/>
      </a:dk1>
      <a:lt1>
        <a:srgbClr val="F37D20"/>
      </a:lt1>
      <a:dk2>
        <a:srgbClr val="023451"/>
      </a:dk2>
      <a:lt2>
        <a:srgbClr val="FFFFFF"/>
      </a:lt2>
      <a:accent1>
        <a:srgbClr val="004080"/>
      </a:accent1>
      <a:accent2>
        <a:srgbClr val="59D147"/>
      </a:accent2>
      <a:accent3>
        <a:srgbClr val="890520"/>
      </a:accent3>
      <a:accent4>
        <a:srgbClr val="F8DB5B"/>
      </a:accent4>
      <a:accent5>
        <a:srgbClr val="E6F8E3"/>
      </a:accent5>
      <a:accent6>
        <a:srgbClr val="F7D9D9"/>
      </a:accent6>
      <a:hlink>
        <a:srgbClr val="45ADFF"/>
      </a:hlink>
      <a:folHlink>
        <a:srgbClr val="C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