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3-04-15T05:24:53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18081 5781 562,'0'0'96,"0"0"-76,0 0-13,0 0 22,0 0 19,0 0-23,0 136 43,0-46-3,0 21-10,0 9-3,3 0-22,-1-7 8,0-15-7,4-10-5,0-12-11,-2-11-14,5-11 2,-2-11 2,-2-11-4,-1-9-1,0-9-30,-1-8-44,-1-6-24,-2 0-17,0 0 3,0-6-22,-5-20-161</inkml:trace>
  <inkml:trace contextRef="#ctx0" brushRef="#br0" timeOffset="262.522">17888 6469 304,'0'0'221,"0"0"-108,0 0-10,0 0-26,0 0-24,0 0-28,-29-19-16,36 50-7,17 15 47,6 8 15,-1 4-8,0-6-21,-3-3-18,3-10-3,3-3-11,1-9 0,2-6-3,5-6-21,3-10-55,1-5-40,4 0-36,-6-22-46,-7-10-74</inkml:trace>
  <inkml:trace contextRef="#ctx0" brushRef="#br0" timeOffset="485.421">18574 6288 141,'0'0'408,"0"0"-300,0 0-10,0 0-3,0 0-15,0 0-46,-113 94-11,68-14 21,-1 9 0,3 5-13,8-1-5,8-6-14,9-3-9,12-7-3,6-3-19,0-14-125,26-16-111</inkml:trace>
  <inkml:trace contextRef="#ctx0" brushRef="#br0" timeOffset="832.615">19045 6287 426,'0'0'219,"0"0"-140,0 0-10,0 0 28,0 0-6,30-131-60,15 71-28,10-2 0,11 7-2,2 8-1,-4 12-1,-6 13-7,-13 10-25,-10 12-14,-17 0-59,-18 12-52,0 8-150</inkml:trace>
  <inkml:trace contextRef="#ctx0" brushRef="#br0" timeOffset="1056.113">19311 5854 542,'0'0'161,"0"0"-157,0 0 53,0 152 92,0-68-22,5 4-38,13 0-14,1-8-36,3-10-22,3-10-14,-1-7 2,3-11-5,2-9-6,-3-6-76,1-8-53,-3-7-89,-5-12-102</inkml:trace>
  <inkml:trace contextRef="#ctx0" brushRef="#br0" timeOffset="1283.832">19817 6320 569,'0'0'522,"0"0"-437,-114-33 18,80 18-4,8 4-19,6 0-43,13 3-37,5 6-4,2 2-52,11 0-90,28 0-160,11 6 3</inkml:trace>
  <inkml:trace contextRef="#ctx0" brushRef="#br0" timeOffset="1655.208">20030 5999 800,'0'0'65,"0"0"-47,0 0-8,0 0 32,0 0 9,0 0-35,27 18 12,6 17 25,3 0-14,2 0-10,-4-7-16,1-7-4,-1-1 2,-2-11-11,-2-6 3,-1-3 2,-4 0-2,-5-21 5,-5-16 4,-4-9 5,-9-12 9,-2-12-2,0-10-11,-6-2-8,-10-1-5,3 18 0,7 14 0,5 22-3,1 17-16,0 12-48,1 14-77,18 39-30,1 30 30,-4 21-203</inkml:trace>
  <inkml:trace contextRef="#ctx0" brushRef="#br0" timeOffset="1860.816">20694 6176 777,'0'0'86,"0"0"-3,0 0 46,0 0 0,0 0-24,0 0-45,0-54-26,0 54-16,0 0-17,0 0-1,0 0-3,0 0-12,0 0-48,0 0-46,0 0-50,-3 2-54,-11 6-122</inkml:trace>
  <inkml:trace contextRef="#ctx0" brushRef="#br0" timeOffset="4195.514">15976 6752 356,'0'0'94,"0"0"-50,0 0-4,0 0 25,0 0 8,-65-111-21,45 89-14,-3-2-9,-4 4 4,-4 2 0,-4 2 4,-5 6-15,-9 4-9,-6 4-13,-7 2 17,-2 0 39,-10 9-46,-7 20-1,-11 9-6,-13 8-1,-6 6 2,1-2-2,10-6 14,11-6-4,13-7-4,9-11-3,10-10 10,1-8 8,-2-2 0,-5-6-14,-3-15-5,-2 0 6,3 1-2,-1 6-1,-3 0-1,-14 11-6,-8 3-3,-13 0 2,-4 24 2,8 1-1,9 1 0,8-2 1,18-7 1,14-6 4,15-3 0,8-6-2,5-2-2,-2 0 7,-8-6-6,-11-14-2,-17-2 2,-10-4-2,-14 2 0,-10 6 0,-17 6-1,-12 8 0,1 4-2,2 0-1,12 17 2,15 4-3,13 1 4,17-6 2,11-7 0,5-2-2,9-7 1,-4 0 0,1 0-1,-7 0 0,-6 0 1,-5-7 0,-10 2 3,-8 2-4,-9 3-1,-2 0-4,-2 0 5,6 13 1,7 3-1,9-2 1,6-2-1,5-8 3,2-4-3,1 0 0,-3-7 0,-1-18 0,0-5 0,-3 0-2,-5-5 1,-5 7 2,-3 3-2,-8 4 1,0 12-1,-6 6 0,-5 3-5,-8 10 4,-7 18 1,-11 11 1,-3 9 0,-2 1 0,0 2-2,7-7 2,12-14 6,10-10-5,15-8-1,9-10 2,10-2-1,2 0-2,3 0 1,-1-12 0,-5-5-1,-2 3 1,-6 2 0,-8 3 0,-9 9 0,-13 0-3,-8 21 2,-8 16-1,2 7 2,3 3 2,10-1-2,9-2 0,6-3 0,6-9 1,10-6 0,2-3 0,3-7-1,-2-6 0,1-4-1,-4-3 2,-9-3-3,-10 3 2,-10 3 0,-7 8 0,-2 9-2,-3 0-2,4 3 2,11-4 2,10-1 5,16-2-5,13-2-3,10-5 3,11-1 0,8 0-3,5-6 3,2 4 1,1-7 2,0-1-3,-2 2 0,0-3-4,7 0-61,4 4-32,3 2-26,-5 3-59,-12-2-198</inkml:trace>
  <inkml:trace contextRef="#ctx0" brushRef="#br0" timeOffset="6503.579">9375 5974 326,'0'0'156,"0"0"-93,0 0-13,0 0-14,0 0 6,0 0-14,0 0-15,-22-23-12,22 23-1,0 0-8,11 15 3,20 12 5,7 14-2,11 4 4,3 4-1,3 1 20,-2-4-5,-1-4 1,-8-4 1,-8-4-7,-10-4-4,-5-6 2,-14-5-9,2-5 17,-7-4-15,-2-4 13,0 0-6,0-4 6,0 6 4,0 2 8,-20 6-3,-5 4-11,-4 0 4,-4 0 2,1-4-1,-1-2-2,4-2-3,2-2 3,2-1-3,1 0 6,0 2-3,-1-4-4,3 3 2,1-2-5,6-2-5,7-4 14,5-2 1,3 0-7,0 0 13,0 0-16,0 0-7,0-10-2,30-18-12,20-20 6,20-15 4,10 0-24,0 0-10,-11 15-51,-20 14-18,-12 14 10,-11 6-5,-9 9 10,-3 2-26,-8 3-53,-6 0-22</inkml:trace>
  <inkml:trace contextRef="#ctx0" brushRef="#br0" timeOffset="7126.368">9098 6275 75,'0'0'548,"0"0"-450,0 0-44,-131-97 7,119 67-1,12 0-27,0-9-32,33-4-1,27-10-1,22-3-1,25 0-19,16 13-55,8 11-27,-9 15-55,-22 15-207</inkml:trace>
  <inkml:trace contextRef="#ctx0" brushRef="#br0" timeOffset="7583.568">9959 6064 194,'0'0'412,"0"0"-354,0 0-38,0 0 30,0 0-9,0 0-21,13-48-20,14 92 0,-2 20 25,-1 15 28,-8-4-17,-3-8-12,-2-17-7,-4-17 4,-1-16-21,-1-12 4,-1-5 2,-1 0-4,2-20 6,3-21-7,3-15 12,5-5-12,-1 5 1,-1 11 0,-6 19 1,-1 14-6,-4 12 3,4 0-16,-4 26 1,5 6 14,-2 1 1,4-5 5,-2-10 1,3-8-6,7-6-5,7-4 5,13 0-11,10-30-52,15-12-54,4-6-96,-7 6-367</inkml:trace>
  <inkml:trace contextRef="#ctx0" brushRef="#br0" timeOffset="8813.622">10385 5588 416,'0'0'65,"0"0"-40,0 0-3,0 0 49,0 0-27,0 0-41,0 0 9,5 155 55,16-53-16,6 6-10,6 1-1,10-14-23,-1-14 1,1-15-13,-5-16-3,-5-13-2,-11-15 1,-6-10-3,-8-9 1,-2-3 1,-6 0 2,0 0 9,0-3-6,0-18-5,-23-2 0,-4-4-7,-8 3 6,-5 8 0,-3 4 1,-1 12-6,1 0-5,1 14 8,2 15 3,5-2 2,10 0 16,7-10 7,9-5 6,5-8-10,4-4 3,0 0-24,0 0-1,13 0-10,27 0 8,20-9 1,20-11 1,12-4-73,-3 3-84,-12 8-130</inkml:trace>
  <inkml:trace contextRef="#ctx0" brushRef="#br0" timeOffset="8987.223">10992 6178 812,'0'0'121,"0"0"-36,0 0 17,0 0-6,0 0-50,0 0-40,-83-30-6,83 30-77,4 0-106,21-8-137</inkml:trace>
  <inkml:trace contextRef="#ctx0" brushRef="#br0" timeOffset="9308.856">11056 5886 785,'0'0'66,"0"0"26,0 0-27,0 0-65,0 0-18,0 0 18,107 121 1,-46-64 4,-6-8-3,-11-10 4,-8-11-6,-5-12 0,-7-9-3,-1-7-3,-5 0 3,-1-19 3,-1-20 13,-3-12 4,-1-11-8,-10-9-6,-2 3 7,0 0-9,0 10-1,0 12-8,0 10-66,0 12-106,0 9-247</inkml:trace>
  <inkml:trace contextRef="#ctx0" brushRef="#br0" timeOffset="9587.172">11843 5921 777,'0'0'131,"0"0"-37,0 0-2,0 0 3,0 0-23,0 0-50,-31 11-21,31-11-1,0 0 0,0 0-1,0 0 0,0 0 1,0 0 7,0-7 4,0-9 5,0-2-3,0-2-11,-8 3 2,4 5-4,-2 5-12,1 0-60,1 7-77,-10 0-109,-11 0-547</inkml:trace>
  <inkml:trace contextRef="#ctx0" brushRef="#br0" timeOffset="10757.527">21624 5109 649,'-33'131'78,"10"19"21,15 5 11,8-22-27,0-20-30,31-18-26,20-10-23,21-15 2,15-15-6,15-13-4,10-16-25,-4-12-74,-9-12-72,-24-2-115</inkml:trace>
  <inkml:trace contextRef="#ctx0" brushRef="#br0" timeOffset="11117.413">22231 5075 474,'0'0'91,"0"0"6,0 0-4,0 0 3,0 0-21,0 0-35,6-2-34,10 36 5,6 22 47,3 21 0,-1 12-6,-3 8-31,-6-5-4,1-11-11,-1-9-2,2-12-1,1-9-3,1-10-31,-6-10-58,-3-11-35,-4-11-8,-2-9 13,-4 0-18,0-26-38</inkml:trace>
  <inkml:trace contextRef="#ctx0" brushRef="#br0" timeOffset="11387.284">22177 5008 502,'0'0'134,"0"0"-20,0 0-27,0 0-42,0 0-28,0 0 8,152-51 12,-55 85-16,1 21-10,-5 18 4,-21 9 22,-22 3 4,-26 1-8,-24-2 4,0-10-3,-38-4-17,-11-9-5,-4-7-11,-1-11 5,7-5-6,12-15-87,8-9-51,10-14-58,7 0-205</inkml:trace>
  <inkml:trace contextRef="#ctx0" brushRef="#br0" timeOffset="11659.119">23028 5574 802,'0'0'103,"0"0"11,0 0 31,0 0-31,0 0-52,-118-10-18,112-24-27,4-4-17,2-4-5,0 4 2,0 12 2,2 10 1,0 9 0,-2 7-3,0 0-42,0 20-46,0 25-50,0 3-42,0-8-238</inkml:trace>
  <inkml:trace contextRef="#ctx0" brushRef="#br0" timeOffset="11995.815">23198 5066 772,'0'0'122,"0"0"-31,0 0-21,0 0-14,0 0-22,0 0-34,-14-11-12,52 34 12,7 8 0,5 1 4,-4-3 1,-6-8-5,-6-4 0,-10-9 0,-3-7 3,-4-1-3,-2 0 5,-1-21-1,-1-18 15,-4-9 7,-5-10 3,-2-5-13,-2-11 0,4 2-11,-2 8-5,-1 10-4,2 22-40,1 18-43,3 14-92,-2 13-85,6 13-140</inkml:trace>
  <inkml:trace contextRef="#ctx0" brushRef="#br0" timeOffset="12235.764">23873 4539 269,'0'0'220,"23"-107"-112,-10 64-5,-4 15 6,-3 14 9,2 14-21,9 0-57,14 20-30,21 30 50,12 22 9,5 19 0,-1 11-18,-16 11-22,-13 5-7,-26 12-7,-13 23-8,-49 14-7,-42 24-13,-42 16-149,-51-7-180</inkml:trace>
  <inkml:trace contextRef="#ctx0" brushRef="#br0" timeOffset="14809.263">18904 8404 252,'0'0'104,"0"0"-76,0 0-18,0 0 41,0 0 10,0 0-40,0 0-16,3-9-3,1 9-2,3 0-2,2 15 1,4 5-1,-1 3 2,0 2 0,-1-4-5,1 0 5,-3-7 3,0-8-3,0-1 0,-5-5 1,-2 0 13,1 0 20,-3 0 39,0 0 2,0 0-10,0-5-21,1 1-2,-1 2 3,0 2-5,0 0-21,3 0-19,11 11-8,7 16 4,8 18 4,8 2 18,-2 1-8,-1-7 2,-3-12-1,0-10 0,5-13 3,11-6-2,20-26 14,28-33-3,28-21-11,18-17-11,1-7 1,-15 12-4,-20 13 1,-20 20-4,-25 19-8,-20 16 3,-17 13 9,-13 4-30,-8 7-39,-4 4-50,0 26-6,-16 10 23,-19 4-149</inkml:trace>
  <inkml:trace contextRef="#ctx0" brushRef="#br0" timeOffset="15131.483">19979 8182 351,'0'0'83,"0"0"-9,0 0-22,0 0 27,0 0-1,0 0-72,0 46-4,22 41 81,3 20-12,-3 2-19,-1-18-10,0-24-13,8-25-7,7-17-11,13-18 1,16-7-6,15-20 7,11-25 0,9-13-10,1-4-3,-2-5-9,-10 4-49,-10 7-48,-9 8-12,-13 14-36,-12 7-188</inkml:trace>
  <inkml:trace contextRef="#ctx0" brushRef="#br0" timeOffset="17358.287">4317 9527 617,'0'0'45,"0"0"0,0 0-44,0 0 3,0 0-1,0 0 21,0 0-1,154-69-9,-97 55 4,4 1-12,-3 3-4,-1 0 2,-3 3-4,2 0 2,-2 0-2,-6 2 0,-4-3-35,-5-1-31,-10-3-54,-11-5-96,-9-6-119</inkml:trace>
  <inkml:trace contextRef="#ctx0" brushRef="#br0" timeOffset="17560.125">4984 8935 540,'0'0'84,"0"0"-14,0 0-43,0 0-6,0 0-21,0 0 2,46-10 27,-17 68 4,-2 19-18,-14 13-5,-13 7-6,0-5 6,-2 0-10,-13-3-21,-1 1-65,-2-18-121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3-04-15T05:41:52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20318 17612 25,'0'0'23,"0"0"-17,0 0-3,0 0-3,0 0-20,0 0 1,0 0 17,-101 16 2,95-16 3,-3 0 4,5 0 26,-4 0 1,2 0-16,-1 0-3,3 0-10,0 0-5,-1 0-25,3 0-36,-2 0 16</inkml:trace>
  <inkml:trace contextRef="#ctx0" brushRef="#br0" timeOffset="532.451">20149 17628 10,'0'0'15,"0"0"-4,0 0-11,0 0 5,0 0-4,0 0 5,0 0 9,-1 0 8,1 0-10,-2 0 5,2 0 1,-2-4-11,2-1-7,0 2 4,0-1-2,-2 2 4,2-2 0,-3 4-2,3 0-3,0-4-2,-2 4 0,2-4-1,0 4-6,-2 0 5,0 0 2,2 0 0,-2 0 11,0 0 2,-1-4 11,1 2 0,-1-3-3,1 2-7,2-1 3,-2 4-4,2-5 0,-2 5 5,0 0 2,0-3 2,-1 1-6,1-2 11,0-1-5,-3 2 14,4-3-22,-2-2-7,0 0 3,1 1-2,0 4 3,0-1 3,-2-1-4,4 1 8,-3 4 1,3 0-6,-2 0-1,2 0-2,-2 0-6,2 0 1,0 0-3,0 0-2,0 0-8,0 0-3,0 0-1,0 0 0,0 0-18,0 9-27,0 5-90</inkml:trace>
  <inkml:trace contextRef="#ctx0" brushRef="#br0" timeOffset="1002.714">20098 17427 264,'0'0'80,"0"0"-15,0 0 31,0 0-18,0 0-10,0 0-20,-23-7-31,54 42-14,21 32 58,15 17 29,7 6-44,3-2-21,-8-7-8,-13-13-6,-10-7-9,-9-6 6,-14-6-8,-4-18-20,-9-9-51,-10-12-28,0-10 9,-2 0-34,-25-17-165</inkml:trace>
  <inkml:trace contextRef="#ctx0" brushRef="#br0" timeOffset="1295.152">20199 17570 69,'0'0'212,"-57"-143"-129,46 78-32,6 5 27,5 11-13,0 8-6,13 20-6,15 13-13,4 8-21,8 36 6,4 26 43,-11 14-6,-11 4-15,-17-4-17,-5-17 2,-10-15-1,-19-15 0,-2-9-10,-3-8-12,1-3-5,4-4-4,1-5-4,12 0-17,2 0-35,6-23-45,8-12-27,0 0 12,0-11-72,13 6-84</inkml:trace>
  <inkml:trace contextRef="#ctx0" brushRef="#br0" timeOffset="1624.306">20354 16758 309,'0'0'57,"80"162"116,-15-25-47,12 18-11,8-5-23,-4-17-28,-2-26-4,0-32-23,-1-20-24,4-18-13,5-25 0,7-12-130,-5 0-76,-11-27-215</inkml:trace>
  <inkml:trace contextRef="#ctx0" brushRef="#br0" timeOffset="2210.582">20935 16990 328,'0'0'81,"0"0"-5,0 0-33,0 0 11,0 0 49,56 147-19,-18-75-25,3-4-18,-8-12 7,-6-10-13,-8-10 2,-3-14-11,-5-5-11,-7-12-7,-1-5-6,-3 0 4,0 0 3,-3-14-7,-24-25-2,-14-19-20,-9-23 1,-6-21 6,-1-15 4,6 5-8,13 10-2,15 30 18,15 24 2,8 17-2,0 25 1,11 6-11,26 18 11,18 32 25,8 16 12,4 6-17,-7-9-12,-6-10-2,-7-7-3,-7-12 6,-4-7-6,-7-5 3,-7-8-6,-7-2-4,-3 3-30,-5-5-24,-5 2-19,-2-3-14,0 0 0,-5-6-20,-17 2-79,-5-5-64</inkml:trace>
  <inkml:trace contextRef="#ctx0" brushRef="#br0" timeOffset="2421.574">21018 17406 561,'0'0'124,"0"0"-44,0 0 3,0 0-30,0 0-5,-16-121-38,46 63-10,14-4 1,10 0-1,8 11-92,5 7-34,4 18-47,-2 24-220</inkml:trace>
  <inkml:trace contextRef="#ctx0" brushRef="#br0" timeOffset="2756.571">21658 16980 319,'0'0'96,"0"0"-17,0 0 26,0 0-11,0 0 1,0 0-26,-25-12-37,36 70 20,16 5 26,4-5-39,10-22-22,3-10-13,9-16 3,6-10-4,-2 0 1,-8 0-2,-16 0-2,-15 0-15,-18 0-7,0 0 14,-35 30 1,-23 6-6,-11 8-14,-5-4 17,3-8 6,4-6 4,7-8-48,11-8-48,15-10-22,14 0-27,14-6-125</inkml:trace>
  <inkml:trace contextRef="#ctx0" brushRef="#br0" timeOffset="3244.804">21457 17165 507,'0'0'99,"0"0"-81,7-113-6,26 60 11,9 0-4,6 2-18,-4 16 1,1 9-1,-7 12-1,-9 10-3,-12 4 2,-8 0-3,-4 0 4,-5 0 0,0 0 35,0 0 12,0 0 3,4 0-20,7 9-20,6 18 7,11 4 3,4 1-12,5-1-6,-4-9-2,3-8 4,-7-2-3,-2-12 0,-1 0-1,-3-14 0,-1-16-2,-2-10-9,-11-1-6,-6 2-7,-3 3 17,0 4 7,-21 6 0,-8 8 1,-8 14 0,-15 4 1,-8 4 4,-9 22 8,-1 6 1,8 0 6,11-3-8,15 3-5,19-1-8,17 1 0,4-6-48,33-4-90,15-3-229</inkml:trace>
  <inkml:trace contextRef="#ctx0" brushRef="#br0" timeOffset="3681.545">21533 16152 585,'0'0'70,"0"0"-58,0 0 8,0 0 64,0 0-3,0 0-5,191 136 9,-93-41-28,8 7-16,-2 2-3,-3-7-20,-12-16-10,-7-6-8,-8-2-21,-12-6-138,-18-1-146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01T05:00:53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8915 8744 189 0,'0'0'74'0,"0"0"-55"16,0 0 24-16,0 0 24 15,26-150-1-15,12 82 4 16,11-8-12-16,7-5-16 15,7 0-3-15,1 2-34 16,1 5 16-16,-5 8-5 0,-6 8-15 16,-10 5 34-16,-6 9-25 15,-9 8-7-15,-7 12 11 16,-8 13-3-16,-6 4-11 16,-5 7 0-16,-3 0 4 15,0 0 13-15,0 0-10 16,0 0 1-16,0 0 9 15,0 0-8-15,0-2-9 16,0 2 0-16,0 0 6 16,0 0-20-16,2 0-10 15,2 0-104-15,-4 0-46 16,0 0-163-16</inkml:trace>
  <inkml:trace contextRef="#ctx0" brushRef="#br0" timeOffset="910.006">9252 7747 181 0,'0'0'140'16,"0"0"-72"-16,0 0-33 16,0 0 19-16,0 0-18 15,0 0 30-15,0 0-8 16,0 0-40-16,0 0 13 15,0 0-17-15,0 0-12 16,6-3 12-16,19-13-6 16,11-12 27-16,14-12 10 15,8-7-39-15,7-5 19 0,-3 4-25 16,-10 10 1-16,-10 6-2 16,-9 11 7-16,-8 6-6 15,-9 5 0-15,-8 6 9 16,-5 4-12-16,-3 0 3 15,0 0 0-15,0 0 24 16,0 0-24-16,0 0 18 16,0 0-2-16,0 0-12 15,0 0 7-15,0 0-11 16,0 2 0-16,-3 0 0 16,-1 2 5-16,4-2-5 15,-3-2 0-15,3 0 7 16,0 2-12-16,0 4 5 15,-1 5 0-15,-1 10-7 16,-1 11 13-16,3 12-6 0,0 9 0 16,0 1 5-16,0 0-9 15,0-2 4-15,0-8 0 16,0-4-4-16,0-7 9 16,0-5-5-16,-2-1 0 15,-3 1 7-15,1 1-12 16,-1-5 5-16,1-6 0 15,2-6-2-15,0-3 11 16,0-7-9-16,-1 1 0 16,1 0 7-16,0-3 15 15,-1 0-7-15,1 0-2 16,-2 0 31-16,-7 0-26 0,-10 0 14 16,-8-11-22-1,-10-9-4-15,-6-5 5 0,-6-7-11 16,-5-5 0-16,-2-6-2 15,0 6 15-15,5 0-13 16,6 7 0-16,11 10 2 16,9 6-6-16,7 8 4 15,11 4 0-15,5 2-3 16,4 0-65-16,0 18-66 16,7 10-117-16,7 7-315 15</inkml:trace>
  <inkml:trace contextRef="#ctx0" brushRef="#br0" timeOffset="11391.041">15677 381 545 0,'0'0'37'0,"0"0"-15"16,0 0-9-16,0 0-12 15,0 0 63-15,0 0-21 16,0 0 5-16,0 0-35 16,-9 0-6-16,9 0 13 15,0 0-11-15,0 0-9 0,0 2 0 16,0 17 2-16,0 8-7 15,11 7 10-15,3-2-4 16,-3-10 9-16,0-4 1 16,-2-8-9-16,-2-3 4 15,-1 0 2-15,1-7 11 16,3 0-19-16,7 0 7 16,5-3 31-16,7-18-29 15,5-9 16-15,5-6-19 16,2 2-1-16,-1-2 1 15,-2 8-6-15,-3-2 0 16,-2 3-2-16,-1 10 7 16,-1-2-5-16,-7 11 0 0,-3 7-43 15,-6-4-12-15,-5 5-79 16,-10 0-100-16,0-1-157 16</inkml:trace>
  <inkml:trace contextRef="#ctx0" brushRef="#br0" timeOffset="11781.701">16032 148 491 0,'0'0'60'16,"0"0"-44"-16,0 0 6 0,0 0 32 15,0 0-4 1,0 0 2-16,-16-25-49 0,16 25-2 15,0 0-1-15,2 17-5 16,20 16 5-16,3 11 4 16,4 15 1-16,-2 14 43 15,-1 5-37-15,1-6 3 16,-5-12-1-16,-3-16-2 16,0-21-4-16,-1-10-7 15,5-13 0-15,0 0 23 16,9-9-15-16,2-26 34 15,10-14-18-15,-2-3-19 16,1-7 7-16,3 5-12 0,-1 1 0 16,6 1-5-1,5 2 9-15,4 4-4 16,7 2 0-16,-1 12-39 0,-3 4-18 16,-16 4-139-16,-16 8-441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3-04-15T05:26:12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7547 7034 161,'0'0'51,"0"0"-22,0 0-21,0 0 1,0 0 33,0 0 14,0 0-15,0 0-3,0-52-18,0 49 8,0 3-5,0 0-3,0 0 2,0 0-5,-2 0-6,2 0 1,0 0 2,-2 0-1,2 0-5,0 0-1,0 0-3,0 0 4,0 0-2,0 0-1,0-1-3,0 1 0,0 0-2,0 0 0,0 0 1,0 0 0,0 0-1,0 0 0,0 0 0,0 0 5,0 0-5,0 0 5,0 0-2,0 0 0,0 0 1,0 0-2,0 0-2,0 0 3,0 0 0,0 0 3,0 0 5,0 0 0,-3-2 0,1 0 0,-2 0-3,2 2 3,-3 0-5,0 0-3,-1 0-3,-5 0 0,-9 4 0,-9 26 3,-8 21 9,-4 20 16,2 13-11,6 11 4,8-11-11,15-11-1,5-22-9,5-16 0,0-11 0,5-8 4,11-4 1,-1-3-4,5-5 6,2-4-5,5 0 3,8-28 3,4-13-8,-4-10-11,-1 1-5,-12 12 10,-8 14 5,-6 15 0,-7 9 1,3 0-8,-2 21-10,5 19 1,1 15 17,4 7 5,1-6 13,5-10-16,2-17-2,4-9 1,3-13 0,4-7-1,-2 0-4,0-7-25,-2-18-15,-7-5 16,-2 0-6,-12 6 8,-3 8 26,-3 12 9,0 4 23,-6 0-21,-10 0-7,0 0 20,1 0 17,2 0-12,8 0 6,5 0-10,0 0-11,0 0-12,0-7-1,4-12-1,16-9-11,5-9-13,1 3-9,-1 2-1,-7 12 21,-9 9 9,-5 6 4,-4 5 5,0 0-2,0 0 2,-7 0 17,-8-4-13,-3-2 5,2 2 1,5 0-4,0 2-5,4 2-6,5 0-5,0 0-8,-1 0-1,3 25 13,0 2 1,0 1 0,0-5 0,0-9-2,0-9-5,3-3 7,8-2 3,1 0 2,10-6 2,2-16-2,-2-6 0,0 5 2,-3 0-2,-6 11-5,-5 8 0,-2 4-1,-2 0-7,0 4 6,3 14-6,-3 0 8,0-4 5,6-3-2,1-11 6,10 0-7,9-9 4,14-28 6,6-16-12,4-5-6,-4 0-19,-9 9 1,-10 15 9,-14 15-4,-10 14 18,-7 5 1,0 0-14,-4 0 14,-18 10 6,-3 2 3,3-5 0,4-7 8,6 0 8,6-7-8,0-17-8,0-6-9,3-6 4,3 0-2,0 4 0,0 11 0,0 6-2,0 9-1,0 6-4,9 0-2,2 21-8,2 10 8,0 16-1,-4 2 8,0 5 1,-4-1 12,1-7-3,0-6-10,4 0 4,-1-2-1,0 0-1,2-2-1,0-9 2,-2-5 1,-3-11-4,-1-4 0,-3-6 1,-2-1 4,0 0 8,0 0 2,-2-3-6,-11-16-3,-5-3-6,-1 0 2,-1 1-2,1 4 4,-2 9-2,4 6 10,0 2-12,-2 10 0,-1 26-1,3 14 1,5 7-3,8-6 1,4-10-1,0-15 2,4-12 1,14-8 1,5-6 0,4-2 3,6-30 4,2-10 0,1-13-3,-1-1-1,-8 2-4,-6 11 0,-8 11-3,-7 17 3,-4 9 0,-2 4 3,0 2-3,0 0-1,2 0-9,2 0 0,0 0-1,5 9 7,-2 4 3,8-6 2,0-4-1,1-3 1,4 0 2,2-21-3,1-8-8,-10-2-3,-4 2 3,-9 3 7,0 3 1,0 6 6,-14 1-4,-5 4 9,-1-1 3,4 8 8,5-2-3,9 7-6,-1 0-10,3 0-3,0 0-13,0 23-5,9 9 18,3 1 0,0 1 2,2-13-1,-3-9 0,2-10-1,6-2 0,0-6 0,5-23 2,4-10-2,-6 0-1,-5 6 1,2 12 0,-4 17-1,1 4-6,0 7-3,-1 20 4,-3 8 6,1-3 24,-5-8-1,4-13-12,3-10-11,14-1-1,21-40-39,27-32-72,24-31-235,12-11 95</inkml:trace>
  <inkml:trace contextRef="#ctx0" brushRef="#br0" timeOffset="6751.246">6357 8444 179,'0'0'75,"0"0"-40,0 0 29,0 0 33,0 0-3,0 0-49,0 0-16,11-26 3,-11 14-3,0-4-4,0-2 0,0-7-15,-5 0 3,-6-4 15,-2 3-13,-1 1-4,-1 0-4,-1 3-3,-3 4 0,3 6 5,0 6-6,1 3-3,-1 3 0,3 0 2,-5 12-2,-3 27 1,-5 36-1,-3 31 7,2 22 3,5 17-2,10 1 3,12-9 0,0-8-2,16-6-4,17-9-4,9 1 2,7-1 6,2-4-9,2 1 0,-7 1 3,-1 4 1,-7 2 1,-9 0-2,-4-9 1,-8-17-3,-3-18 2,-10-13-3,-2-15 0,-2-2-1,0-5-2,-4 2 3,-16-1 1,-3-3 0,-3 0-1,4-7 2,1-5 0,8-10 0,6-8 0,5-6-2,2-1-4,0 0 2,0-10-18,9-16 5,13-4 0,0 6 13,3 8-2,-4 16 4,-2 0-4,-1 23-4,-1 26-5,0 27 13,-7 24 10,2 13 39,-5 7-31,-3-7-11,-1-13-2,3-6 1,-4-2-6,0-1 2,-2 3-2,0-2 7,0-1-5,0 7 2,0 0-4,0 8 0,0 7 0,0 4 6,3 8-4,8-3-1,4-7 3,5-15-2,1-6 0,-1-2 1,6 5 16,-1 1-8,2-3-6,4-7-3,4-9 1,5-1 4,7 3 2,4 9-5,8 8-1,1 13-1,-3-3-2,1 8 0,-4 3-1,-9-1 1,-1 1 1,-8-7-1,-3-13-37,0-18-34,-4-25-32,0-24-16,-6-32-111,-5 0-182</inkml:trace>
  <inkml:trace contextRef="#ctx0" brushRef="#br0" timeOffset="14888.471">10888 7532 387,'0'0'26,"0"0"8,-143-103-19,104 63 10,3-4 9,3-2 3,8 0 4,10-3-12,9 4-23,6-8-3,0-1-3,32-10 2,15-15 2,15-6-3,12-8 1,8 3 0,5 2 5,1 4-7,3 1 0,-1 6 0,3 4 2,0 3-2,2 5 1,5 2-3,11-1 3,9-5-1,11-1 7,12-7-7,17-1 1,12 2-1,9 0 0,10 1 0,-4 5 0,-1 4 0,-3 8 1,-10 5 0,-3 6 1,-3 7 3,8 8-2,6 6 1,9 6-4,9 4 4,-1 2-4,-2 3 2,2 4-1,-4 2 0,0-4 2,12 1-1,16-2 1,19-2 2,20-2-3,-1-3-2,-5 8 0,-17 0 2,-21 9 0,-19 0-2,-26 3-4,-21 24-10,-22 10 13,-17 11-8,-10 12 8,-6 10 1,1 6 0,-6-1 5,-2-3-3,-5-2 1,-3 5 0,-3 0-2,0 3 2,-2 1-2,2-8 5,-4-4 1,1 5-7,1 1 6,4 5 2,9 7 12,-4 12-1,0 19-9,-8 25-10,-7 19 2,-3 5 8,-3 10-10,1-9 7,2-10-3,-3-13-3,-4-25-1,-2-11 0,-4-3 1,9 7 2,3 8 5,6 13-4,-1 13 0,-4 8 1,-2 24 0,-5 10-3,-9 1 6,-9 3-6,-9-10-2,-6-7 3,-8 4-1,-3-5-2,-6 1 3,-1 5-2,-7-4-1,-2 1 3,0 2 29,-15 3-12,-18 8-8,-19 15-9,-6 5 0,-6-3 3,-2-6-4,3-11-1,0-12 2,1-10 0,2-10 0,2-11 1,-3-5 1,3-7 1,-9 1-1,-6-8-5,-5-8 3,-7-11-1,-11-11 0,-7-8 5,-5-4-6,-4-8 0,8-10-1,7 0 5,13-9-4,3 2 5,-1 0-3,-5-2-2,-7 9-1,-10 5 2,-15 0-2,-10 6 1,-12 0 1,3 1-1,5-5 3,6-8 3,6-4-7,1-7 0,2-8-1,-5-2 2,-4 0-1,-9 4 1,-12 1-1,-12 8 0,-18 10-1,-14 10 1,-17 8 1,-16 2 0,0-5-2,6-4 1,11-12 0,23-5-2,11-4 2,21-9 0,11-3-1,7 1 1,11-6-1,1 3 1,-2-4 9,-4-12-8,2-6-2,2-17-4,4-5 3,3 0 1,1-23-3,1-7 4,0 2 3,9-8 1,4 2-1,7 2 2,5-4 0,8-4 5,6-4-9,0-2-1,4-7 0,-6-5 0,-3 0 5,-4-4-3,1 0-2,4 4 1,8-1-3,7 1 4,2 4-4,7 0 3,6 5-1,-1 9 3,4 5-1,0-1-2,-1 0 0,1-3 0,-6-2 0,-4-12 1,-7-5 3,-2 0-4,-1 0 0,-2 7 0,3 7 0,-2 8 6,1-4-6,0 5 2,6-4-1,1 1 0,5-1-2,4-7-2,0-1 3,1-3 0,0 0 0,-3 0 0,-2 2 2,5 3-2,2 6 0,4-2-2,3 1 0,-1 5 2,3-2 1,0-6 0,-2 1-1,0-14 0,-6-6-4,-1-3 4,1-10 0,-1-3 1,0-11-2,2-7 1,2-2-1,3 6 1,1 5 0,1 7 0,3 0 0,-1-4 0,0-4 0,5-1 3,4 1-3,0 2 0,2 2-1,0-3 0,1-3 1,-1 0-4,0-5 4,-2 3 0,-2 4 0,2 0 0,2 0 0,-1 0-2,4 3 2,3 5-6,3 8 6,-1 3 1,4 0-1,1-4-9,4 7 9,-3 0-1,3 4-1,3 6 2,1 0 0,2 2 2,0 1-2,0-1 0,4-2-1,0 0-2,0 0 1,4 2 2,6 1 0,3-1 0,3 2 0,3-6-7,-4-2 1,1-5 4,-1 0 2,-2-1 0,3-4-1,-10 3 1,-1 0-3,-3 3-6,0 3 9,-2 3-1,3 9-3,-3 1 3,0 4 1,0 0-1,0-3 1,0-1-4,2-1-1,3-2 1,2 3-5,5-3 5,2-12 1,6-12-8,2-17 6,3-4-1,-1-2 5,0 5-1,-1 10 1,-1-2-1,-1 6 0,1-6 2,2-2 0,4-7-3,14-13 1,6-9-6,10-10-9,4-8 15,3-3-6,-1 5-2,-1 16 6,-9 15 0,-9 24-3,-12 24 4,-8 21-13,-4 15-47,8 14-47,19 3 21,20-8-16,32-18-106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10-23T10:47:11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 1961 189,'0'0'182,"0"0"-134,0 0-33,0 0 0,0 0 54,0 0-14,0 0-3,40-63-7,-40 63-15,0 0 54,0 0-56,0 0-16,0 0 10,0 3-21,-2 19-1,-6 16 10,-3 20 12,-8 20 18,-1 10-22,-3 5-18,4-1 15,0-6-14,1-8-1,6-6 0,7-3-24,5-13-61,0-12-52,25-23-110</inkml:trace>
  <inkml:trace contextRef="#ctx0" brushRef="#br0" timeOffset="951.266">1803 2034 360,'0'0'80,"0"0"-15,0 0-46,0 0 4,58-107-4,-16 76-5,1 6 14,-6 5-26,-6 9 1,-8 11 7,-10 12-8,-13 37-2,0 19 24,-18 12 17,-18 6 0,-6-4-22,6-11-6,8-17 9,7-19-16,13-14 8,1-13-9,7-5-4,0-3 21,0 0-22,0 0 14,0 0 2,0 0-14,0 0 6,0 0-8,0 0 0,0 0 6,0 0-6,0 0 0,0 0 13,-5 0-7,3 0 3,0 0-8,2 0 2,0 0 7,0 0-10,0 0 0,0 0 3,0 0-1,0 0-2,0 0 0,0 0 0,0-9-4,9-9 4,11-13-21,13-8 10,8-5-7,1 2 15,-2 10-13,-4 11 7,-12 10-1,-8 11 7,-10 0-3,-1 7 5,-5 30-2,0 13 3,-8 13 0,-18 4 3,-1-9 13,3-8-14,2-14 0,-3-6 8,-4-2-8,-9-2 11,-9 3-13,-8-8 2,-4 0 2,-1-5-4,8-6 0,3-4 3,10-2-2,8-4-2,9 0-16,11-8-52,11-18-20,0-13-185</inkml:trace>
  <inkml:trace contextRef="#ctx0" brushRef="#br0" timeOffset="1987.033">2391 2213 236,'0'0'49,"0"0"-28,0 0 18,4-106 8,-4 88 4,0 2-8,0 6-8,0 4 25,0 4-33,0 2 8,0 0-7,-2 10-26,-21 36 5,-12 28-1,-11 17 7,-4 5 29,6-4-15,8-19-12,12-20 4,7-16-10,13-18-2,4-10-7,0-7 1,0-2-2,25-6 2,15-31-1,14-17 0,8-12-3,-7-7-9,-8 0 2,-18 10 10,-13 13-1,-13 13 2,-3 10-1,0 11 11,-17 2 5,-1 6 2,1 1-4,2 0-6,5 3 24,4 0-25,3 2 3,3 2-2,0 0-6,0 0-4,0 14-8,0 22 10,0 20-7,0 7 7,0-7 0,0-10 1,0-17 2,5-14-5,15-11 2,11-4 0,11-14-9,8-26 5,1-17-13,0-1-3,-10 5 2,-14 18 17,-13 16-5,-11 15 6,-3 4-7,0 0-1,-3 29 8,-19 20 1,3 3 6,1-6 11,11-12-18,7-12 0,2-4 1,27-7-1,6-4 0,6-2 0,-2-2 6,-2-1-5,-10 7-1,-12 4 0,-14 13-2,-1 20 8,-30 21-2,-25 19 40,-13 5-36,-3 2 6,-2-9-14,1-7 0,3-14 5,6-6-3,10-10-2,15-6 0,12-7-40,12-16-50,7-18-207</inkml:trace>
  <inkml:trace contextRef="#ctx0" brushRef="#br0" timeOffset="2707.258">2790 2573 315,'0'0'56,"0"0"1,0 0-11,0 0-11,0 0 12,0 0-23,56 10 6,-5-52-11,4-6-14,-6-3 4,-8 5-9,-14 6 2,-12 8 1,-8 1 0,-7 6 10,0 6 27,0 4-3,-9 5-3,-2 1-20,-1 6-12,4 3 13,-3 0-15,-1 10 0,-4 20-1,-5 11 5,-4 17-5,-2 9 1,-4 8 0,0 1-4,2-4 11,7-10-7,7-18 1,15-12 1,0-15-2,17-17 0,30-7 0,19-44-3,21-19 3,9-11-27,7 0 4,-5 13 0,-13 18 10,-16 32 5,-22 18 7,-32 51-11,-15 26 24,-27 22 8,-35 5 32,-21 5-26,-1-7 16,1-22-6,19-29 3,21-25 5,19-21-26,12-5-1,12-19-14,0-24-3,14-13-49,25-7-31,12 3-19,4 2-19,-2 9-162</inkml:trace>
  <inkml:trace contextRef="#ctx0" brushRef="#br0" timeOffset="3140.825">3668 2235 306,'0'0'241,"-4"-114"-184,37 30-53,37-16 18,26 0-21,20 9 23,8 21 10,5 18-19,-2 22-5,-18 16-10,-21 14 1,-33 0-1,-33 26 0,-22 14 0,-29 10 3,-39 6-3,-13-6-39,1-21-155</inkml:trace>
  <inkml:trace contextRef="#ctx0" brushRef="#br0" timeOffset="3382.513">4170 1778 358,'0'0'115,"-25"178"-37,1-77 6,-1-3-5,8-7-6,1-7-13,7-10-29,5-16-4,4-12-14,0-10-10,0-7 2,0-5-5,2-7-6,9-2-37,0-8-41,-2-4-24,2-3-154</inkml:trace>
  <inkml:trace contextRef="#ctx0" brushRef="#br0" timeOffset="4696.077">4591 1569 443,'0'0'81,"0"0"-57,0 0-9,0 0 14,0 0 8,0 0-24,69-7 7,-48 37 17,-2 14-12,-3 18 19,-9 17-7,-7 11 2,0 4 32,-23 5-41,4-11-5,5-12-11,9-22-11,5-16-3,0-20 0,25-18-3,13-18-7,6-37 7,5-8-15,-4 4 11,-13 15 1,-13 18 6,-11 12 0,-6 12 2,-2 2 13,0 20-13,-23 26-2,-10 15 25,4-2-15,4-9 8,14-13-18,11-17 6,0-10-5,9-10-1,33-25 0,26-28-3,18-13-9,6-7-46,2 15-19,-17 8 11,-23 16 34,-23 10 2,-20 10 21,-11 10 7,-11 4 4,-27 0 11,-7 0 18,-1 0-9,3 0 44,7 0-30,7 0 1,10 0-16,12 0-15,2 0-6,5 0-1,0 24-3,0 10-4,-4 13 8,2 12 0,-7 6 0,-1-3 5,2-3-7,6-16 2,2-14 0,0-12-5,4-9 5,25-8-6,11 0-2,18-26-8,8-14 7,4-3-23,-9 2-2,-13 6 30,-16 12-3,-11 6 7,-12 9 1,-3 5 1,-6 3 14,0 0 21,0-2-18,0-3 13,0 1-27,-3 1-5,-4-4 3,2-3-2,4 2-1,-2-4 0,3 1 0,0-1 0,-4 1 4,4-3-4,-4-2 14,4-6-6,0-12 13,31-8-12,10-6-9,5 6 9,-13 5-9,-6 9 0,-13 8 4,-4 6-1,-3 8-4,-7 4 1,0 2 0,0 0-5,0 2 5,-9 29-5,-22 18 4,-16 18 1,-6 4 15,1 4-15,12-19 0,18-10 4,13-14-4,9-16-1,0-2-2,4-12 3,15-2-8,3 0 8,11-32-2,3-8-2,0-8-5,-3 0 1,0 4 8,-4 8 0,-4 8-2,-4 14 2,-5 10-7,-2 4 3,-3 18-9,-4 34 13,-7 24 2,-2 14-1,-28 5 27,-5-15-24,9-22-3,12-29 12,7-15-12,7-14 8,0-14 0,7-39-2,24-22-1,13-15-6,15-7-6,7 2-9,1 9-30,-3 16-2,-9 17-2,-8 28-20,-16 25 2,-12 1-59,-9 34-76,-10 11-56</inkml:trace>
  <inkml:trace contextRef="#ctx0" brushRef="#br0" timeOffset="5055.328">6076 2034 437,'0'0'153,"0"0"-97,0 0-22,0 0-6,0 0 16,0 0-39,-20 47 1,20-39 0,0-5-6,0-3 12,8 0 0,15-7-2,10-23 27,7-8-32,3-6-2,-7 1 3,-7 8-5,-9 3 4,-9 9-5,-9 7 0,-2 8 12,-4 5 5,-25 3-3,-17 10-2,-8 27-8,-9 13 16,5 7 4,11-3-6,16-4 22,16-3-33,9-3 3,6-7 3,10-1-12,25-12 7,26-5-8,19-19-17,16 0-28,6-2-69,-4-18-75,-15 10-239</inkml:trace>
  <inkml:trace contextRef="#ctx0" brushRef="#br0" timeOffset="5601.068">6622 1770 443,'0'0'129,"0"0"-84,0 0-27,0 0 7,0 0 45,18 140 21,-32-71-21,-14-5-23,1-15 21,4-15-45,11-17-9,11-15 4,1-2-15,7-19 9,37-32-6,16-15 1,16-13-14,0 12 7,-11 17-15,-16 21 13,-14 25-7,-19 6-4,-16 44-4,0 22 17,-40 19 9,-16 1-9,1-11 0,12-22 19,21-28-7,18-22 6,4-9-15,26-42 0,37-18 16,21-11-19,7 8-3,-4 18 0,-15 24-18,-17 25 8,-12 0-6,-16 37 11,-19 16-4,-8 3 12,-12 2 0,-20-1 2,0-13-2,11-16 0,17-27-171,4-9-191</inkml:trace>
  <inkml:trace contextRef="#ctx0" brushRef="#br0" timeOffset="5902.256">7783 1327 359,'0'0'141,"36"-130"-66,-11 69-4,6 12-6,-2 13 22,-2 15-24,-8 16-52,-9 5-3,-8 17 2,-2 50-3,-2 47 65,-45 48 21,-25 33-26,-12 12-4,1-6-52,12-8-2,13-20-9,6-17-1,6-20-41,-2-21-109,5-31-156</inkml:trace>
  <inkml:trace contextRef="#ctx0" brushRef="#br0" timeOffset="6801.284">8247 1526 427,'0'0'139,"0"0"-113,0 0-25,0 0 6,-17 152 94,-10-50-31,-10 13-32,2-3 8,-1-8-18,3-14 9,3-13-6,6-19-10,5-20 27,5-16-41,5-16 9,7-6 12,-4-8 4,-2-35 17,8-28-49,0-25 3,16-13-8,26 5 5,5 14-1,0 22-3,-7 25 6,-6 25-10,-3 18 3,-2 14-4,0 43 0,-1 21 6,-5 18 3,-6 2 4,0-12-4,0-15 0,2-25 0,2-18 0,4-20 0,2-8 10,7-45-10,7-24 12,2-16-11,-3-9 5,-7-6-6,-9-6 0,-7 5 7,-9 11-7,-8 24 0,0 18-3,0 14 7,0 18-4,0 6 0,0 10-23,7 10-43,7 36-156,-1 20 51</inkml:trace>
  <inkml:trace contextRef="#ctx0" brushRef="#br0" timeOffset="7807.237">9036 1921 192,'0'0'148,"0"0"-109,0 0-24,0 0 28,0 0 25,0 0 1,2-4-22,-2 4 7,0 0 16,0 0-3,0-4-7,-4-4-34,-4 4-7,1-2 18,-1 2-24,4 2-5,-3 2 19,1 0-27,-6 0-1,-9 14 1,-10 18 0,-12 16-9,-6 8 9,0 6 0,1 1 6,13-5-3,6-9 3,10-6-3,9-11 3,10-8-5,0-6-1,0-10 0,18-4-3,7-4 6,4 0-6,9-30 3,1-18 0,6-13-4,-5-2 4,-4 0 0,-12 11 0,-5 10 4,-13 12-1,-4 7-1,-2 4-1,0 5 27,0 6-28,0 3 6,0 4 10,0 1-10,0 0-6,0 6-6,0 23 3,0 12-5,0 5 8,0 0 0,0-7 1,0-10-1,6-5 0,9-10-1,0-5 1,10-9-6,10-4 6,12-31-10,11-12 9,5-11-19,-3 1 10,-12 1 1,-10 10 9,-13 9 2,-12 13 0,-6 11-2,-7 4 25,0 8 7,0 1-9,0 0-19,-2 0 2,-7 0-6,2 0 0,5 0 0,2 0-2,0 0 5,0 0-4,0 0 1,0 0 0,0 0 3,0 0-3,0 0 0,0 0 0,-2 0 3,2 0 5,-3 0-8,1 0 0,2 0 2,-2 8-2,-4 14-4,-13 20 1,-5 20 3,-10 18 1,1 4-1,6-4 0,8-11 7,9-15-7,10-18 0,0-12 0,0-10 5,12-10-10,15-4 5,10 0-11,14-27-21,3-18-117,-5-11-86,-11-5-328</inkml:trace>
  <inkml:trace contextRef="#ctx0" brushRef="#br0" timeOffset="8070.668">9314 1514 638,'0'0'205,"0"0"-137,0 0-18,0 0 44,0 0-53,0 0-28,-26-17-13,57 24-50,20 15-61,5 12-126</inkml:trace>
  <inkml:trace contextRef="#ctx0" brushRef="#br0" timeOffset="8467.108">9740 1837 409,'0'0'130,"0"0"-44,0 0 30,0 0-30,0 0-24,0 0-42,-32 59-12,9 8 41,1 7-19,4 0-13,9-12-9,9-15-4,0-18-2,9-12-2,20-17 0,13 0 16,9-32-5,7-18 2,0-13 2,-6-3-10,-8-4-1,-6-2-4,-9 4-6,-6 12 2,-4 15-47,-8 19-16,-4 16-40,-7 6-22,0 14-102,-5 25 48</inkml:trace>
  <inkml:trace contextRef="#ctx0" brushRef="#br0" timeOffset="8840.974">10041 1932 398,'0'0'203,"0"0"-190,0 0 2,0 0 6,0 0 33,0 0-11,79 107-26,-62-91 5,1-6-13,0-8-8,6-2 22,5-7 3,10-19 7,1-11-14,2-7-17,-2-2 7,-8 2-9,-11 5 0,-11 9 16,-10 9-16,0 4 13,-21 9 9,-14 6 2,-12 2-14,-10 12-10,-3 21 0,3 7 2,6 6 4,13 0-6,7 2 5,13-2-4,7-3 12,11 6-5,0-5-6,6-6 5,26-5-2,3-10-5,7-9 1,9-4-1,-1-10-29,0 0-61,4-3-74,-4-21-221</inkml:trace>
  <inkml:trace contextRef="#ctx0" brushRef="#br0" timeOffset="10941.304">11189 1528 138,'0'0'362,"0"0"-262,0 0-45,0 0 4,0 0-4,0 0 4,17-56-56,-7 81 4,5 30-7,-2 27 7,-5 17 37,-8 3-14,0-10-17,-13-14 17,-8-16-11,-1-10 13,2-7 10,-2-10-25,6-10-1,1-10-7,6-7-2,2-3 9,-2-3-9,-2 0-6,-1-2 19,2 0-15,1 0-2,2-10 8,-2-6-11,5-11 6,-1-7-6,5-12 0,0-10-2,5-12 2,26-10 0,16-12 0,10-5-5,15 1 5,1 7-14,4 8 2,-13 20 4,-16 22 2,-18 16 3,-14 18 2,-14 3-12,-2 27 9,-2 29-11,-34 16 15,-11 5 9,-4-13-9,13-22 0,18-19 1,13-14 0,7-9 0,7 0-1,44-4 0,24-13 5,20-3-3,-2 11-2,-22 9 0,-21 4-4,-28 28 1,-22 19-3,-43 10 6,-46 13 15,-36 1-10,-12-11 14,-1-12 8,23-18-21,24-19 21,24-14-27,25-1 3,13-13 6,11-14-9,13-3-21,5-2-38,9 4-36,32 4-44,9 6-98</inkml:trace>
  <inkml:trace contextRef="#ctx0" brushRef="#br0" timeOffset="11798.09">11889 1941 269,'0'0'65,"0"0"-22,0 0 4,0 0 5,0 0 16,0 0-24,94-89 9,-86 75-8,2 0-14,-4 3 17,-1-4-4,-5 4-9,0 2 26,0 1-46,0 4 7,0 2 7,0 2-22,0 0 6,0 0-13,-9 9 0,-18 27-12,-15 15 14,-9 10-2,-3-1 26,10-7-13,11-10 7,12-13-20,13-10 4,8-8-3,0-10-1,3-2-5,25-3 4,7-28 1,9-7-4,-1-4-6,-5 0 9,-9 4-6,-15 12 7,-4 3 0,-10 9 9,0 4-6,0 3 15,0-1 1,-7 0-3,-3 2 19,1 1-26,0 2 0,4-1 6,1 2-7,4-3 9,0 5-17,0 0 1,0 0 6,0 0-7,0 0-5,0 7-3,0 16-7,0 12 12,0-1 0,0-6 3,2-8 1,12-5 0,10-15-1,18 0 0,14-21 6,13-25-12,2-6 5,-3 2 1,-13 9-6,-17 15 9,-13 17-6,-13 9 2,-9 13-17,-3 37 15,-13 18 3,-36 19 8,-20 7 33,-16-1-31,2-14 6,8-21-1,17-17-13,15-25 11,14-14-13,10-2-7,5-6-20,11-22-104,3-11-154,17-8-297</inkml:trace>
  <inkml:trace contextRef="#ctx0" brushRef="#br0" timeOffset="12531.407">12531 1810 304,'0'0'104,"0"0"-79,0 0-8,0 0 101,0 0-31,39 111-24,-31-88-12,5-6-12,6-9-10,3-6-13,14-2-1,10-8 24,8-25-28,-1-4-8,-11-4 8,-8 5-11,-14 9 9,-9 4-9,-7 5 1,-4 4 17,0 6 3,-13 4-4,-18 4-10,-11 0-5,-5 26-2,-12 13 0,4 9 0,4 1-3,8-3 3,17-5 0,13-10-2,8-10 6,5-1-8,11-6 4,27-8 0,24-6 4,12 0-4,9-29-3,-3-3 2,-8-5-15,-10 2 15,-12-2-1,-9 7 2,-12 4 4,-7 8 4,-6 8-2,-11 3 20,-1 7-8,-4 0-9,2 4-9,0 25 0,0 10-7,0 8 12,-2-3-5,0-4 1,0-6 1,-6-6 0,-5 0-2,-7-2 0,-4 1 7,-3-4-6,-5-3-1,5-3 8,2-10-6,6-7 21,1 0-10,3 0-3,3 0 16,3-5-25,5-9-1,2-5 0,0-6-6,22-9-23,18-4-68,8-1-86,-2 3-87</inkml:trace>
  <inkml:trace contextRef="#ctx0" brushRef="#br0" timeOffset="12801.611">13488 1734 422,'0'0'107,"0"0"-43,0 0 39,0 0 13,0 0-17,0 0 0,0 0-27,5 17-29,-5-17-12,4 0-31,-2 0 4,-2 0-9,6 0-13,8 0-97,-1 0-91,5 0-156</inkml:trace>
  <inkml:trace contextRef="#ctx0" brushRef="#br0" timeOffset="12967.433">13617 2046 596,'0'0'157,"0"0"-146,0 0 18,0 0-2,0 0 3,0 0-30,-6 14-39,6-14-148</inkml:trace>
  <inkml:trace contextRef="#ctx0" brushRef="#br0" timeOffset="15923.114">1301 3113 534,'0'0'70,"0"0"-30,0 0-31,0 0 5,0 0-14,0 0 0,0 0 3,-15-9 5,15 23 4,17 2 6,7-2-15,8-3 33,4 1-27,13-3 6,11 2 0,9-4-14,15 1 8,8 3-9,4-2 7,-5-1-2,-6 2-5,-4 0 0,-4 0 2,1-1-1,-2-2 2,-2 1-3,-1-2 0,3-2 3,0 0-3,6 0 0,5-1 8,13-3-6,14 0 17,7 0-4,6 0-11,0 0 5,-1 0-9,-5 0 0,-14 4-2,-11 2 7,-11-1-10,-10-1 5,4 2 0,-2-3 0,2 2 0,1 0 0,2 0 0,9 3 6,3-4-7,5 1 1,-4-3 0,-5-1-3,-1-1 3,-7 0 0,0 0 1,0 0 2,-1 0-3,-3 0 0,-2 0 0,2 0-4,3 0 5,3 0-1,12 0 0,4 0 3,4 0-6,1 0 3,-2 0 0,-9-1 0,-5-3 2,-4 0-2,-7 4 0,0 0 1,-2 0-2,-6 0 1,5 1 0,0 7-3,8-3 7,4-3-4,4-2 0,3 0 3,0 0-9,-3 0 6,2-2 0,-1-3 0,-3 0 2,0 1-2,-4 0 0,-3 1 3,-1 2-8,-1-4 5,-2 2 0,-2-3 2,-1-4-1,4-2-1,-2-2 0,6 0 3,5 1-4,13 5 1,13 1 0,3 2-3,5 3 5,-3 2-3,0 0 1,-8 0 0,-3 0 2,-10 0-2,-9 0 0,-6 0-3,-4 0 6,4 0-3,8 0 0,9 0 3,10 0-3,8 0 0,7 0 0,14-4 0,3 0 3,3 2-3,-5 0 0,-4 2 0,-7-2-2,-9-2 2,-10 0 0,-10-6 4,-1-4 0,-1 0-4,8-4 0,12 2 5,9 0-2,14 2-3,4 2 0,-3-2-1,-5 0 5,-13-4-5,-14-1 1,-17 3 0,-13 0-1,-14 0 1,-7 3 0,6-4 4,4 3 2,3 0-8,6 3 2,-7-4 0,-5 4 0,-3-1 0,-7 1 0,-9 5-1,-7 4 5,-7 0-7,-6 0 3,-7 0 0,-5 0 0,-5 0 0,-6 0 0,-4 2 6,0 0 6,3 0 33,-1 0-35,2-1-6,-1 1 0,0 0-4,0 0 0,-3 0 5,0 0-3,0 0 11,0-3-9,0 3-2,0 0 24,0 0-25,0 0-1,0 0 0,0 0-1,0-2-11,-3 1-80,-9-10-42,0-7-41</inkml:trace>
  <inkml:trace contextRef="#ctx0" brushRef="#br0" timeOffset="18829.42">2181 5069 463,'0'0'100,"0"0"-24,0 0-15,0 0-29,0 0 23,0 0-31,0 0-17,21 74 9,-17 49 65,-1 39 36,-3 14-53,0-5-25,5-14 21,3-23-41,-2-26-4,3-24-1,3-22-11,1-19-6,5-17 1,4-12-93,4-14-17,8-3-96,-3-34-118</inkml:trace>
  <inkml:trace contextRef="#ctx0" brushRef="#br0" timeOffset="19145.28">2197 5298 772,'0'-128'5,"54"1"-2,19 14 2,13 17-1,4 30 0,-5 32 32,-5 34-23,-16 22 0,-18 63-7,-38 35 17,-16 23 54,-57 7-30,-22-22-18,-7-34 2,10-33-21,13-27 11,15-22-21,22-12 0,18-5-6,16-35-71,7-19-105,36-14-46,13-11-166</inkml:trace>
  <inkml:trace contextRef="#ctx0" brushRef="#br0" timeOffset="19416.098">3283 4371 512,'0'0'136,"0"0"-74,0 0-62,-76 171 12,-9 1 51,-19 63 53,-6 19-33,19-7-27,30-31 4,40-43-55,21-34 6,21-25-11,46-18 1,32-23-3,30-20-110,20-25-97,9-24-337</inkml:trace>
  <inkml:trace contextRef="#ctx0" brushRef="#br0" timeOffset="20170.896">3815 4957 257,'0'0'228,"0"0"-205,0 0-12,-6 182 35,-15-72 17,-3 4-18,0-10-19,1-21 17,7-23-39,8-13 6,-1-15 9,5-9-16,-1-9 7,0-7-10,3-7 0,2 0 28,-2-12 7,0-31 3,2-22-36,0-28 4,24-27-9,16-21 3,12-1 0,2 13-13,-8 32 6,-8 32 7,-14 30 0,-8 19 3,-9 16-6,-1 0-1,-6 48 4,0 25 10,0 28 20,0 13 9,0-1-21,0-12-15,0-17 6,12-14-9,5-15 0,1-8 5,-2-10-5,-5-2 0,-2-8 0,-3-3-9,-1-4-42,0-1-42,-5-9-38,0-8-130</inkml:trace>
  <inkml:trace contextRef="#ctx0" brushRef="#br0" timeOffset="20405.317">3537 5548 636,'0'0'117,"0"0"-18,0 0-45,0 0-21,0 0-33,114-120 0,-6 62-8,27-10-99,2-3-143</inkml:trace>
  <inkml:trace contextRef="#ctx0" brushRef="#br0" timeOffset="20989.271">4567 4746 365,'0'0'68,"0"0"-14,0 0-14,0 0-12,-2-104 12,2 86 24,0 4-15,0 4-3,0 3-9,0 6-8,0-1 26,0 2-38,0 0 1,0 0 13,0 0-11,0 0 1,0 0-21,0 14 7,6 28-15,-2 36 19,-1 43-7,-3 41 50,-5 25-9,-17-1 2,4-14-25,3-32-19,12-29 13,3-28-16,0-16 0,0-16 4,0-14-4,0-8-31,0-12-106,0-14-95,7-3-193</inkml:trace>
  <inkml:trace contextRef="#ctx0" brushRef="#br0" timeOffset="21546.126">5196 4858 495,'0'0'130,"0"0"-31,0 0-31,0 0 10,0 0-13,0 0-38,0 16-6,0 42-8,0 33 3,0 31 76,0 8-57,0-5-6,0-9-23,0-12 1,0-12 3,0-8-10,0-19-48,13-13-77,3-24-82,-1-18-171</inkml:trace>
  <inkml:trace contextRef="#ctx0" brushRef="#br0" timeOffset="22167.446">5209 4967 480,'0'0'123,"0"0"-32,-19-126-38,29 80-32,25-3-1,15 6-5,12 4-14,5 15 9,-3 14-10,-3 10 0,-12 12-10,-11 28 9,-11 10 1,-12 5 8,-11-4-5,-4-7 14,0-8-6,0-7-8,-2-5 26,-15 4-22,-10 4 3,-9 4 7,-9 8-10,1 0 7,3-5-14,10-9 0,14-12 12,10-13-11,7-5-1,0 0 0,36 0 4,20 0-4,9-2 0,5 2 0,-12 12-3,-18 33 3,-22 21 0,-18 16 0,-29 9 0,-42 2 38,-28-6-13,-11-15 4,2-16 26,12-19-45,25-14 1,17-15-11,19-8-4,13 0-2,6-20-92,9-20-101,7-16-152</inkml:trace>
  <inkml:trace contextRef="#ctx0" brushRef="#br0" timeOffset="22519.573">6076 4153 679,'0'0'90,"0"0"-81,121 27-4,-37 36 20,14 33 28,5 36 8,-10 35-23,-20 21 31,-34 25-44,-33 4 8,-10-6 8,-52-7-27,-24-14-2,-18-10-12,-18-13 2,-9-19-9,-8-23-89,-8-35-121</inkml:trace>
  <inkml:trace contextRef="#ctx0" brushRef="#br0" timeOffset="24608.023">7630 5414 496,'0'0'128,"0"0"-89,0 0 14,0 0-16,0 0 4,0 0-8,0 0-22,8 7 8,26-7-7,15 0-1,11 0 28,9-7-36,2-7-3,3 0 4,-1 0-4,-3 0-6,-3 5-78,-9 2-45,-14 2-56,-18 5-337</inkml:trace>
  <inkml:trace contextRef="#ctx0" brushRef="#br0" timeOffset="24801.583">7657 6097 577,'0'0'173,"0"0"-73,0 0-29,0 0-22,0 0-32,0 0-9,122-44-8,-22 23 0,8 5-9,-3 7-45,-10 4-73,-27 0-78</inkml:trace>
  <inkml:trace contextRef="#ctx0" brushRef="#br0" timeOffset="28206.726">9495 4296 306,'0'0'59,"0"0"-37,0 0 5,0 0-12,0 0 42,0 0-1,-4-83-23,4 67 20,0 1-10,0 1-15,0 3 33,0 0-42,0 4 18,0-1-13,0 1-4,0 4 38,0-1-37,0 4 6,0 0 13,0 0-28,0 0 10,0 0-7,0 0-14,0 0 27,0 0-28,0 0 0,0 0 0,0 5-4,-2 27 3,-11 23-6,-8 23 7,-3 16 24,-8 3-15,0-3 6,4-7 11,1-4-23,3-6 8,3-7-11,4-9 0,6-4-12,5-7-3,4-6-64,2-6-44,0-7-43,0-19-92</inkml:trace>
  <inkml:trace contextRef="#ctx0" brushRef="#br0" timeOffset="28508.082">9406 4150 527,'76'-104'46,"10"25"-8,-1 21-22,-13 35 29,-16 23 13,-21 35-52,-19 50 5,-16 26 30,-27 13 8,-38-2 19,-14-22-43,-8-21 6,4-23 3,7-22-20,16-18 7,17-12-21,12-4 0,14-7-1,7-25-4,10-6-82,8-5-26,27-4-10,7 3-141</inkml:trace>
  <inkml:trace contextRef="#ctx0" brushRef="#br0" timeOffset="28867.418">10360 3731 357,'0'0'118,"-87"167"-95,14-31 48,-7 21 50,-5 7-36,9-10-4,16-13-8,19-19-44,24-17 5,17-17-34,5-14 0,36-12-5,20-13 4,13-12-67,1-15-47,-8-14-105,-21-8-339</inkml:trace>
  <inkml:trace contextRef="#ctx0" brushRef="#br0" timeOffset="29767.268">10570 4157 500,'0'0'108,"0"0"-45,0 0-26,0 0-9,0 0-22,0 0-3,-28 127 58,13-54-23,0 2-17,-3-3 22,3-9-13,1-12 4,0-10-20,3-8-3,2-8 30,-1-2-31,-2-7 15,3-6 1,0-1-19,5-6 17,2-3-24,2 0 1,0 0 18,0 0-12,0 0-7,-3 0 18,-1 0-9,-3-17 5,1-12-14,4-7 0,2-10-4,0-12 4,2-10 0,20-13-2,7-7 5,6-4-9,10-4 1,7 5 5,1 14-18,-2 13 18,-4 18-1,-9 13-1,-11 14 4,-9 7-7,-8 9 1,-1 3 4,1 0-13,-1 3 3,6 23 6,-4 5 3,0 3 2,-4-2-8,-5-1 7,-2-2 0,0 4 4,-13 0-4,-14 6 0,2-7 1,2-6 4,11-6-10,12-2 5,0 2 0,16 4-10,15 2 10,5 2-2,-3 2-1,-12 1-8,-7 1 9,-14 5-10,-20 6 12,-49 1 9,-29-2-1,-13-2-7,2-10 9,13-10-3,18-8 10,9-6-17,15-6 0,14 0 7,17 0-4,12 0-6,11 0-8,0 0-65,3-8-34,26-6-30,13-8-6,2-10-126</inkml:trace>
  <inkml:trace contextRef="#ctx0" brushRef="#br0" timeOffset="30375.334">11316 3863 342,'0'0'68,"0"0"-10,7-106 12,-7 84 5,0 8-4,0 10 13,0 0-46,0 4-17,0 0 6,0 0-11,0 0 4,0 0-20,0 0 0,0 29-12,0 21 30,0 32-12,-17 31 59,-17 17-18,-11 8 26,-1-5-22,-1-17-24,5-16 24,2-16-45,5-16 5,10-10-4,8-17-5,7-14 2,2-5-4,8-5-40,0-6-30,0-4-97,26-7-1,14-7 16,4-30-125</inkml:trace>
  <inkml:trace contextRef="#ctx0" brushRef="#br0" timeOffset="30921.447">11548 4173 381,'0'0'137,"0"0"-68,0 0-17,0 0 13,0 0-20,0 0-39,7 0-6,-7 53 0,0 20 33,-4 9 10,-17 0 3,-4-11-14,5-13-1,0-14 16,8-14-38,2-10 13,6-10-3,4-6-17,0-4 9,0 0-11,0 0 0,0 0 35,0-9-16,0-26 17,0-17-36,20-20 7,18-21-12,11-11 5,14-5-8,1 10 1,-4 18-7,-10 23 12,-17 26-3,-16 17 5,-7 8-8,-8 7 7,-2 0-18,0 30 14,0 24-6,0 19 11,-7 7 0,-5-4 0,9-6 4,0-6-4,3-2 0,-3-6-4,2 0 9,-1-11-5,-2-7 0,-2-8 2,2-10 3,-2-5-5,1-6-12,1-4-6,-3-5-62,0 0-1,-2 0-15,7-26-136,2-11-176</inkml:trace>
  <inkml:trace contextRef="#ctx0" brushRef="#br0" timeOffset="31185.729">11524 4427 547,'0'0'132,"0"0"-30,0 0-29,0 0-2,0 0-29,0 0-39,82-48-6,-17 32 2,4 2-25,-3 2-36,-6-2-63,-9-2-88,-14-4-282</inkml:trace>
  <inkml:trace contextRef="#ctx0" brushRef="#br0" timeOffset="31441.061">12155 3624 634,'0'0'107,"0"0"-86,0 0-12,0 0-9,143 39 2,-68 45 45,-2 32-21,-13 21 25,-27 16 13,-33-3-9,-27-7 9,-43-19-32,-19-8-21,-9-11 14,-6-12-24,-2-6-2,11-9-30,7-23-112,13-20-136</inkml:trace>
  <inkml:trace contextRef="#ctx0" brushRef="#br0" timeOffset="31996.004">13101 4032 507,'0'0'114,"0"0"-56,0 0-20,0 0 33,0 0-33,0 0-5,-10 77-26,-12-1 51,-7 10 38,0-3-60,4-10-16,3-4 11,6-10-29,9-4 6,7-6-8,0-8-75,18-9-52,13-14-87,6-10-230</inkml:trace>
  <inkml:trace contextRef="#ctx0" brushRef="#br0" timeOffset="32271.488">13254 3870 483,'68'-108'92,"7"31"-42,-11 31-15,-12 36 5,-19 16-19,-18 60 8,-15 31-17,-22 21 46,-41 11 18,-21-15-42,-1-26 7,9-30-26,18-32-14,23-20 38,15-6-39,18-18 0,2-26-9,19-14-108,26-13 9,14-1-27,-2 2-180</inkml:trace>
  <inkml:trace contextRef="#ctx0" brushRef="#br0" timeOffset="32571.004">13898 3403 139,'0'0'377,"0"0"-297,0 0-80,0 0 8,0 0 16,-51 214 60,15-77-18,-2 11-9,2 0 6,1-3 29,4-10-32,10-17-34,13-18 2,8-12-25,10-12-3,31-13 0,12-12-10,15-19-107,5-16-72,2-13-62</inkml:trace>
  <inkml:trace contextRef="#ctx0" brushRef="#br0" timeOffset="33705.098">14145 4041 429,'0'0'137,"0"0"-53,0 0-44,0 0-13,0 0 10,0 0-35,0 0-2,-51 164 38,24-88-12,3-3 13,1-10-10,6-10-7,-1-9 30,5-12-47,3-11 9,3-8-1,6-7-4,-2-6 9,3 0-10,0 0 4,0-8 53,0-20-37,0-20-19,23-20-9,12-17 2,15-14-8,14-9 6,5 4 0,2 19-7,-6 18 7,-17 27 0,-18 19 0,-17 13 4,-13 8-10,0 0-3,0 29-5,0 21 2,-9 18 14,-8 5-2,0-5 0,12-9 4,-2-6-7,7-9 3,0-4 0,0 1-2,0-2 4,0 0-2,0-6 0,0-1-9,0-6-20,0-1-67,0-6-22,0-8 9,-4-7-206</inkml:trace>
  <inkml:trace contextRef="#ctx0" brushRef="#br0" timeOffset="33907.368">14001 4330 585,'0'0'145,"0"0"-32,0 0-45,0 0-23,0 0-45,0 0-4,202-81-62,-92 57-58,-13-2-218</inkml:trace>
  <inkml:trace contextRef="#ctx0" brushRef="#br0" timeOffset="34130.47">14867 3549 511,'0'0'83,"0"0"-73,121 56 36,-76 35 12,-12 29 25,-20 17 14,-13 10-24,-27 0-12,-37-5-26,-19-7-33,-11-9 21,-1-13-23,-1-8-18,-2-11-95,-5-15-116,-1-11-458</inkml:trace>
  <inkml:trace contextRef="#ctx0" brushRef="#br0" timeOffset="35055.462">8925 5467 387,'0'0'41,"0"0"-41,0 0-9,0 0 9,0 0-2,0 0 7,49 75-5,-29-65 27,5 0 10,4 1 44,6 0-46,7 4 1,9 1 45,16 1-53,17 1 5,20 0-19,16-1-11,21-5 34,16-5-23,22-2-5,17-5 22,30 0-31,25-2 12,21-14-12,19-4 9,-7 3-8,-12 8-1,-18 9 0,-17 0 1,-15 1 3,-6 16 0,-8-2-4,-14-4 2,-20-8-2,-26 0 0,-33-3 0,-34 0 0,-36 0 4,-22 0-4,-16 0 1,-5 0 4,-2 0 17,0 0-22,2 0 0,4 0-1,-4 0 7,2 0-7,-2 0 1,-2 0 0,0 0-5,0 0 5,0 0-79,-14 0-68</inkml:trace>
  <inkml:trace contextRef="#ctx0" brushRef="#br0" timeOffset="35879.084">13407 5757 220,'0'0'171,"0"0"-132,0 0-37,0 0 41,0 0 7,170-14-12,-95 9-15,23 5-5,12-3 57,10 3-44,3 0-15,0 0 30,-7 0-29,-7 0 7,-13 0-2,-21 0-21,-17 0 34,-16 0-33,-16 0 16,-11-4 19,-8 2-23,-7 2 7,0 0-14,0 0 1,0 0-1,0 0-7,0 0-53,-3 0-79,-21 0-163</inkml:trace>
  <inkml:trace contextRef="#ctx0" brushRef="#br0" timeOffset="36795.257">10786 6295 325,'0'0'117,"0"0"-20,0 0-46,0 0 21,0 0 11,0 0-36,0 0-44,0 21 6,0 30 6,0 14-14,0 10 42,0-1-24,0-2 20,-6 0-6,0 1-13,-2-10 31,4-4-51,-1-15 13,1-14 6,2-8-18,2-10 8,-2-6-9,-2-2 0,4-2 11,0-2-9,0 0-2,0 0 11,0 0-6,0 0 28,0 0-19,0 0 1,-3-18 34,-4-14-49,-2-14 0,5-23 0,2-13 4,2-14-9,2-12 5,25-12 0,16-15-13,16-13-6,12 0-5,7 10 11,-3 31-6,-12 33 15,-18 32-5,-16 28 7,-12 14-10,-3 17 0,-7 41 7,-7 29 1,0 17 8,-15 1 7,-20-15-11,6-26 0,5-26 13,4-20-6,-5-12 4,-6-6 11,-11-1-21,-4-24 11,3-8-12,3-2-29,6-3 16,11 2-34,8 6-30,13 10 13,2 8-40,11 9-10,23 3-214</inkml:trace>
  <inkml:trace contextRef="#ctx0" brushRef="#br0" timeOffset="37101.335">11854 5649 319,'0'0'26,"0"0"3,0 0 4,0 0 41,0 0 30,0 0-89,58 68 14,-96 64 95,-19 26-32,-4 13-5,-1-4-14,10-12-40,14-8 38,22-20-42,16-19-19,7-18 2,36-22-8,13-13-1,6-18-3,-1-8-58,1-12-19,-12-6-139,-9-10-27</inkml:trace>
  <inkml:trace contextRef="#ctx0" brushRef="#br0" timeOffset="37815.244">12188 6234 12,'0'0'535,"0"0"-454,0 0-59,0 0-7,0 0 26,0 0-3,-4 165 32,-8-81-9,3-1-23,-1-4 5,1-7-14,2-10-13,2-12 15,3-14-24,0-9-7,0-13 9,2-4-4,0-6 4,0-3-9,0-1 0,-2 0 23,2 0-21,0 0 11,0 0 15,0 0-16,0 0 16,0 0-21,-2 0 0,2-15 16,0-11-23,0-14 0,0-12 0,0-16 0,2-11-5,18-7 5,8-12-17,13-10 12,13-9-38,8 7 11,8 17 10,2 23 0,-16 28 18,-16 25-8,-20 17 7,-16 3-8,-4 45 0,-10 25 13,-36 13 2,-11-2 2,2-17 4,9-21-2,20-25-6,17-13 42,9-8-38,2 0-1,48-29-3,27-10 4,19 0-16,0 16 7,-19 20-22,-20 3 21,-24 41-10,-33 24 15,-17 18-1,-68 8 4,-38 4 30,-15-8-8,0-7-3,7-15 15,28-23-32,18-19 3,22-20-7,26-3 3,14-8-15,17-22-22,6-10-102,0-8-67,24-5-198</inkml:trace>
  <inkml:trace contextRef="#ctx0" brushRef="#br0" timeOffset="38099.355">12953 5617 542,'0'0'38,"116"22"-32,-45 42 46,-7 29 25,-10 31 4,-20 26 31,-14 18-33,-20 17-22,-16 7 4,-51 0-30,-31-3-13,-29-10-18,-20-21-1,-15-12-6,-14-21-115,-14-29-185</inkml:trace>
  <inkml:trace contextRef="#ctx0" brushRef="#br0" timeOffset="42053.604">4654 4590 92,'0'0'61,"0"0"-26,0 0 56,0 0-36,0 0 5,0 0-46,0 0 17,-7-44 17,4 40-14,3-2-21,0-1 25,-2 2-30,2-3 0,0 1 6,0 2-6,0-2 10,-2 2-12,2-2-2,-2 3 24,2 1-25,0-4 10,-2 2-2,2-2-10,-3 1 12,3-1-6,-2-2-5,2-1 18,-3 0-17,3-2 0,0 0 11,0 0-13,0-1 11,0 0-12,0 0 0,0 6 8,0 2-1,0 3-6,0 2 12,0 0-13,0 0 4,0 0-4,0 0 0,0 2-4,-3 10 6,-1 7-2,-1 1 0,0-1 5,2 1-6,-1 1 1,0 1 0,0 4 0,-3 1 4,-2 0-4,2 2 0,-1-1 5,1-3-2,2 4-3,-2-3 0,3 2 6,0-4-2,-3 0-4,1 0 0,-2-2 3,4 0 2,-1-1-5,4-3 0,1-7 3,0 4-3,0-4 0,0 2 0,0 1 3,0-2-4,0 2 1,0-2 0,-3-1-2,3 1 5,-2-5-3,2 1 0,-2-4 3,2 0-3,0 0 0,0 1 0,0-5 0,0 7 2,-2 0-2,2-2 0,-2 9 1,-1 0-2,0 4 1,1 4 0,-2-2 2,2 3 2,-2-3-5,1-1 1,1-2 0,0 2 1,2-2-1,-3 0 0,2 6 0,-5 0 4,4 1-4,-2 3 0,2-5 0,-3 0 1,3-4-1,0 0 0,0-1 5,0 2-2,0 3-2,0-2-1,-2 4 0,-1 0 1,5-2-1,-1-2 0,-1 3-3,2 0 8,-2 2-1,2-1-4,-3-2 0,1 2 8,0 1-8,0 1 0,2 1 16,-2-1-16,-1-6 6,3 0-6,-1-2 0,1 0 17,-3-2-17,0 2 0,1-3 12,0 1-12,2 0 6,0-1-6,-2 2 0,2-3 3,-2 0-3,-1-1 0,3 0 0,-3-1 5,2-3-5,1 3 0,0-4 0,0 1-3,0-6 3,0 2 0,0-1-2,0-1 9,0-1-9,0 3 2,0-3 0,0 3 3,-2 0-1,0 1-2,0 0 8,0 0-7,2 0 3,0-3-4,0 2 0,0-3 3,0 0-3,0-2 0,0 0 4,0 0-1,-3 0-1,3 0-2,0 2 0,-2-2 3,2 0-2,0 0-1,0 0 1,0 2 4,0-1-7,-3 4 2,3-1 0,0-1-10,0 0 0,0-1-64,0-2-42,0 0-81,0-2-98</inkml:trace>
  <inkml:trace contextRef="#ctx0" brushRef="#br0" timeOffset="43702.759">4553 4971 181,'0'0'38,"0"0"18,0 0-22,0 0-10,0 0 1,0 0-6,3-116-11,1 99-3,1 3 8,-3 2 21,-1 0-12,2 0-3,-3 2 34,4 0-28,-1-2 2,1 2-27,3-4 4,0-1-3,1-2-1,4-3 0,-3-1 1,-1 2 3,1-1 0,-2 1 3,-4 2-1,-1 5 47,0 2-37,-2 3 2,0 0 9,0 2-13,0 4 4,0-2-6,0 3-4,0 0 18,0 0-26,0 0 0,0 0 10,0 0-9,0 0 6,0 0-5,0 0 0,0 0 24,0 0-26,0 0 0,0 0 11,0 0-9,0 0 4,0 0-6,0 0 0,0 16-9,-4 7 9,-4 5 0,4 2-1,0 2 5,1 0-4,-2 6 0,2 2 0,-1 5 2,-6 3 3,1-3-5,1 0 16,1-1-14,2-6 13,1-2-15,1-2 2,3-2-2,0 0 0,0 2 0,0 2 1,0-1 2,0-3-3,0-2 0,0-6 0,0-2-1,0-3 3,0-2-2,0-2 2,0 2 2,-2-1-3,2 0-1,0 2 0,-2 2 2,2 0-2,-3 1 0,3-4 1,0-3 3,0 1-6,0-6 2,0 1 0,0 1-1,0 1 1,0-3 0,0 5 0,0 1 4,0 1-4,0 4 0,0-1 0,0 6-5,0-4 7,0-1-2,0-8 0,-1 2 6,1-5-6,0 1 0,-2 0 0,2 2-2,0 0 3,-3 0-1,1 2 0,2 0 3,-2 2-4,0 3 1,-1-1 0,-2 0 1,3 0 0,-2-1-1,2 2 0,0-4 5,0 0 7,-1-1-12,1-2 0,-1 0 1,2-2 2,1-3-3,0 2 0,0-4 5,-2 2-3,2-2-2,0-2 0,0-1 3,0 0 1,-3 0-4,3 0 0,-4 2 5,4 1-2,-1 0-3,-1 2 0,0 0 9,0-3-8,2-1 4,0 2-5,0-3 4,0 3 7,-3-2-11,2 3 0,-4 2 9,1 4-8,-1 0 12,0-2-13,1 2 5,2-4 7,0-4-12,2-1 0,0-3 9,0 0-6,0 0 5,0 0-8,0 0 1,0 0 18,0 0-19,0 0 0,0 0 16,0 0-16,0 0 11,0 0-11,0 0 0,0 0 0,0 0 0,0 0 0,0 0 7,0 0-6,0 0 11,0 0-12,0 0 2,0 0 14,0 0-16,0 0 0,0 0 2,0-5-2,-2-6-36,-9-8-142,-10-4-205</inkml:trace>
  <inkml:trace contextRef="#ctx0" brushRef="#br0" timeOffset="50539.291">3785 5939 236,'0'0'132,"0"0"-103,0 0-13,0 0-8,0 0 13,0 0 19,0 0-40,-3 7 11,-8 6 17,-3 6-13,2-4 19,0 1-5,-1 3 3,-6 1 22,0 2-32,-1 2 2,-3 4-2,1 2-18,-4 6 25,-8 5-26,-2 8 2,-4 6 17,-2 3-19,3 0 11,-3 1-9,7-6-4,2-10 22,6-8-21,7-11 0,8-8 15,4-6-6,0-4 3,4-2-6,2-1-5,0-2 18,2-1-20,0 0-1,0 0 15,0 0-11,0 0-8,0 0-31,0 0-91,0 0-66,0 0-163</inkml:trace>
  <inkml:trace contextRef="#ctx0" brushRef="#br0" timeOffset="51528.876">5327 6234 130,'0'0'126,"0"0"-48,0 0-27,0 0 7,0 0 13,0 0-29,0-12-2,0 10-1,0 2-4,0 0 24,0 0-33,0 0-6,0 0 14,0 0-25,0 0 3,0 0-12,0 0-6,8 6-5,8 17 7,9 10 4,6 11 3,4 2 2,12-2-5,5-1 0,6-7 1,2-4-5,-4-2 4,-10-2 0,-10-6 5,-12-8 0,-7-8-7,-9-4 2,-6-2 0,0 0 25,-2 0 9,0 0-4,0 0 5,0-4-32,-7-2-3,2 0-51,0 4-61,5 2-75</inkml:trace>
  <inkml:trace contextRef="#ctx0" brushRef="#br0" timeOffset="55837.206">2157 6561 241,'0'0'112,"0"0"-84,0 0-26,0 0 15,0 0 0,0 0 33,0 0-9,0 0-29,0 0 8,0 0-20,0 0 0,0 0 1,0 0 0,0 0-1,0 10 3,0 0-1,0 1 25,-3 1-16,-3-5-2,1-1 33,3-4-27,0-2 6,2 2 2,0-2-22,0 0 36,0 0-37,0 0 0,0 0 9,0 0-9,9 0 0,18 0 0,12 0 3,22-6 9,9-8-12,3 0 0,3 2 8,-12 3-8,-8 6-3,-12 3-38,-19 0-66,-18 12-94</inkml:trace>
  <inkml:trace contextRef="#ctx0" brushRef="#br0" timeOffset="56263.803">2135 6967 314,'0'0'112,"0"0"-60,0 0-10,0 0 4,0 0-11,0 0 29,6 0-58,5 0-3,12 0-4,10-5 3,10-4 7,12 6-9,7 3-10,-6 0-74,-13 0-506</inkml:trace>
  <inkml:trace contextRef="#ctx0" brushRef="#br0" timeOffset="61512.459">5512 6333 1,'0'0'169,"0"0"-100,0 0-39,0 0 3,0 0 21,0 0-29,0 0-2,0-23 9,0 22 0,-5-1 8,3-1-12,-1 3-8,2-2 30,-1 0-32,-3-2 7,0 3 7,1-3-28,-3 0 17,3 1-13,0-1-5,0-1 21,-2 5-23,2-7 5,-3 3 14,3 1-20,0-2 36,2 5-30,-1 0 8,3 0 17,0 0-24,0 0-7,-3 0 0,3 0 1,0 0-17,0 0 13,0 5 3,3 12-13,10 5 18,6 2-5,-5 1 0,5-4 1,-4 0 0,-1-3-1,-2-2 0,3 0 0,-2 0 2,2 1-2,1 2 0,-1-1 2,1 0-5,2 2 3,-2 0 0,0 1-2,1 0 7,-1-5-5,1 0 0,-1-2 1,-3-1-1,1-6 0,-1 1 0,1 1 1,1 0 3,1-1-2,1 2-2,2-2 0,-2 3 1,0-2-1,2 1 0,2 2-5,5 1 12,-2-1-8,-1-3 1,-1 0 0,-2-1 2,-4-2-2,-1 0 0,-1 0-3,-3-2 9,-3-2-7,-1-2 1,-5 1 0,1-1-1,-2 0 1,3 0 0,-2 0 5,-2 0 0,0 0 0,2 0-5,-2 0 3,0 0 24,0 0-25,0 0-2,0 0 16,0 0-16,0 2 0,0 9-81,-14-3-262</inkml:trace>
  <inkml:trace contextRef="#ctx0" brushRef="#br0" timeOffset="87967.255">9771 5243 85,'0'0'217,"0"0"-191,0 0-26,0 0-17,0 0 17,0 0 1,0 0 18,0 0-10,0 0 2,0 0-9,0 0 0,0 0 11,0 0-5,0 0 26,0 0-31,0 0-3,0 0 9,0 0-8,0 0 15,0 0 3,0 0-3,0 0 26,0 0-34,0 0-8,0 0 7,0 0-7,0 0 0,14 4-11,13 8 11,10 4 1,18 0-1,9 0 0,7 1 7,3-5-6,-3-2 4,-8 0-5,-10 0 0,-13-2 2,-11 0-2,-8-2 0,-11-2-5,-5-4 10,-5 3-6,0-3 1,0 0 0,0 0 27,0 0-13,0 0 14,0 0 13,0 0-20,0 0-5,0 0-16,0 0 0,0 0 0,0 0 0,0 0-3,0 0 2,0 0-60,0 0-2,0 0-45,0 0-63</inkml:trace>
  <inkml:trace contextRef="#ctx0" brushRef="#br0" timeOffset="89511.024">13608 5356 260,'0'0'91,"0"0"-67,0 0 1,0 0-3,0 0-10,0 0 17,-11-12-12,11 12-10,0 0 25,0 0-30,0 0 12,0 0 10,0 0-21,0 0 5,0 0-8,0 0 0,0 0-5,0 0 5,5 0 0,21 7-5,19 5 10,15-5-5,13 1 0,12-4 0,-1 2 1,0-2 3,-5 4-5,-4-2 1,-7 2 0,-10-1-3,-11-4 3,-17-3 0,-13 2-6,-11-2 8,-6 0-2,0 0 0,0 0 4,0 0 2,5 0-6,11 0-96,3 0-54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82927" units="1/cm"/>
        </inkml:channelProperties>
      </inkml:inkSource>
      <inkml:timestamp xml:id="ts0" timeString="2021-10-23T10:52:58.9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1" timeString="2021-10-23T10:53:44.344"/>
    </inkml:context>
  </inkml:definitions>
  <inkml:trace contextRef="#ctx0" brushRef="#br0">19447 719,'50'25,"-25"0,-1 0,-24 0,25-1,0 1,0-25,-25 25,74-25,75-99,-50 24,-24-24,-1 50,-49-1,0 0,0 25,24-74,-24 74</inkml:trace>
  <inkml:trace contextRef="#ctx0" brushRef="#br0" timeOffset="1335.321">22052 670,'0'25,"25"-25,-1 0,51-25,-26 0,1-49,0 24,-50 0,24 50,1-25,-25 1,0-1</inkml:trace>
  <inkml:trace contextRef="#ctx1" brushRef="#br0">1192 8073 331,'0'0'40,"0"0"-5,0 0-28,0 0 21,0 0-10,0 0 9,0 0 11,-91-111-11,83 99-1,6 2-6,0 2-16,-3 3 31,5-1-32,-2 1 14,0 2 4,2 3-6,0 0 15,0 0-4,0 0-11,0 0 5,0 5-20,0 34-4,2 24 4,9 21 14,1 13 17,-6 2-17,-3-1-10,-3-4 18,0-12-16,0-11-6,0-20 1,0-14 5,0-12-12,0-8-53,0-10-54,0-7-105</inkml:trace>
  <inkml:trace contextRef="#ctx1" brushRef="#br0" timeOffset="216.323">1034 8414 722,'0'0'15,"0"0"70,0 0-62,0 0 1,0 0-24,53-114 9,21 77-6,15 7-3,-4 11 0,-10 16-10,-21 3-22,-23 17-65,-16 16-34,-13 6-28,-2-2 26</inkml:trace>
  <inkml:trace contextRef="#ctx1" brushRef="#br0" timeOffset="441.97">1020 8045 618,'0'0'24,"-96"-106"61,69 62-41,9 2-7,14 5 14,4 2-31,19-4-9,36-3-11,18-1 0,10 4-11,0 13-25,-14 13-46,-14 13-16,-17 13-52,-15 27-14,-17 8-90</inkml:trace>
  <inkml:trace contextRef="#ctx1" brushRef="#br0" timeOffset="733.76">1544 7830 460,'0'0'0,"45"117"58,-23-32 49,-7 7-58,-6-2-11,-8-13 34,2-10-45,3-15-2,0-9 2,0-14-22,-3-9 33,-1-11-35,-2-6-3,0-1 28,0-2-26,0 0 13,0 0 2,0 0-17,4-22 33,10-24-33,17-24-12,21-22-14,12-12-47,5 0-28,-4 16-41,-14 26-82,-17 31 24</inkml:trace>
  <inkml:trace contextRef="#ctx1" brushRef="#br0" timeOffset="1385.436">2010 8119 203,'0'0'52,"0"0"-28,-16 134-18,16-105 10,0-8 14,0-4 10,12-4-8,3-4-16,7-4 25,1-3-32,3-2 2,5 0 1,-2-2-9,-2-13 9,-2-2-10,-7 0 0,-1-6 21,-1 0-22,-3-6 12,1 0 4,-3-2-13,-7 1 8,-4 8-10,0 6 2,0 6 72,-13 10-36,-7 0-14,-7 19-19,-11 28-4,-4 16 18,2 6 3,4-1-8,11-5 18,12-12-33,9-12 11,4-12 11,0-15-20,17-12 6,26 0-9,22-39 2,24-19 4,11-10-6,-4 5-44,-13 15 12,-24 19 24,-23 14-5,-17 9 13,-11 4 0,-8 2-4,0 0 9,0 0 15,0 0 8,0 0-20,0 0 43,0 0-36,0 0-11,0 0 7,0 0-7,2 0-7,3 0 3,4 0 0,4 28-5,-5 25 9,-8 32-4,0 28 50,-22 25-6,-20 12-3,0-11-16,6-26-22,14-36 17,18-34-20,4-25 0,4-14 4,30-4-2,22-14 0,14-24-2,11-11-89,-10 6-31,-19 4-109,-25 7-377</inkml:trace>
  <inkml:trace contextRef="#ctx1" brushRef="#br0" timeOffset="2592.828">2661 8574 389,'0'0'80,"0"0"-80,0 0 7,58-121-3,-40 75 5,1-3 28,0-6-37,-3-3 6,1-2 18,-8 4-7,-5 2 16,-4 10 2,0 6-14,0 10 33,-11 8 11,-2 6-25,-1 8 5,1 2-27,-1 4 7,-5 0-25,-10 4 3,-10 29-7,-3 20 4,-7 11 0,0 4 9,6 3-6,7-8 8,10-12-5,7-14 8,9-12 18,10-15-32,0-6 0,15-4 0,42-9 4,23-28 11,24-15-15,9-9-17,-9 7-4,-21 14-43,-25 13 36,-25 16 17,-20 8-2,-9 3 10,-4 0-7,0 0 10,0 0 8,0 0-5,0 0 20,-4 0 10,-2 0-6,-1-7 6,3 3-28,-2 2-4,4 0 21,0 2-21,2 0 0,0 0-1,0 27-13,-2 16 6,-2 15 7,2 1 0,2-8 5,0-12-4,2-13-1,18-10 0,11-16 2,14 0 2,13-19-3,6-25-1,1-4 0,-9 5-15,-11 4-3,-14 9 2,-14 10 16,-13 6-1,-4 6 1,0 2 0,0-1 6,0 7-6,-2-5 10,-2 3-3,0 2-3,-1 0 11,-4 0-15,0 16-4,-2 10-1,3 6 10,0 0-6,8-4 1,0-5 0,8-11-5,20-9 5,21-3 0,18-19 1,13-25-1,5-12-18,-12-2-27,-16 0-5,-18 12 47,-16 9-16,-17 15 19,-6 8-5,0 6 11,-24 4 15,-10 4-16,-1 0-4,-1 0 45,-3 12-45,11 12 4,2 12-1,5 10 3,10 11 6,11-2-1,0-1-2,34-10 16,11-7-21,10-14-4,10-10-1,3-12 4,16-1-13,9-1 3,3-15-86,-5-1 39,-15 0-255</inkml:trace>
  <inkml:trace contextRef="#ctx1" brushRef="#br0" timeOffset="3043.446">4357 7890 677,'0'0'20,"0"0"-6,75 130-13,-54-63 29,-9-1 39,-10-2-30,-2-9 5,0-13-16,0-16-28,0-15 14,0-8-13,0-3-1,13-17 14,14-29-13,10-16 10,10-16-11,0 5 0,-6 15 1,-12 21-1,-10 21 0,-1 16-1,-4 4 1,3 32 1,-4 14 9,-6 6 31,-7 4 18,0-10-48,0-10 11,0-14-22,0-9 12,13-5-27,15-10-2,11-2-113,9-6-86</inkml:trace>
  <inkml:trace contextRef="#ctx1" brushRef="#br0" timeOffset="4077.167">5229 7969 453,'0'0'117,"0"0"-99,0 0-12,0 0-6,0 0 34,0 0-6,0 0 13,17 17-31,2-17 0,-2 0 27,1-5-33,-4-5 14,-3 4-11,-5-1-2,-2 3 18,-4 0-22,0 1 8,0-4 40,0-1-35,-6 3 9,-12 1-17,-2 4 1,-2 0 4,-6 5-11,-4 25 0,0 9 7,1 7-4,7-4 20,6-3-5,9-7-17,4-11 25,5-3-26,0-5 0,7-2-5,24-4 13,18-7-6,22 0-2,14-29-23,7-9 23,-5-2-48,-18 2 3,-22 10 25,-18 7 14,-18 9 2,-7 3 4,-4-2 0,0 4 23,0-5-21,0 2 27,-10 1-2,5 4-10,1-2 11,1 6-17,1 1-10,2 0 24,0 0-24,0 0-1,0 0 0,0 0-2,0 0-6,0 8 5,0 7 3,7 2 3,4-3-3,5-2 0,4-4-2,10-8 10,17 0-3,17-15-5,12-19 1,5 3 5,-7 6-4,-14 14-2,-18 11 0,-11 11-5,-18 40-3,-13 17 16,-6 19-5,-50 8 51,-21 6-41,-21-3 6,-14-8-19,-17-16 5,-14-18-16,4-19-162,20-27-100,45-10-132</inkml:trace>
  <inkml:trace contextRef="#ctx1" brushRef="#br0" timeOffset="5437.564">6716 8045 128,'0'0'165,"0"0"-132,0 0-1,0 0-20,0 0 7,0 0 45,17-110-12,-17 100 19,0 3-39,0 2-1,0 3 26,2-6-44,17-9 12,16-9-1,23-14-18,25-8 24,19 0-30,10 6 1,-1 5 12,-10 14-13,-24 5 0,-21 8-6,-23 8 5,-23 2-27,-10 0-111,-16 23 33,-34 7 14,-12 2-196</inkml:trace>
  <inkml:trace contextRef="#ctx1" brushRef="#br0" timeOffset="5669.992">7081 7744 538,'0'0'108,"0"0"-108,0 0-5,0 0 5,0 164 91,0-89-48,-3 0-4,-5-6 4,1-9-32,-4-4 11,2-6-22,0-6 3,5 0-15,4-13-16,0-11-108,4-16-109</inkml:trace>
  <inkml:trace contextRef="#ctx1" brushRef="#br0" timeOffset="6607.129">7746 7846 491,'0'0'88,"0"0"-77,0 0 8,0 0 23,0 0-3,0 0-22,-25 7-17,3 30 0,-10 16 33,-3 10 5,-1-3 0,3-2-1,10-17-25,5-12 24,12-12-36,6-7 0,0-3 6,0-6-5,18-1-1,15-6 2,9-26 7,8-8-18,-4-4-18,-7 2 0,-16 6 21,-11 7 1,-12 10 5,0 7 0,0 0 3,-2 2 17,-12 2-11,1-3 6,3 4 18,4 0-17,2 1-4,2 5-12,2 1 5,0 0-4,0 0-1,0 7-14,0 22 11,0 11 3,10 4-2,0 0 2,1-8 0,0-7-1,0-12 1,2-7 0,3-3-4,4-7 4,9 0-2,9-27-1,9-15-12,4-14 13,-2-8-37,-2-6 16,-7 1 20,-7 5-1,-8 10-4,-9 10 8,-7 9 0,-5 10 11,-2 2-6,0 12 24,-2 4 15,0 6-20,4 1-24,3 4-2,9 28 2,0 22-12,-1 20 19,-8 11-7,-7 1 10,0-2-8,-7-10 18,-10-14-19,1-16-1,5-16 17,5-14-17,6-10 0,0-4 0,3-7 2,33-34 7,16-13-9,5-8-31,1 11 30,-4 12-12,-11 25 11,-12 14 0,-14 12-6,-17 38-5,-2 16 26,-44 12-8,-26 3 24,-13-10-14,-9-6 14,4-19-8,14-18-16,12-22 23,22-6-28,19-26 0,15-28-3,8-12-86,39-13-67,21-9-201</inkml:trace>
  <inkml:trace contextRef="#ctx1" brushRef="#br0" timeOffset="7432.972">8864 7452 287,'0'0'45,"0"0"10,25-119-10,-18 99 39,-5 10 3,-2 6-28,0 4 5,0 0-52,0 9-8,0 30 1,0 23 32,-9 19 36,-16 12-28,-6 2-17,0-5 31,4-9-36,7-17 3,16-16-12,4-12-8,2-13 12,29-6-18,16-15 0,22-2 11,21-19-8,8-16-6,-10-5-4,-12 3-35,-24 6 39,-21 12-18,-18 7 21,-13 6 4,0 6-1,-15 0 20,-14 0-22,-3 0-1,3 6 42,5 4-36,9 1-4,1-6 19,7 4-19,3-5 6,4 3-8,0 1 0,0 0-5,6 2 5,15 0 0,-2-2 2,4 1 5,-4-7-5,-3 0-2,3-2 0,-2 0-1,5-10 1,7-16 0,7-13 0,2-7-8,2-4 6,-4-2-30,-8 4 18,-8 8-1,-12 8 6,-8 13 6,0 6 1,-16 11 4,-20 2-12,-18 14 10,-12 31 0,-5 15 14,-6 19-7,9 7 4,6 3 12,17-5-18,20-9 26,21-8-31,4-10 0,40-15 3,24-12-2,23-15-2,23-15-17,11-1-69,3-25-32,-11-6-9,-24-3-164</inkml:trace>
  <inkml:trace contextRef="#ctx1" brushRef="#br0" timeOffset="9629.731">488 9238 130,'0'0'132,"0"0"-63,0 0-21,0 0-23,0 0 10,0 0 4,0 0-6,-8 6 24,8-1-44,0-5 5,0 7 6,2-2-11,21-5 33,10 3-32,10-3 9,8 0 7,5 0-26,6 0 5,3 0-9,7 0 5,1 0 14,5 0-19,4 0 0,1 0 14,6 4-13,2-2 8,1-2-9,6 0 0,-1 0 4,7-4-4,-1-1 0,-2-2 2,-4 0 4,-4-2-6,-4 1 0,3 2 0,-1 2-5,3-1 5,1 2 0,-1 1 1,-3-5 5,1 2-10,-3-4 4,0 0 0,-2 1 1,-2 0-1,2 0 0,-1 2 0,6 1 8,4 0-12,2 3 4,-4 0 0,-5-1-4,-6 3 5,-6-2-1,0 2 0,-5 0 4,0-3-8,-5 1 4,-2-2 0,-3 1 0,5-1 0,0 0 0,-1 1-1,4 1 5,-1 0-4,-2 2 0,-3 0 0,-4 0-3,-3 0 7,-2 0-4,-3 2 0,-4 2 2,8-3-4,2-1 2,7 0 0,7 0 0,1 0 5,0-3-5,1-6 0,-1 2 0,1 0-1,-1 5 1,0-1 0,2 3 9,-5-2-6,-1-3 2,-1 1-5,-1-1 0,-5-3 7,7-2-7,7-2 0,11-5 19,8 3-14,2 1 7,-6 1-12,-4 1 0,2 1 1,5-3-1,2 6 0,-1 0-1,-5 0 11,-6 2-13,-3 0 3,-3-1 0,0 0-3,-7 2 3,0 0 0,-1 0 0,-4 1 6,1-2-7,-2 1 1,-3 1 0,0 3 0,5 0 3,1 0-3,-2 0 1,-4 0 3,-3 0-3,-8 0-1,-4 0 0,0-2 4,1-7-4,6-1 0,1 0 0,6-2 9,-3 2-11,-2 4 2,-10 0 0,-4-1 3,-7 6-1,-1-3-2,-2 4 0,2-3 7,0 2-6,3-3-1,0-3 0,4 0 1,3-3 2,4-2-3,5-1 0,2 2 5,9-1 3,-2 0-8,-5 0 0,-1 1 9,-9 5-4,-11 3-5,-10 1 0,-8 2 0,-2 0-1,-5 0 1,0 0 0,0-3 16,-4 3-13,-3 0 8,-2 0-8,-2 0-2,0 0 32,0-2-29,0 2-3,0 0 19,0 0-16,0 0-2,0 0-2,0 0-15,0 0 14,0 0-123,-11 0-50,-8-5-228</inkml:trace>
  <inkml:trace contextRef="#ctx1" brushRef="#br0" timeOffset="28255.275">18542 2252 137,'0'0'80,"0"0"-23,0 0-23,0 0 18,0 0-33,0 0 11,0 0 8,0-51-4,0 41 17,0 3-27,0 0-1,0 6 46,0 1-44,0 0-4,0 0 4,-3 0-14,-6 0 5,-9 0-16,-13 1 0,-20 21 0,-17 10 0,-23 15 0,-17 13 2,-19 14 5,-10 12-5,8 1-2,11-4-23,22-6-46,29-19-43,26-26-130</inkml:trace>
  <inkml:trace contextRef="#ctx1" brushRef="#br0" timeOffset="29051.003">18222 3046 123,'0'0'226,"0"0"-185,0 0 5,0 0-8,0 0-10,0 0 56,0-39-41,3 28-13,-1-1 1,-2 2-14,0 3 16,0 5-5,0 2-10,0 0 26,0 0-44,-26 0 0,-34 12 5,-45 32 2,-41 29-7,-19 25 0,-1 26-9,22 27 5,28-1-137,29-21-149</inkml:trace>
  <inkml:trace contextRef="#ctx1" brushRef="#br0" timeOffset="29785.413">18156 3924 383,'0'0'54,"0"0"-11,0 0-37,0 0 21,0 0 52,0 0-12,-7 0 6,-22 2-61,-42 28-9,-63 32-3,-54 44 3,-43 40-6,-10 5-70,12-12-182</inkml:trace>
  <inkml:trace contextRef="#ctx1" brushRef="#br0" timeOffset="36749.202">1038 10502 139,'0'0'47,"0"0"-35,0 0 2,0 0 31,0 0 34,0 0-31,0 0-10,0 0 1,0-3-9,0-3 1,5-4-8,5-4-23,4-4 22,-1-1-19,-2 5 0,-4 7 12,-2 3-15,-5 2 25,0 2-17,0 0 3,0 0 31,0 0-26,-19 0-7,-12 0-9,-4 13 0,-5 18 12,-1 17-11,4 8 4,8 9 12,12-1-7,16-4 1,1-4-11,13-6 1,18-4 10,9-4-11,3-2 0,-1-3 0,-6-1 5,-10-4-6,-7-3 1,-15 6 0,-4 0 5,-14 0-5,-17-3 0,-5-7 3,3-10-1,11-9 6,5-3-3,14-3 2,3-19 11,2-27-18,36-20-2,20-14-4,15-4 9,0 9-7,-7 13 2,-15 17 2,-17 19 0,-15 15 0,-9 9-2,-9 2 1,-1 0 1,0 0 9,0 0-9,0 0 0,0 0 6,0 0-6,0 6 0,0 18-1,0 8 3,5 8 4,4-4-6,0-6 0,0-7-1,-2-9 1,3-6 0,4-4-1,7-4 5,8-7-6,4-26 2,5-14 0,-5-5-7,-10 4 11,-10 10-4,-9 13 0,-4 10 3,0 9 22,0 6 4,0 0-3,-2 0-2,-3 0-22,-1 0-2,-1 21 0,2 4 0,3 8-6,2 6 6,0-5 0,0-3 0,18-5 4,5-3-8,4 0 2,2-3-52,0 0 5,-6 0-99,-9-2-120</inkml:trace>
  <inkml:trace contextRef="#ctx1" brushRef="#br0" timeOffset="37867.304">1836 10786 225,'0'0'254,"0"0"-172,0 0-33,0 0-45,0 0 2,0 0 32,71-12-7,-55 40 20,-3 9-19,-7 1-16,0 2 25,-4-11-33,-2-7 3,0-9-2,0-9-5,0-4 13,0 0-5,0 0 0,0 0 22,6-10-33,13-22 3,7-9-4,5 2 4,-2 10-7,-9 14 3,-4 15-3,-7 0-3,3 13-2,1 23 8,-5 13-1,-4 5 6,-4-7-2,0-8-3,0-20 0,0-8-2,0-9 7,0-2-10,0 0 3,7 0-25,7-20 22,5-19-7,10-10-16,0-4 24,-6 11 0,-7 14 3,-5 10 1,-9 12 0,0 4-5,0 2 5,3 0-6,3 0 4,4 19 3,-1 7-3,-4-1 2,-5-2 0,-2-9 2,0-9-2,0-3 0,0-2 7,0 0-6,0 0 10,5 0-11,5-11 1,9-18-6,2 0 5,0 3 0,-5 15-4,-12 10 8,-2 1-9,-2 0 2,0 0 3,5 5-7,-3 7 14,0-3-7,-1 0 0,2-9 4,3 0-4,5 0 0,13 0 0,7-23 9,2-14-9,-1-1-1,-12 9 1,-9 12 0,-7 13 7,-4 4-7,0 0 10,0 0 16,0 0-17,0 0 10,0 0-8,0 0-11,0 0 10,0 0-10,0 0 0,0 0 4,0 0 0,0 0 3,0 0-7,0 0 1,0 0 0,0 0-1,0 0 0,0 0 0,0 0 0,4 6-1,1 9-5,1 8 6,2-5 4,-5-4-4,0-9 0,4-5-2,2 0 6,17-7-3,13-25 0,7-6 3,3 0 1,-9 14-5,-6 20 0,-10 4-2,-11 37 3,-13 44-1,-11 31 5,-51 31 23,-29 13-3,-17-3-25,-5-5-3,2-18-66,3-33-131,10-35-497</inkml:trace>
  <inkml:trace contextRef="#ctx1" brushRef="#br0" timeOffset="38840.2">1159 12154 257,'0'0'79,"0"0"-28,0 0-36,0 0 7,0 0 8,0 0-2,-29-81 21,26 77-14,3 4-6,-2-1 14,-1 1-1,1 0-8,0 0-10,-5 1-22,-1 35 15,-8 22-16,-2 21 20,3 4 14,8-8-15,5-17-7,2-17-13,0-15 7,0-13 1,6-4-8,5-4 0,9-5 10,7 0-9,7-4 8,5-28-9,4-17 6,-5-16-11,-7-7 5,-10 2-22,-15 6 21,-6 6-3,-5 5 2,-23 5-5,-15 7 7,-4 4-1,-2 13 2,3 7-1,10 10 17,9 7-8,7 0-4,11 0-5,5 12 0,4 6-9,0 10-9,22 4-42,21-4-47,7-10-104,2-14-128</inkml:trace>
  <inkml:trace contextRef="#ctx1" brushRef="#br0" timeOffset="39149.381">1406 11877 607,'0'0'82,"0"0"-46,0 0-36,0 0 0,0 0 2,80 134 32,-46-52 24,-1 1-18,-4-9-36,-5-16 4,-4-24-8,1-13 7,-4-13 1,-1-8-8,7 0 0,6-23 13,6-23-4,5-12-2,-2-14-7,-12 0 3,-7-3 0,-13 5-3,-6 10 0,0 12-2,0 15 5,0 17-6,0 9-30,0 7-53,11 0-73,-1 0-144</inkml:trace>
  <inkml:trace contextRef="#ctx1" brushRef="#br0" timeOffset="39915.159">2050 12131 360,'0'0'36,"0"0"-22,0 0 28,0 0 6,-9 113 19,9-103-44,0-4-2,5-4 0,10-2-10,7 0 12,9-2-14,3-23-4,1-9 11,-6 1-13,-4-6-3,-5 2 0,-9 4 3,-4 3-1,-5 6-2,-2 7 0,0 2 13,0 4-11,-2 2 17,-7 3 7,2 3-17,1 2 15,2 1-24,-1 0 1,-4 0-1,0 12 2,-5 21-4,-1 14 1,-1 15 1,4 9 3,7 1-3,0-10 0,5-13 10,0-14-9,0-15 0,3-10-1,12-8 0,10-2 1,8-14-1,12-26 0,3-14 1,0-4 3,-2 6-8,-9 10 3,-7 15 1,-10 15-2,-11 7 2,-4 5-5,-3 0 4,2 0 1,-1 5 5,1 16-5,-4-1 1,0-3 21,0-7-18,0-8 6,0-2 2,0 0 2,0 0 25,0-19-29,0-15-5,0-13-5,0-7 0,4-5 0,17 1 0,3 0-7,1 9 7,5 9-21,-5 12-7,0 14-8,-9 14-112,-11 0-385</inkml:trace>
  <inkml:trace contextRef="#ctx1" brushRef="#br0" timeOffset="40065.202">2949 12189 864,'0'0'86,"0"0"-77,0 0-9,0 0-6,0 0-22,0 0-251</inkml:trace>
  <inkml:trace contextRef="#ctx1" brushRef="#br0" timeOffset="42980.506">1281 12962 254,'0'0'97,"0"0"-42,0 0-3,0 0 56,0 0-29,0 0-14,-12-39-30,12 39-17,0 18-18,0 23 1,14 20-1,4 26 53,-3 13-37,-4 3 5,-4-9-2,-6-20-17,3-20 17,-2-16-19,-2-12 2,0-9 12,0-7-9,0-5-5,0-2 0,0 1 4,0-3 18,-11-1-22,-3 0 0,1 0 15,0 0-14,-2-1 9,3-17-10,-1-15 2,3-17 0,5-19-2,5-28 0,3-10 0,22 2 4,7 8-8,7 17 1,0 15 3,-4 18-14,-7 15 14,-7 13-2,-8 13-2,-4 6-3,-5 0 6,4 13-10,-6 19 11,-2 12-11,0 10 11,0 6 0,-10-7 0,-5-6 3,-1-7-4,-1-6 1,-6 3 0,-1-4-8,-5 1 8,-3-5 0,3-5 0,6-4 1,11-8-2,6-7 1,3-2 0,3-3 3,0 0-3,0 0-9,21 0-5,19 0 14,8-6 5,5-3-5,-1 0 0,-4 1-1,-4 2 1,-8-3 0,-1 4 0,-9-4 2,-6 0-3,-6 3 1,-2-4 0,-6-2 1,1-9 2,-1-4-3,1-6 0,-2 4 4,-3 4 0,-1 3-4,-1 6 0,0 4 0,3 5 2,-3 2-2,0-1 0,0 4 1,0 0-2,0 0 1,0 0 0,0 0-2,0 0 6,0 0-6,0 0 2,0 0 0,0 12-1,-20 22 1,-7 20 0,-4 15 2,4-1 1,8-8 2,5-18-5,11-16 0,3-9-1,0-8 1,0-4-1,5-5-2,17 0 0,7-7 0,7-23 2,2-14 1,-2-13-11,-7 4 11,-14 6-6,-4 14 3,-8 12 6,-3 8-2,0 1-1,0 5 0,0 2 23,0 3-22,0 2 11,0 0-7,0 0-2,0 0-6,0 0-1,0 0 4,0 0-11,0 14 4,15 6 7,1 2-1,-1-1 6,4-2-3,0-8-2,6-4-4,1-7-4,6-3 11,-1-23-3,0-10 0,-4-1 1,-9 2 2,-7 9-3,-10 6 0,2 6 16,-3 4-3,0 4 3,0 3 4,0 3-17,0 0 9,0 0-12,2 0-9,5 19 7,7 18 3,-1 9-2,3 7 1,-3-2 0,-1-7 2,-8-8-2,-2-7 0,0 0-3,-2-3-6,0 0-52,0-3-40,-8-8-72,-8-13-127</inkml:trace>
  <inkml:trace contextRef="#ctx1" brushRef="#br0" timeOffset="43160.901">1894 13121 742,'0'0'54,"0"0"-46,0 0 0,0 0-16,0 0-33,0 0-107,71-17-35</inkml:trace>
  <inkml:trace contextRef="#ctx1" brushRef="#br0" timeOffset="43965.14">2202 13179 582,'0'0'93,"0"0"-18,0 0-68,0 0-6,0 0 5,0 0-1,33 10 4,-4 27 19,0 17-10,-2 5 32,-5-6-38,-7-8-5,-4-20 5,-3-11-8,-4-14-2,-2 0-2,0 0 0,7 0 2,5-33-2,5-21-7,10-14 3,-2 0-12,-2 15 12,-5 21 2,-9 18 2,-4 8-5,-7 6 5,0 0 0,0 0 0,0 0 5,0 11 13,0 12-6,0 12 3,-3-8 22,1-6-37,2-11 0,0-6-1,0-4 3,9 0-4,12 0-3,9 0 5,4-11-6,-5 1 7,-9-1-1,-5 3 0,-5 3 3,-7 3-7,0 2 4,-3-2 0,0 2 4,0-1-2,3-7-2,-1-5 0,0-6 5,2-6-5,3 8 0,-2 0 0,-3 9-2,-2 7 4,2 1-2,-2 0 0,0 0 1,0 0-4,0 0 3,0 0 0,0 0-6,0 0 9,0 0-6,0 0-1,2 5 1,3 19-4,1 10 7,1 7 0,0-3 4,0-8 0,-1-12-3,3-13-1,7-5 0,10 0 2,10-33-2,6-16 0,5-1 3,-7 4 0,-9 14-6,-10 20 2,-8 12 1,-4 0-9,-4 24-1,-5 44 10,-14 33 12,-37 27 10,-25 11-15,-18 1-7,-15-6-17,-6-14-80,-2-25-271</inkml:trace>
  <inkml:trace contextRef="#ctx1" brushRef="#br0" timeOffset="48118.789">5022 9529 566,'0'0'17,"0"0"-6,0 0-4,0 0-2,0 0 3,0 0 12,0 0 11,-19-9-25,19 14 2,0 13 13,14 3-3,1 5 44,1 1-51,2 1 4,2-2 4,0 0-8,2-4 8,0-1-19,5-8 0,0 1 8,-2-2-8,-4-4 0,0 3 0,-5-3-68,-7 0-47,-9-7-145</inkml:trace>
  <inkml:trace contextRef="#ctx1" brushRef="#br0" timeOffset="48607.734">5800 9435 426,'0'0'28,"0"0"-19,0 0 6,-72 143 18,39-102 11,-3-4 3,-2-8-26,-1-3 6,2-4-19,-1-8-4,5-5 8,4-5-12,4-4 0,6 0-1,7 0 5,4 0-7,0-4 3,6-7 0,2-1-2,0 2 2,0 2 0,0 2-3,0 4 8,0 2-10,0 0 5,0 0 0,0 16-10,0 24 21,0 16-2,0 18 34,0 9-29,0-3 21,0-5-25,0-17-2,10-14 29,3-10-35,0-14-2,-4-8 10,-5-6-6,-1-6 1,-3 0-5,0 0 0,0 6-5,-25 4-48,-24 0-197</inkml:trace>
  <inkml:trace contextRef="#ctx1" brushRef="#br0" timeOffset="49108.881">4890 10571 482,'0'0'76,"0"0"-66,0 0 10,0 0-4,0 0 38,0 0-34,0 33-18,55-33 42,28 0-27,17-3-2,13-15-7,6-1-4,-9-6 4,-14 8-8,-21 0 0,-17 5 3,-17 4-3,-18 4 0,-9 2 0,-8 2-1,-6 0-1,0 0-44,0 4-121,0 2-171</inkml:trace>
  <inkml:trace contextRef="#ctx1" brushRef="#br0" timeOffset="50557.327">7427 9518 432,'0'0'86,"0"0"-42,0 0-17,0 0-26,0 0 24,0 0-5,-18 65-5,11-3 60,-2 8-39,5-4-13,2-7 3,0-13-20,-1-10 7,3-12-7,0-8-2,0-10 13,0-4-17,0-2 0,0 0 15,0 0-3,-7 0 30,-2-17-20,-1-12-16,0-14 3,6-10-9,4-3 0,0 1-8,11 6 17,9 10-13,2 9 4,2 9 0,2 9-6,5 10 6,0 2-1,7 0-4,6 23 8,-1 5-10,-1 6 7,1-1 0,-9-4-1,1-7 1,-10-8 0,-1-1-1,-8-10 6,1-1 0,-6-2-5,-2 0 0,-6 0 11,3-16-5,-3-16-5,-3-10-1,0-11 6,0-8 0,-9-3-6,-3-5 0,4 1-4,-4 10 4,7 14 0,2 18 0,2 14 2,1 10-14,0 2 3,0 2-98,0 27-41,-2 18 11,-11 5-156</inkml:trace>
  <inkml:trace contextRef="#ctx1" brushRef="#br0" timeOffset="51081.181">6903 10539 441,'0'0'106,"0"0"-57,0 0-23,0 0 12,0 0-35,0 0-1,48 12 23,66-24 10,38-17 7,29-2-20,6 3-20,-13 12 13,-20 8-11,-35 6-4,-29 2 0,-32 0 8,-27 0-6,-18 0-2,-7 0 0,-6 0 24,0 0 26,0 0-6,0 0-31,0 0-12,0 0 28,-8 0-29,2 0 0,1-4-6,5-4-40,0-6-64,-2-6-201</inkml:trace>
  <inkml:trace contextRef="#ctx1" brushRef="#br0" timeOffset="53623.35">3064 11085 55,'0'0'349,"0"0"-303,0 0-16,0 0-30,0 0 18,0 0 42,0 0-14,-20 0-8,20 0-38,0 0 0,0 0 2,0 0 0,0 4-3,3 4 1,14-2 0,8 4 25,6-1-17,4-2-2,6-3 7,6-2-11,12-2 9,8 1-11,8 5 0,0-1 5,-3 1-5,-12 4 0,-18-2-3,-11 1 10,-11-7-10,-11 3 3,-5-3 0,-4-2 0,0 0 1,0 0-1,0 0 9,0 0-3,0 0 16,0 0-9,0 0-3,0 0 19,0 0-26,0 0 4,0 0-7,0 0 6,0 0-18,0 0-17,0 4-74,-19 4-185</inkml:trace>
  <inkml:trace contextRef="#ctx1" brushRef="#br0" timeOffset="55297.174">3192 11148 210,'0'0'107,"0"0"-78,0 0 19,0 0-13,0 0 9,0 0 23,-12 0-30,12 0-3,0 0-11,0 0-20,-2 0 25,2 0-28,0 0 0,0 0 8,-2 0-6,2 0 8,0 0-7,0 0 1,0 0 22,0 0-26,0 0 0,0 0 1,0 0 5,0 0-6,2 0 0,18 3 0,5-1 14,5 2-13,9-4-1,-2 0 12,8 0-11,2 0 6,6 0-7,6 0 1,-1 0 0,0-4-1,-8-2 0,-5-2-1,-7 2 4,-5 0-4,-8 1 1,-10 5 0,-7 0 0,-6 0 0,-2 0 0,0 0 4,0 0-3,0 0 6,0 0-7,0 0 0,0 0 3,0 0-2,0 0-1,0 0 4,0-3-1,0 1 6,0 0-9,-5 2 0,-4 0-6,0 0 8,-4 0-2,-1 0 0,-1 0 3,-10 0-5,-5 0 2,-4 4 0,-9 6-5,1 0 7,0 2-2,-1-2 0,3 2 3,5 2-8,-4-1 5,5-2 0,6 1-3,-4-2 12,4 0-11,1 0 2,-4-2 0,7-2-2,-1 0 2,7-2 0,7-2 2,5 0 1,6-2-4,0 0 1,0 0 0,0 0-7,0 0 7,0 0-2,0 0-3,10 0 10,9 0-6,2 0 1,6 0 0,6-6 0,6-4 0,5 0 0,6 1-2,5-4 9,0 1-7,1 2 0,-6 0 0,-15 3-8,-10 2 7,-16 3-2,-5 2-2,-4 0 5,0 0 4,-4 0-4,-15 0 0,0-2-8,-6 2 8,0-3 0,1 3 0,2 0 4,-2-2-2,-3 2-2,-7 0 0,-4 0-5,-4 0 6,0 0-2,4 0 1,2 0 0,10 0 0,5 0 1,10 0-1,2 0 4,5 0 0,1 0-3,1 0-1,2 0 0,-2 2-1,2-2 1,-2 0 0,-1 0 3,3 0-2,0 0 6,0 0-7,0 0 1,0 0 1,0 0-2,0 0 0,0 0-4,0 0 8,0 0-8,3 0 4,12 0 0,1 0 1,0 0-1,4-2 0,-5-3 0,-3 3 4,-2 0-3,-1-1-1,-2 3 0,2 0-10,2 0-4,-3 0-99,-2 0-179</inkml:trace>
  <inkml:trace contextRef="#ctx1" brushRef="#br0" timeOffset="60914.487">22472 2089 135,'0'0'43,"0"0"-28,0 0-2,0 0 31,0 0 1,0 0-10,0 0 14,6 0-5,-6 0 9,0 0 41,0 0-67,0 0 14,0 0 5,0 0-30,0 0 13,0 0-29,0 0 3,0 0 3,0 0-6,0 6-2,0 8 0,-2 8 4,-6 2 7,2 5-9,2-1 0,-3-1 5,7 0-1,-3-4-4,3-2 0,0-5 1,0-4 1,0-4-2,0-3 0,0-2 0,0-3 5,10 0 1,19 0 20,27-23-9,20-10 32,17-8-49,-3-3 1,-13 2 8,-16 4-5,-14 4 0,-18 8-4,-10 8 0,-9 6 0,-4 6 0,-2 3 0,-4 3-3,0 0 9,0 0-10,0-3 4,0 3-3,0 0-15,0 0 6,0 0-13,0 0-10,0 3-50,0 20 11,-8 0-102,-11-4-137</inkml:trace>
  <inkml:trace contextRef="#ctx1" brushRef="#br0" timeOffset="62722.983">22384 4416 62,'0'0'74,"0"0"-56,0 0 51,0 0-56,0 0 8,0 0-2,0 0 22,40-57-20,-33 52-16,-2-4-1,-1 6 45,-1-2-23,-3 5 11,0 0 29,2-2-37,-2 2 0,0 0-6,0-2-12,0 2 41,0 0-49,0 0 5,0 0 12,0 0-18,0 0-2,0 0-7,0 14 7,0 13-13,0 8 13,0 7 0,-5-1 11,-4-5-1,2-9-2,3-7-4,4-8-1,0-6 11,0-3-12,0-3-2,33-4 20,36-31 10,30-15 11,16-9-41,-5-3 3,-10 4 6,-18 7-9,-15 9 0,-17 14 0,-21 10 6,-16 9-7,-11 4 1,-2 5 0,0 0-11,0 0 11,5 16-35,6 10-102,15-5-128</inkml:trace>
  <inkml:trace contextRef="#ctx1" brushRef="#br0" timeOffset="78372.67">22543 5150 219,'0'0'47,"0"0"-24,0 0 3,0 0 5,0 0 4,0 0 18,0 0-29,0 0 21,0-111-22,0 97-17,0 4 39,0 0-28,0 2 3,0 2 14,0 0-5,0 6-5,0 0-9,0 0-12,0 0 5,0 0-8,0 0-12,0 22 8,0 17 4,-5 7 0,-1 0 0,3-5 4,3-9 5,0-10-9,0-6 0,7-8 18,20-6-18,17-2 15,25-7 4,18-29-9,4-10 20,-6-3-29,-16 6-1,-17 6 9,-15 13-6,-8 6 6,-10 7-9,-11 6 1,-1 3 2,-2 2-3,-5 0 0,0 0-2,0 0 5,0 0-7,6 0-46,1 12-86,4-5-122</inkml:trace>
  <inkml:trace contextRef="#ctx1" brushRef="#br0" timeOffset="80960.195">22455 7947 233,'0'0'55,"0"0"-42,0 0 19,0 0-9,0 0-17,0 0 20,0-34-17,3 28 11,-1 3-4,-2 3 4,2 0 28,-2 0-21,0 0-1,0 0-4,0 0-18,0 0-3,0 4-1,0 20 0,0 13 20,-14 9 7,-6 5 4,-1 2 7,2-9-32,7-10 15,3-14-11,8-11-4,1-9 21,0 0-27,12 0 9,36-29 29,33-17-9,20-15-12,18-9-17,-6 3 0,-9 0 3,-11 11-3,-14 12 0,-15 12-3,-15 13 5,-22 10-7,-14 7 4,-8 2 1,-5 0-13,0 0 13,0 0-16,0 4 15,-5 17-20,-13 11 9,-6 3-54,0-1-98,1-7-106</inkml:trace>
  <inkml:trace contextRef="#ctx1" brushRef="#br0" timeOffset="84515.061">5383 10900 207,'0'0'0,"0"0"-84</inkml:trace>
  <inkml:trace contextRef="#ctx1" brushRef="#br0" timeOffset="85385.095">5383 10900 41,'-7'-12'46,"7"10"-24,0 2-2,0-1 37,0-2-30,0 1-14,0 2-4,0-2-9,0 2 2,0 0 2,0 0 47,0 0 39,-3 0-16,1 0 14,-2 0-26,-2 0-20,5 0 5,-1 0-27,2 0-6,0 0 29,0 0-36,-2 0 3,0 0 1,2 0-9,0 0 16,0 0-9,0 0-7,0 0 35,-3 0-25,1 0 14,0 0-5,-4 0-18,3 0 8,3-1-11,-3-2 0,3 3 1,0-2 4,0 1-5,0-6 0,0-6 2,16-12-10,20-8 8,8-6 0,3 7-2,-5 6 3,-5 12-2,-4 9-2,-7 5 2,-1 5-14,-4 19 15,-1 12-4,-10 8-4,-3 4 13,-5 4-8,-2-8 3,0-10 0,0-8 1,0-5-1,-4-2 0,-14 2-4,-4-3 13,-3-2-8,7-4-1,5-6 0,9-4 4,2-2-4,2 0 0,0 0-1,21-2-10,16-8 10,0 6-7,-4 4 7,-8 0-15,-14 30 8,-11 10 6,-11 10 2,-36 4 11,-15-2 27,-9-9-6,-6-13-12,9-8 28,5-10-35,17-8 9,9-4 6,10 0-26,6 0 18,-2-14-20,5 2 0,10 2 10,1 1-9,5 6-1,2-2 0,0 4 3,0 1-9,0 0 6,0 0 0,0-3-8,0 3 12,0 0-4,0 0 0,0 0 2,0 0-9,-2 0 7,2 0 0,0-4-2,0-1 0,0-8-36,0-1-39,0-1-38,0-2-23,0 3-289</inkml:trace>
  <inkml:trace contextRef="#ctx1" brushRef="#br0" timeOffset="91827.504">22849 2053 195,'0'0'37,"0"0"-5,0 0-21,0 0 20,0 0 14,0 0-13,0 0 1,0-65-8,0 62-24,0-3 26,0 3-22,0-4 17,0 5 11,0 0-11,0 2 2,0 0-23,0 0 0,0 0 12,0 0-10,0 0-3,0 0 11,0 0-11,0 0 19,0 0-17,0 0 1,0 0 17,0 0-20,0 0-3,0 11-3,0 15 2,0 15-2,5 13 6,7 6 0,-5-2 0,1-3 2,-3-13-2,2-6 0,-3-8 4,3-4-7,-3-3 3,-4-7 0,2-1 3,-2-5 0,0-6-2,2 0-1,-2-2 2,0 0 27,0 0-10,0 0-4,0 0 14,0 0-24,0 0 3,0 2-8,0 10-80,-8 0-157</inkml:trace>
  <inkml:trace contextRef="#ctx1" brushRef="#br0" timeOffset="97865.097">22433 9360 220,'0'0'53,"0"0"-33,0 0 1,0 0 5,0 0 4,0 0 13,0 0 4,0-38-18,0 32 26,0-3-32,0 7 4,0-3 16,0 5-21,0 0 0,0 0-22,0 0 0,0 0-6,7 0 6,1 16 0,4 8 7,0 1-4,-2 0 13,1-2-16,-1 0 0,-2 3 14,3 1-13,1 1 2,2-1-3,3-2 5,-4-4-2,-3-4-3,-4-5-12,-2-4-1,-4-4-40,0-4-15,0 0-28,0 0 53,0 0-1,0-4-150</inkml:trace>
  <inkml:trace contextRef="#ctx1" brushRef="#br0" timeOffset="98230.305">22656 9336 198,'0'0'18,"0"0"-17,0 0 1,0 0 45,0 0 20,0 0-17,18-43-11,-18 43-27,0 0 32,0 0-27,0 0 3,-5 0 11,-19 21-19,-14 11 22,-6 10-3,-3 1 3,7-3 8,4-8-25,12-4-7,3-8 9,8-7-19,2-4 12,2-1-12,2-2 0,0 0 8,-2-2-6,5-2-2,-2 0 0,-1 0 5,-3-2-4,0 2-1,-1 0-24,-3-2-15,-1 0-105,-1 0-101</inkml:trace>
  <inkml:trace contextRef="#ctx1" brushRef="#br0" timeOffset="100682.197">7710 10814 148,'0'0'148,"0"0"-118,0 0-1,0 0-25,0 0 26,0 0 5,0 0-26,0-4 14,0 4-23,0 0 0,0 0 5,0 0-4,0 0 5,0 0-4,0 0 2,0 0 35,0 0 8,-7 0-14,-13 0-11,-4 0-5,-3 0 14,2 0-15,7 0 1,7 0 23,3 0-34,3 0 5,3-3 3,2 1-10,0 2 6,0 0-10,0-3 0,0-3 0,19-6 0,15-5 0,7-3 0,-2 8 5,-1 5-10,-5 7 5,-6 0 0,-2 0-13,-3 10 13,-4 8-5,-2 2-1,-3 2 6,-4-2-1,-2 2 1,-5-2 0,-2-2 2,0 1-2,0 2 0,-9 5 4,-13 1 2,-2 3 11,1-2-17,-5 2 0,3 1 9,-2 4-9,-2-1 6,-2 1-4,2-3 2,4-3 4,5-9-8,9-6 0,7-7 16,4-6-15,0-1-1,0 3 0,0-2-2,0 3-3,19 1 5,23-4 0,23-1 10,16 0-8,10-15 7,-5-6-9,-9 3 1,-15 4-17,-12 6 13,-21 4 1,-10 4-5,-13 0 14,-2 0-8,-4 0 1,0 0 0,0 0 31,0 0-26,0 0 19,0 0 2,0 0-18,0 0-2,0 0-6,0 0-73,-12-2-88</inkml:trace>
  <inkml:trace contextRef="#ctx1" brushRef="#br0" timeOffset="113682.152">17924 10689 111,'0'0'170,"0"0"-125,0 0 5,0 0-34,0 0 2,-58-118-7,58 86-10,0-5 20,11-4-8,-4 10 13,-3 4 13,-4 9 23,0 7-29,0 4-14,0 3-1,0 4 17,0 0-35,0 0 1,0 0-2,0 0 2,0 0-3,0 0-6,0 4 3,7 10 0,1-2 5,-3-2 0,4-4 0,0-2 8,4-2-3,14-2-3,18 0 1,17-18 21,9-12-24,7-6 3,-4 4-3,-14 6-6,-8 9-9,-18 14-57,-8 3-51,-13 12-1,-12 20-25</inkml:trace>
  <inkml:trace contextRef="#ctx1" brushRef="#br0" timeOffset="114072.394">18158 11029 311,'0'0'55,"0"0"6,0 0-1,0 0-5,0 0-43,0 0 3,60-18-12,-44 58 38,0 6-6,-1-1-9,2-12-20,5-14-5,8-16 5,18-3 3,24-44-2,19-22 2,8-17-9,-10 4-9,-13 2-53,-14 5-31,-9-1-61</inkml:trace>
  <inkml:trace contextRef="#ctx1" brushRef="#br0" timeOffset="117559.983">5213 11780 299,'0'0'24,"0"0"-24,0 0-5,0 0 5,0 0 37,0 0 8,0 0 2,-7-5-26,7 3 13,0 0 18,0 2-38,0 0 3,0 0-17,0 0 1,0 0 0,0 0-1,0 0 0,0 0 6,0 0-5,0 0 18,0 0-9,0 0-10,0 0 11,0 2-11,0 19 0,0 19 15,-8 17 7,-8 16 10,-2 4-19,-2-1-6,2-7 8,5-15-13,0-14 0,10-15-2,1-8 5,2-7 0,0-2-5,0-4 0,18-2 4,22-2-3,26-4 5,21-26-6,12-9 6,-3 4 3,-16 5-9,-16 8 0,-21 8-2,-18 5 2,-15 8 0,-10 1 0,0 0 3,0 0 16,-4 0-1,-13 0-16,3 0 2,2 0 0,6-2-2,2-4-2,0-8 0,1-7-4,3-5 4,-2-3 0,0 0-6,2 2 12,-2 0-6,-1 3 0,1-3 0,-1 2-3,0-1 3,3 2 0,0 0 5,0-5-3,0 0 1,0 0-3,0 6 0,0 7 13,0 7-11,0 3 4,0 6 8,0 0-6,0 0 8,0 0-1,0 0-13,0 0 13,0 0-15,0 0 0,0 0 0,0 15-1,6 19-1,5 24 4,2 20 14,-3 16 28,-4 3-31,-4-1 18,3-8-28,-3-4 7,3-6-6,8-5-4,6-6-5,15-14-89,11-31-131</inkml:trace>
  <inkml:trace contextRef="#ctx1" brushRef="#br0" timeOffset="118444.752">7890 11686 309,'0'0'65,"0"0"-33,0 0 2,0 0 9,0 0 9,0 0 1,-33-48-27,26 45-2,-2 3 3,-2 0-10,-2 0 2,-5 13-19,-4 23 1,-4 15 15,3 5-9,-2 2 5,2-2 11,6 1-11,1-4 13,5 0-11,9-4-8,2 0 13,0-9-19,0-6 0,20-8 3,6-10 0,4-8 2,10-8-5,4 0 0,6-4 9,1-26-8,2-10-1,1-10 4,-1-11-1,-1-3-3,-8-6 0,-8-3 0,-14 4-4,-15 1 4,-7 7 0,-5 13 0,-28 14 2,-16 14-8,-16 14 6,-16 6 0,-1 14-4,4 22 4,12 15-4,14 9-35,14 1-147,14-3-413</inkml:trace>
  <inkml:trace contextRef="#ctx1" brushRef="#br0" timeOffset="124161.199">18472 6432 273,'0'0'47,"0"0"-35,0 0-12,0 0-70,0 0-61</inkml:trace>
  <inkml:trace contextRef="#ctx1" brushRef="#br0" timeOffset="124797.28">18289 7506 269,'0'0'54,"0"0"-30,0 0 12,0 0-22,0 0-5,0 0 5,-20 0-14,20 11-46,0 8 30,7-3-101</inkml:trace>
  <inkml:trace contextRef="#ctx1" brushRef="#br0" timeOffset="128150.147">22420 3592 226,'0'0'61,"0"0"-18,0 0-23,0 0 20,0 0-34,0 0 21,0 0-5,8-78-20,-8 71 17,3 2-4,-1 2-15,-2 1 35,0 2-27,0 0 4,0 0-8,0 0 3,0 0-14,0 5 2,0 20-5,-7 8 10,-1 11 4,-3-3 3,4-2-1,2-11-3,3-10 11,2-6-14,0-7 0,0 0 3,15-5 1,35 0 10,28-27 24,24-17-20,9-6 1,-14 6-19,-24 3 0,-28 12 3,-20 12 1,-17 8-4,-6 6 0,-2 3 3,0 0 19,0 0-16,0 0 0,0 0-6,0 0-3,0 23-4,-2 12-50,0 4-44,2-3-11,0-12-237</inkml:trace>
  <inkml:trace contextRef="#ctx1" brushRef="#br0" timeOffset="131299.692">22333 8937 75,'0'0'32,"0"0"22,0 0-10,0 0-11,0 0-22,-23-112-11,23 96 24,0 0-22,0 0 2,0 0 17,0 2 9,0 0-18,2 2 2,2 3 2,-4 4 22,2 1-9,-2 1 0,0 3-11,0-2-4,0 2 12,0 0-11,0 0-11,0 0 23,0 0-24,0 0 9,0 0 9,0 0-5,0 0 8,0 0-24,0 0 9,0 0-18,0 5-5,0 14 14,2 10 12,0 9 4,-2 6 4,0-3-9,0-8-2,2-13 10,3-15-18,-3-2 2,4-3-3,5 0 7,19-3 15,18-26-8,19-14 4,12-2 4,-2 0-21,-5 6 2,-8 8-3,-1 4 1,-1 6-9,-4 7 8,-4 4-25,-12 10-15,-17 0-40,-19 14-60,-6 12-67</inkml:trace>
  <inkml:trace contextRef="#ctx1" brushRef="#br0" timeOffset="135472.241">5378 12958 238,'0'0'69,"0"0"-51,0 0-10,0 0 8,0 0 31,0 0 39,0 0-33,0 0-11,0 0-4,0 0-11,0 0 1,-7 0-23,-10 0-2,-10 0 18,-6 0-20,-3 0 0,-3 0 6,4 0-5,6 0 28,7 0-16,4 0 5,7 0 11,6 0-28,5 0 5,0-4-7,0-9 8,10-6-11,23-6 3,15 0 0,10 4-3,3 12 5,-9 6-4,-6 3 0,-8 4-2,-7 20-8,-5 6 12,-3 7-7,-9 0 3,-8 1 8,-6-1-2,0-3-2,-4 4 0,-21 3 9,-6 5-5,-12 5-4,-5 4 4,-8-1-1,-7-1 4,3-2-7,5-7 0,10-8 12,14-12-12,10-5 6,13-14-4,6-1 10,2-4-16,0 0 4,7 0 0,32 0-1,29 0 3,25-14 5,16-9-7,3-2 2,-17 6 3,-18 4-5,-23 9 0,-15 3-4,-19 3 8,-11 0-4,-7 0 0,-2 0 0,0 0 12,0 0-8,0 0 5,0 0 13,0 0-21,0 0 1,0 0-2,0 0-30,0 0-31,0 0-114,0 12-104</inkml:trace>
  <inkml:trace contextRef="#ctx1" brushRef="#br0" timeOffset="141676.093">18715 6673 125,'0'0'22,"0"0"-3,0 0 10,0 0-10,0 0-4,0 0-1,0 0-5,0 0 27,0-32-19,0 30-8,0-1 17,0 0-11,0 1 12,0 0-11,0-2-8,-4 4 16,0-1-18,-4-2-5,2 1 12,-1 2-3,-2 0 5,-7 0-2,-8 10-5,-14 26 2,-16 19-4,-6 9 2,-7 8 11,1-4-13,1-6 8,5-6-13,6-8 1,8-11 10,13-14-7,12-9-2,10-7 10,8-5-11,1-2 26,2 0-28,0 0 2,0 0 17,0 0-10,0 0 5,0 0-2,0 0-9,0 0 15,-2 0-18,2 0 0,0 0 1,-2 0-1,0 8-8,-9 10-105,-7 5-41,-7 4 34</inkml:trace>
  <inkml:trace contextRef="#ctx1" brushRef="#br0" timeOffset="142838.235">18854 7361 206,'0'0'52,"0"0"-40,0 0-6,0 0 1,0 0 18,0 0 24,-3 0-25,3 0-17,0 0 21,-3 0-9,3 0 16,-2 0-2,0 0-16,-2 0 24,-9 0-34,-10 14 2,-14 6 3,-11 8-9,-8 6 14,-4 2-4,-2 0-11,-3-1 29,3-7-31,2-2 0,6-4 16,10-6-16,9-6 10,12-6-1,10-4 5,3 0 20,6 0-33,0 0 8,0 0 5,1 0-12,3 0 6,0 0-8,0 0 0,0 0-11,0 0-10,0 7-57,0 6-17,0 9 59,-4 6-45,-1 2-12,-2-7-160</inkml:trace>
  <inkml:trace contextRef="#ctx1" brushRef="#br0" timeOffset="146004.763">18553 12022 131,'0'0'67,"0"0"-41,0 0 8,0 0 15,0 0 1,0 0-9,29-41-30,-25 39-7,0-1 4,3-2-8,-1 1 0,4 1 1,-4-2 1,3 3 1,0-2-3,2 1 0,0-3-1,1 3 1,-1-1 0,-5 2 2,-4 2 3,1-2-5,-3 2 1,0 0 0,2 0 43,-2 0-10,0 0 22,0 0-10,0 0-6,0 0 8,0 0-24,-7 0 6,-18 0-8,-15 0-16,-20 8 4,-16 15 0,-10 2-3,-1-1 29,7-3-23,11-8 6,17-1 17,19-5-15,15-5-1,11-1-20,7-1-6,0 0 1,0 4-29,0 12-62,0-1-35,4-14-234</inkml:trace>
  <inkml:trace contextRef="#ctx1" brushRef="#br0" timeOffset="148654.822">7746 12799 267,'0'0'42,"0"0"-33,0 0 9,0 0-18,0 0 65,0 0 7,0 0-21,0 0-6,0 0-34,0 0 6,0 0 35,0 0-24,0 0-12,0 0-1,0 0-14,0 0 12,0 0-13,0 0 0,0 0 1,0 0 1,0 2-2,0-2 0,0 4 5,-2 0 19,-14 3-24,-3-4 3,4 1 8,4-2-8,2 1 13,5-3-7,4 0-4,0 0 16,0 0-21,0 0 0,6-12 8,21-13-7,10-3 2,6 4-3,-1 11 1,-3 10-11,-3 3 10,-7 3 0,-8 20-3,-5 9 8,-9 8-5,-7 6 0,0 0 0,-2-1 17,-18-7-14,2-10 3,-2-4 4,-2-6-9,2-4 27,-3-2-24,0-3 0,2 0 11,7-5-13,7-2 0,7-2-2,0 0-3,0 0-7,0 2-21,21 8 11,5 4 16,5 8 5,-6 10-2,-10 6 0,-15 8 1,-4 11 9,-39 3-8,-15 0 17,-6-9 10,2-12-19,8-15 17,14-12-11,9-8-3,8-4 24,4 0-33,3 0 4,3-7-7,1-7 10,3-3-12,5 5 2,0 4 0,4 4 2,0 4 3,0 0-5,0 0 0,0 0 1,0 0-5,-2 0 4,2 0 0,0 0-8,0 0 8,0 0-4,0 0-36,-3 0-53,-6 2 0,-6 5-181</inkml:trace>
  <inkml:trace contextRef="#ctx1" brushRef="#br0" timeOffset="182356.365">11183 7849 223,'0'0'47,"0"0"-18,0 0 5,0 0-4,0 0 8,0 0 16,0 0-2,0 0 7,58-114-55,-55 99 27,3 1 16,-4 4-7,-2-3-9,2 4-17,0-1-3,0 0 22,0 1-32,2-3 5,-3 7-5,2-1 7,-3 4-5,2 2-3,-2 0 0,0 0-2,0 0 3,0 0-3,0 4 0,0 20 2,0 10-5,0 10 5,0 11 0,-6 8 11,-21 9-8,-4 9 27,-8 3-1,1 0-24,5-4 37,4-5-41,8-12 5,8-13 8,11-11-12,2-12 1,0-12-3,0-1 0,21-6-1,7-4 5,13-4-8,9-2 2,14-25-33,2-6 35,-2-5-41,-12 0 19,-14 4 19,-11 2-4,-14 2 6,-7 1 1,-4-1 0,-2 0 0,0 2 0,0 0 0,0 3 5,0 0-4,0 7-2,2 8 1,2 5 0,-4 5-1,0 0 1,0 0-4,0 29-2,0 23 6,-4 18 17,-11 8 4,3-3-17,2-11 18,7-16-22,3-14 10,0-10-10,15-7 1,6-8-1,8-5 0,0-4-7,-3 0 0,-2 0-63,-16-6-60,-8-10-100</inkml:trace>
  <inkml:trace contextRef="#ctx1" brushRef="#br0" timeOffset="182604.162">11622 7897 651,'0'0'103,"0"0"-71,0 0-2,0 0 24,0 0-16,0 0-18,-71-29-20,71 29-58,8 0-68,15 2-49,4 5-137</inkml:trace>
  <inkml:trace contextRef="#ctx1" brushRef="#br0" timeOffset="184208.387">11910 7732 111,'0'0'322,"0"0"-217,0 0-37,0 0-2,0 0-21,0 0-10,2-17-35,-2 63 0,-14 15 19,-3 12 6,-4-1 5,4-2-17,0-8-1,7-8 42,0-4-48,4-4 5,0-6 2,-1-4-8,3-7 2,2-9-7,-1-6 0,0-7 3,3-4-2,0-3-1,0 0 0,0 0 7,0 0-1,0 0 1,0 0-5,0-17 32,12-18-24,17-11-7,9-11-3,6-1 0,5 2-17,-5 2 16,-5 6-27,-6 7 22,-12 13 2,-10 15 2,-7 7 2,-4 6 0,0 0-2,0 0 2,0 0-7,0 8 7,-2 14 0,-11 6-2,-4 4 2,5 3 0,-2-2-1,5-1 1,3-2 0,1-4-1,5-3 5,0-2-11,0-3 7,9-8-11,11-6 9,11-4-33,6-4 6,6-22-15,-3-6-18,-3 1 46,-14 4-27,-9 10 34,-9 4 6,-5 9 6,0 4 40,-7 0-21,-13 0-21,-3 15 27,1 2-20,4 1 8,8-2-5,2-4-8,6-2 6,2 0-9,0-7-3,14-3 3,24 0 1,13-11-1,16-16-9,6-4-52,-5 2 35,-14 2-24,-13 8 6,-21 2 37,-13 5 7,-7 0 5,0 2 10,-18 3 12,-9-2 13,-6 2-33,-3 3 3,5 1 4,2 3-11,4 0 18,8 0-21,-3 0 0,1 23 0,0 12 8,-4 11-8,1 14 10,5 4-7,3 7 28,9-7-28,5-8-1,0-14 6,10-12-5,20-14-3,17-16 0,17 0 0,18-22 4,4-22-4,-1-11-30,-13 0 20,-18-7-5,-8-5 12,-11-7 3,-4-14 0,-2-14-1,-4-9 1,2-1 0,-2 6 2,-6 17-1,-3 21 9,-6 26-7,-7 23 8,-1 12 42,-2 7-53,0 28 0,0 30-1,0 28 1,-17 20 44,-8 10-41,-2-3-2,3-8 17,1-19-18,12-22 8,9-22-8,2-14 0,0-13-8,13-12 8,16-3 0,12-18-8,5-18-2,4-5-8,-11-3-21,-7 3 34,-14 7-8,-12 8 22,-6 7-9,0 8 45,-11 0-7,-15 3 5,-8 1-20,-1-1-4,0 2 33,6-1-37,9 4 0,3-2-2,10 3-8,3 2 11,2 0-16,2 0 0,0 0-9,0 0 13,0 0-8,0 0 2,0 0 2,0 0-8,0 0 8,0 0-3,0 5-5,0 13 15,0 8-10,6 2 3,1-2 0,-1-4 0,4-6 0,1-8 0,11-6-7,14-2 3,13-14-6,6-16 7,1 0-16,-11 8 17,-14 12-11,-14 10 10,-9 1-3,-8 37-3,-10 19 3,-40 13 8,-28 12-2,-18 5 12,-12 1-9,-10-7-6,5-9-34,12-19-176,26-21-227</inkml:trace>
  <inkml:trace contextRef="#ctx1" brushRef="#br0" timeOffset="186997.895">13974 7400 346,'0'0'78,"0"0"-24,0 0-24,0 0 42,0 0-24,0 0-4,0 0-8,-7-93-29,7 93 2,0 0-9,0 24 0,0 22 8,0 24 12,-16 21 29,-11 11 14,-6 7-34,-2-8 23,3-6-22,8-15-15,3-10 29,13-16-39,3-9 0,3-16 3,2-10-3,0-12-8,0-4 3,0-3 0,21-9 10,12-26-9,13-14 7,8-11-8,2-4 5,-8 1-2,-5 9-3,-9 14 0,-14 15 1,-11 11 4,-9 8 4,0 5-9,0 1 5,0 0 0,0 0-5,0 7-4,-9 14 1,2 11 0,2 4-2,3-2 5,2-3 0,0-7-10,2-6 10,19-4 0,1-6-6,12-8 5,8 0-8,5-4 9,-1-17-3,-5 2-7,-13 0 12,-8 4-2,-9 1 0,-3 2 5,-6-1 4,-2 8-9,0 1 0,0 4 12,0 0-11,0 0 0,-2 4-1,-19 22 0,-6 13-11,-4 2 11,6-1 0,8-11-3,11-10 7,6-7-8,0-4 1,10-8 0,30 0-7,23-20 12,15-20-4,5-10-6,-10 0-23,-15 4 27,-20 7-20,-24 12 24,-14 4-3,-19 9 7,-39 10-3,-22 4-1,-13 0 2,5 13 5,17 1-7,23-5 0,24-7 24,23-2-10,1 0 4,15 0-18,41-21 0,22-16 2,22-5-2,0 3 0,-4 7-2,-9 9 7,-17 14-9,-22 9 4,-21 0 0,-22 19-14,-5 15 17,-34 14-3,-17 10 0,-4 0 6,3-3 0,12-9-6,13-12 0,11-6-1,10-10 6,6-4-10,0-4 2,0 0 3,11-2-11,10-4 11,9-4 0,4 0-4,2-2 3,8-18 0,0-9-16,-6-10-1,1-3 7,-8-5 4,-10-3 7,-7 3 0,-14-2 3,0 5-3,-22 8 0,-18 8 0,-3 8 11,-1 12-9,0 6-1,3 2-1,6 0 7,8 4-13,9 10 6,9 2-8,9 1-5,2 2-74,38-6-34,19-13-97</inkml:trace>
  <inkml:trace contextRef="#ctx1" brushRef="#br0" timeOffset="187567.995">15365 7420 472,'0'0'144,"0"0"-117,0 0-20,0 0-4,0 0 4,0 0 8,25 121 24,-21-52-17,-4 10 31,0 0-33,0 6 22,-16-7-12,1-6-17,2-10 12,3-12-25,0-12 1,4-14 4,2-7-2,4-10-3,0-5 0,0-2 3,0 0 11,-2 0-9,2-14 4,0-12 3,0-8-6,0-5-9,0-6 3,0-3 0,0 0-2,0 7 2,0 10 0,-13 7-1,-10 10 7,-12 8-9,-12 6 3,-14 20 0,-7 24-2,-4 9 7,5 5-5,14-1 9,12-11-8,20-10 29,9-12-28,12-4-1,0-6 10,38-8-8,28-6-3,29 0 0,18-24-24,3-4-23,-13 8-73,-21 5-28,-29 4-126</inkml:trace>
  <inkml:trace contextRef="#ctx1" brushRef="#br0" timeOffset="189390.705">15882 7758 434,'0'0'127,"0"0"-87,0 0-24,0 0 61,173-147-41,-79 88-8,9 2-9,-3 3-13,-9 6 2,-10 15-8,-21 6 0,-24 13 4,-18 8-4,-18 6 0,0 0-33,-33 18-55,-17 16-24,-14 1-110</inkml:trace>
  <inkml:trace contextRef="#ctx1" brushRef="#br0" timeOffset="189616.133">16321 7479 375,'0'0'140,"0"0"-61,0 0-14,0 0 5,0 0-60,-50 107 15,3-23 45,1 4-39,4-6 10,11-11-38,8-13-3,8-10 11,3-10-5,8-8-6,2-4 0,2-4-63,0-2-4,0-5-65,9-8-124</inkml:trace>
  <inkml:trace contextRef="#ctx1" brushRef="#br0" timeOffset="190628.115">16551 7640 456,'0'0'116,"0"0"-72,0 0 20,0 0-19,0 0-18,0 0-27,-56 66 0,11 3 35,-8 10-16,4-1 11,5-7 17,11-16-25,14-14 5,10-16-27,9-13 1,0-5-2,5-7 1,30 0 0,17-21-2,10-18-4,1-12-10,-11 0-48,-9-5 9,-16 1 42,-12 7-25,-15 7 37,0 6 1,-2 9 0,-21 4 50,4 6-36,-1 4 2,5 4 17,1 2-5,5 2 6,5 2-21,4 0-10,-2-1 32,2 3-35,0 0 0,0 0 0,0 0-9,0 19 5,0 11 0,0 4 4,4-1-1,5-4 4,-1-5-3,6-8 0,1-6 1,3-1-3,5-9 2,2 0-7,5 0 6,-1-17-16,2-15 12,3-7-6,-2-12 10,-3-9-15,-4-8 16,0-3 0,-4 5-7,-4 7 15,-5 12-8,-8 15 0,0 12 0,-4 10 43,0 8-37,0 2 11,0 0-17,0 0-6,0 10-1,0 21 1,0 18 6,0 9 1,0 9 3,-15-4-4,-3 2 0,-7-1 1,-4-4 20,0-4-16,2-14-4,10-12 14,8-14-13,5-7-2,4-9 0,0 0 0,26 0-5,17-21 8,9-4-3,7-2 1,-8 7 5,-9 8-11,-11 10 5,-13 2 0,-13 0-12,-5 26 10,-17 6 2,-31 8-1,-10-3 9,-5-7-4,3-9-4,9-9 0,9-5 2,11-7 2,6 0-2,10 0-2,4-16-15,4-4 8,7-5-25,0 0 3,4-4 0,23 4-29,3 2 17,9 5-46,-2 2-101,-2 2-146</inkml:trace>
  <inkml:trace contextRef="#ctx1" brushRef="#br0" timeOffset="191213.913">17244 7166 304,'0'0'103,"0"0"-81,0 0-14,0 0-6,0 0 48,0 0 33,-16 127-49,-2-73 8,-1 10 40,-2 0-55,-2 4 12,2-3-8,1-7-21,1-6 32,9-9-35,3-4-3,4-11 19,3-3-21,0-8 0,0-1-2,14-5 0,6-5 3,7-2-3,2-4 0,5 0-4,3-12-2,1-13-1,4-5-18,-2-3 2,3-4 15,-10 3-6,-6 6 3,-9 3 10,-11 8 2,-7 1 5,0 6-3,-5 3-3,-18 5 34,-7 2-31,-8 0 3,-4 11-3,-3 15 1,5 9 9,4 4-13,7 3 0,7 2 19,13-2-7,9-5-1,0-4-11,22-4 2,25-9 2,15-6-4,23-10 0,5-4-2,5 0-30,-4-17-55,-17-1-69,-20 0-124</inkml:trace>
  <inkml:trace contextRef="#ctx1" brushRef="#br0" timeOffset="193254.091">11350 8865 180,'0'0'112,"0"0"-81,0 0-24,0 0 8,0 0 25,-129-2-9,102 2 42,2 0-18,0 0-22,4 0 21,3 0-14,5 0 10,-1 0-19,5 0-20,3 0 36,3 0-32,3 0 4,0 0-13,0 0-2,0 0-8,0 0 4,3 0 0,18 0-4,16 0 4,9 9 0,14-4 0,10 1 5,5 0-11,6-2 6,-6 2 0,1 1 5,0-2-2,0-3-4,4-2 1,1 0 0,3 0 1,1 0-1,-3-10 0,3 0-2,0 3 8,0 0-6,4 2 0,-3 5 0,-1-5-3,-2-1 3,1 0 0,6-4-1,5-2 5,1-2-9,2 2 5,-7 0 0,-8 2-1,-4 0 3,-9 3-2,-7 2 0,-4 1 2,-2-1-4,1-2 2,4 1 0,5-2 1,4-3 4,10-1-5,1 0 0,5-2 0,2 4-2,-9 0 2,-3 5 0,-15-4-3,-6 4 8,-8-2-9,-1-1 4,0 4 0,2-6-2,3 2 2,0 1 0,7-6-2,-1 1 5,-2-4-5,-3 4 2,-4 0 0,-4 2 0,-5 2 5,-5-1-6,-2 2 1,1 0 0,-4 2-1,0 1 1,-1 2 0,0-2-2,0 2 6,0 0-4,2-2 0,0 2 0,2-2-3,4-2 3,-3 4 0,-1-2 0,0 1 6,-2 3-11,1-3 5,-3-1 0,3 2 1,2-1-1,-2 3 0,-1 0-2,0 0 7,-2 0-8,0-1 3,4-6 0,-2 4-1,3 0 3,-3 2-4,0-1 2,5 0 0,2-2-3,0 2 3,2 2 0,-5 0-1,2 0 9,-6 0-12,1 0 4,3-2 0,2 0-1,4-6 1,5-1 0,2 2-1,0-5 7,1 5-12,0-1 6,-4 5 0,-3-1-2,-3 1 4,-6 3-2,-6 0 0,-4 0 1,0 0-1,-3 0 0,0 0 0,2 0-1,1 0 8,-3 0-12,0 0 5,0 0 0,-3 0 0,-1 0 0,-3 0 0,-1 0-1,-3 0 6,-3 0-7,2 0 2,3 0 0,0 0-2,7 0 2,-3 0 0,-1-2-1,-1 2 8,-2-2-12,-4 2 5,-5-1 0,0 1-2,-2 0 9,0-2-9,0 2 2,0 0 0,0 0 0,0 0 0,0 0 0,0 0-5,0 0 13,0 0-2,0 0-6,0 0 2,0 0 2,0 0-4,0 0-8,0 0-39,0 0-97,-16 0-127</inkml:trace>
  <inkml:trace contextRef="#ctx1" brushRef="#br0" timeOffset="197543.443">12163 9191 403,'0'0'123,"0"0"-81,0 0-9,0 0 19,0 0 12,0 0-23,0 0 2,-12-19-19,12 19-16,0 0 15,0 0-23,6 22 0,14 10 26,4 6 25,1 5 6,0-2-31,-1-3-14,-1-6 21,-3-4-27,4-2 3,1-4 0,-5-3-8,-3-7 3,-2-2-4,-1-6-10,-1-4-33,5 0-86,7-8-32,5-24-220</inkml:trace>
  <inkml:trace contextRef="#ctx1" brushRef="#br0" timeOffset="198092.147">13278 8971 547,'0'0'103,"0"0"-67,0 0-30,-156 112 25,94-57 32,-8 5-22,-1 0-7,2-2-24,-3-7-8,6-7 9,6-9-11,4-7 0,12-9 4,10-6-2,12-8-4,9-5 2,5 0 0,8 0-6,0-14-2,0-16-11,23-11-1,12 0 20,8 2-4,-5 9 4,-9 10 0,-12 12 4,-9 6-4,-8 2 9,0 0-2,0 0-7,0 0 20,0 4-16,0 13 5,6 10 14,-2 7-12,5 12 14,3 11 3,-4 7 6,-1 2 17,-3-2-31,-4-6 2,0-6-2,0-8-9,0-9 24,0-15-34,0-6 0,0-12 6,0-2-5,0 0 3,0 0-5,0 0 2,0 0-10,0 0-17,0 0-41,0 0-51,0-4-57,0-4-203</inkml:trace>
  <inkml:trace contextRef="#ctx1" brushRef="#br0" timeOffset="198773.726">12257 10072 358,'0'0'176,"0"0"-107,0 0-22,0 0 20,0 0-1,0 0-14,-87-26-16,114 11-32,33-5 14,34-3-14,26 5 5,21 1 5,4 3-10,-7 2 4,-20 4 3,-27 8-9,-33 0 11,-29 0-13,-20 0 0,-9 0 2,0 0 1,0 0 8,0 0-11,-9 3-62,-2 2-58,7-5-196</inkml:trace>
  <inkml:trace contextRef="#ctx1" brushRef="#br0" timeOffset="199892.209">15305 8959 567,'0'0'58,"0"0"-39,0 0-8,0 0 3,0 0 10,0 0 12,-15 19-35,15 27 6,0 15 42,-1 6-23,-1-4 6,2-6 7,0-10-19,0-8 25,0-7-40,0-8-2,0-6 5,0-7-5,0-8 4,0-1-7,0-2 0,0 0 22,0 0-16,-7-22 43,-1-14-31,0-10-17,6-12 9,2-4-10,0 0 0,14 10-4,5 7 6,4 16-2,-3 6 0,-3 12 0,2 2-8,-4 9 8,3 0-5,5 18-1,3 21 8,6 5-3,-1 6 1,4-3 0,-1-3-1,-3-11 1,-2-8 0,-2-6 3,-3-9 1,-4-6-4,-4-4 0,-5 0 0,-3-2 9,-2-20 0,-2-10-9,-4-14 9,0-12-8,0-14 1,0-15-2,0-5 0,0 2-3,0 8 3,0 17 0,0 18 0,0 17 3,2 13-4,0 9 1,-2 8-6,2 0 3,-2 4-42,0 33-51,0 14 4,-13 14-55,-18 9-197</inkml:trace>
  <inkml:trace contextRef="#ctx1" brushRef="#br0" timeOffset="200483.919">14905 9726 339,'0'0'203,"0"0"-122,0 0-39,0 0 20,0 0-12,0 0-16,16-17-15,34 7-16,23-4 28,27 0-7,28-1-16,20 2 14,13 9-21,2 1-1,-10 3 0,-17 0 5,-27 15-8,-24-1 3,-29 1 0,-27-6 8,-17-1-7,-6-6 8,-6 0 13,0-2 1,0 0 46,0 0-39,0 0-16,-11 0-4,0-7-10,1 0-13,6 2-75,-2 0-98,-1 3-199</inkml:trace>
  <inkml:trace contextRef="#ctx1" brushRef="#br0" timeOffset="-192662.795">16356 152 317,'0'0'103,"0"0"-88,0 0 48,0 0-1,0 0-22,0 0 3,0 0-16,14-2-4,-14 2 15,0 0-28,0 0 4,0 0-14,0 0 10,0 0-7,0 0-3,0 0 0,0 0-5,0 0 13,0 0-15,0 0 7,0 0 0,0 0-9,0 14 8,0 19 1,0 10 21,0 23-8,0 21 3,-5 17-6,-14 8 0,-3-8 16,-2-7-19,3-13-2,-2-9 5,5-12-9,1-8 8,3-11-9,5-11 0,1-6 9,2-13-9,5-8 3,1-4-3,0-2-34,0 0 4,0-7-68,7-19-98</inkml:trace>
  <inkml:trace contextRef="#ctx1" brushRef="#br0" timeOffset="-191716.804">16846 185 413,'0'0'39,"0"0"-19,0 0 6,0 0 56,0 0-65,0 0-8,75-21-9,-73 67 15,-2 17 34,-7 9 10,-22 4-16,-4-7 9,2-13-39,4-17 2,5-11 2,9-8-15,7-10 8,6-4-10,0-2-7,25-2 6,29-2 2,18 0 7,14-2-2,-11-10-2,-14 9 3,-23 3-7,-23 0-5,-8 0 0,-7 0 0,0 0 5,0 3 0,0 1 4,0-1 24,0-3-27,0 0 2,0 0 14,0 0-13,0 0 13,0 0-6,0 0-7,3-15 18,3-7-22,4-4 0,5-6-4,-2-4 9,-4-2-4,-2 0-1,-3 0 0,-2-2 5,-2-3-5,0 5 0,0 3-1,0 3 6,0 2-8,-9 1 3,5 5 0,-1 2 2,1 2 3,2 4-2,-1 2-3,1 6 0,0 2 2,0 0-2,2 4 0,0 2 5,0 0-5,0 0 6,-2 0-6,2 0 0,0 0-12,0 0 7,0 4-12,0 30-1,-2 28 13,-12 36-3,-11 31 8,-3 11 0,-4-4 10,4-17-4,5-19-6,-1-12 0,4-11 6,4-14 7,7-12-13,4-10 0,3-15 11,2-6-10,0-8 3,0-9-4,0-1 0,0-2 17,0 0-16,0 0 14,0 0 22,0 0 8,0 0-8,0 0-27,0-12-9,0-6-2,0-6-12,0-2-97,12-6-84,-2-4-181</inkml:trace>
  <inkml:trace contextRef="#ctx1" brushRef="#br0" timeOffset="-190788.088">15735 1682 424,'0'0'94,"0"0"-93,0 0-1,0 0 2,0 0 35,0 0 4,120 3 16,12-26 12,44-7-26,33 2-38,8 4 9,-22 6-14,-29 6 0,-44 5-1,-44 3 6,-40 4-3,-22 0-2,-14 0 2,-2-1 46,0 1-16,0 0-1,1 0 4,-1 0-16,0-3-8,3 2-11,-1-1-1,3 2-8,0 0-54,-3 2-78,-2 12 2,0 0-175</inkml:trace>
  <inkml:trace contextRef="#ctx1" brushRef="#br0" timeOffset="-182622.962">8918 10885 193,'0'0'150,"0"0"-118,0 0-24,0 0-8,0 0-37,-113 55-161</inkml:trace>
  <inkml:trace contextRef="#ctx1" brushRef="#br0" timeOffset="-182119.204">8450 10983 307,'0'0'67,"0"0"-53,0 0 2,0 0 13,0 0-4,0 0 10,-18-11-14,18 7 5,0-2-7,0 1-12,-2-2 17,-1 3 16,1 1-12,-2 0 23,2 3-36,0 0 6,0 0 2,2-1-8,0 1-1,0 0-14,6 0 1,26-4-5,23-5 7,7 1-3,9-4 3,3 0-1,-7 3 1,-9-2-3,-11 8 0,-14-3-4,-11 4 5,-9 2-1,-3 0 0,-8 0 6,-2 0-12,0 0 6,0-3 0,0 3-2,0-2-1,0 2-14,-12 0-30,-9 0-82,-6 0-47,-5 0-252</inkml:trace>
  <inkml:trace contextRef="#ctx1" brushRef="#br0" timeOffset="-181902.415">8787 10674 426,'0'0'126,"0"0"-57,0 0-51,0 0 9,0 0 25,120 12-28,-107 37 6,-11 9 15,-2 5-27,-19 2-6,-22-7-12,-6-5-2,0-9-19,1-15-158</inkml:trace>
  <inkml:trace contextRef="#ctx1" brushRef="#br0" timeOffset="-177905.871">12163 10449 254,'0'0'58,"0"0"-34,0 0 14,0 0-2,0 0 1,0 0 1,0 0-12,-2 0 18,2 0-19,0 0 3,-3 2 12,2-2-16,1 0-6,0 2-5,0-2-8,0 0 12,0 0-15,0 0 1,0 0 9,0 0-6,0 0 4,0 0-10,0 0 5,0 0 17,0 0-21,0 0 5,0 0 7,0 0-7,0 0 8,-2 0-14,0 0 1,0-4 4,-3 2-3,5-1-2,-2 0 0,2-3 3,0-6-8,0-2 5,9-6 0,10-2-2,10-5 6,2 1-4,4 3 0,2-1 0,-3 6-2,-3 5 2,-6 8 0,-10 5-5,-5 0 3,-2 0-2,-8 23-4,0 16 8,-14 7 7,-8 4-2,2-7-5,0-4 0,4-7 0,3-8 1,2-5-1,2-5 0,0-9 3,6 1 0,3-2-3,0-4 0,0 0 2,8 0-4,16 0 2,9-7 0,6-1 0,-6 8 3,-8 0-6,-15 20-2,-10 24 5,-13 9 8,-34 5-8,-11-5 0,-4-9 19,4-13-13,6-9 13,8-8-19,11-7 2,5-4 10,11-3-12,6 0-3,6-17-23,5-11-29,0-6-54,13-3-125,6 0-189</inkml:trace>
  <inkml:trace contextRef="#ctx1" brushRef="#br0" timeOffset="-177403.403">12834 10189 172,'0'0'135,"0"0"-60,0 0-17,0 0 28,0 0-12,0 0-7,0 0-17,16-62-2,-16 62-16,0 0-18,0 0 19,0 5-33,0 31 2,-22 27 17,-11 20 13,-15 21 19,-2 9-27,-2-2-11,3-11 9,5-12-15,6-16 4,7-10-11,7-8 2,11-8-14,13-13-17,0-13-101,12-15-54</inkml:trace>
  <inkml:trace contextRef="#ctx1" brushRef="#br0" timeOffset="-175993.243">12986 10451 7,'0'0'71,"0"0"-62,0 0-9,0 0 35,0 0 43,0 0-31,0 0-8,0 0-4,0 0-13,0 0 14,0 0-17,0 0 2,0 0 2,0 0-9,0 0 6,0 0-7,0 0-1,0 0 13,0 0-20,0 0-1,0 0-1,0 0-1,0 0-4,0 0 2,0 0 0,0 0 0,0 0 0,0 0 0,0 0 0,0 0 1,0 0 1,0 0-2,0 0 0,0 0-3,0 0 4,0 0-2,0 0 1,0 0 0,0 0 0,0 0 1,0 0-1,0 0 17,0 0 7,0 0 10,0 0-4,0 0-5,0 0 7,0 0-21,0 0 6,0 0 8,0 0-15,0 0 9,0 4-19,-5 20 0,-7 8 9,-4 8-5,3-4 9,8-4-9,2-3-3,3-5 18,0-4-19,12-6 0,17-6 9,15-8-6,12 0 6,11 0-9,3-16 3,-8 0 4,-14 6-7,-9 10 0,-18 0-1,-14 17-2,-7 26 3,-26 13 9,-30 10 6,-10-2 30,-4-7-35,7-14 7,15-14 5,15-12-8,12-8 4,13-9-15,2 0-1,6 0 7,0-22-9,0-6-23,0-5-16,14 3-22,-7 2 16,-3 5-33,-4 6-52,0 3-76,0 4-55</inkml:trace>
  <inkml:trace contextRef="#ctx1" brushRef="#br0" timeOffset="-175578.754">12977 10483 553,'0'0'110,"0"0"-76,127-78-24,-35 36 43,4 2 1,-3 6-30,-13 12 11,-17 6-18,-18 9 0,-16 6 16,-18 1-28,-7 0 1,-4 0-4,0 0 2,0 0 10,0 8-12,-13 8-2,-3-1 10,5 0-10,5-1-2,0 0-47,6 1-57,-4 2-42,-2-2-217</inkml:trace>
  <inkml:trace contextRef="#ctx1" brushRef="#br0" timeOffset="-126938.404">15483 10076 118,'0'0'33,"0"0"-17,0 0-10,0 0 9,0 0 6,0 0-9,0 0-7,0 0-5,0 0 0,8 0-1,-8 0 2,0 0-1,0 0 2,0 0-1,0 0 9,0 0 1,0 0 2,0 0 7,0 0-5,0 0-3,0-2-6,0 0 2,0-1 7,0 3-9,-1-3-2,-1-3 10,-1 1-5,3-7-1,0-5-4,0-5-4,11-6 5,12 0-4,6-1-1,4 5 0,-2 7 1,-2 3-2,-4 8-1,-8 6 2,-9 0-1,-2 0-2,-4 11-2,-2 26 4,0 10 1,-18 11 10,-7-3-8,0-6 0,0-4 4,-2-5-3,-2-4 4,2-2 1,-2 1-7,2-7 12,3-1-9,4-6-1,6-7 3,8-6-6,6-6 4,0-2-4,0 0 0,0 0 6,15 0-4,26-19 3,15-7 0,8-3-5,1 3 3,-7 3-3,-12 8 0,-7 4-2,-14 4 2,-6 2 0,-6 1-1,-6 3 4,-5-2-5,0 2 2,-2-1-1,3 0-1,5-3-32,4 0-17,5-6-48,-1-3-97</inkml:trace>
  <inkml:trace contextRef="#ctx1" brushRef="#br0" timeOffset="-126526.257">16212 9675 139,'0'0'37,"0"0"-8,0 0-16,0 0 9,0 0 11,0 0-11,0-2-4,0 2-2,0 0 0,0 9 0,0 16-3,-16 21 20,-11 22 10,-10 21-24,-13 12 6,-6 10-13,1 2 0,-3-3 5,7-8-14,1-7 0,8-11 7,4-16-9,8-15-1,5-10 0,4-15-5,11-10 4,5-6-35,3-9-32,2-3-5,0-12-87</inkml:trace>
  <inkml:trace contextRef="#ctx1" brushRef="#br0" timeOffset="-125813.829">16397 10159 151,'0'0'31,"0"0"1,0 0-2,0 0-7,0 0 0,0 0-10,0-42 6,0 42-8,0 0-5,0 0 12,-9 10-11,-14 25-2,-7 20 22,-5 3-6,6-7 4,12-8-12,11-11-3,6-10 3,0-8-13,29-4 0,18-6 4,13-4 3,13 0-3,-6-7-4,-11 2 0,-21 3-3,-17 2 3,-18 0-4,-5 16 1,-39 20 3,-18 10 26,-14 1-15,-2-10-4,4-11 14,12-5-13,6-10-1,12-2-7,8-6 1,11 0 1,9-3-2,10 2 0,4-2 0,0 0 2,2 0-4,-3 0-1,3 0-9,0 0 8,0 0-32,0 0-20,0-2-20,0-10-83</inkml:trace>
  <inkml:trace contextRef="#ctx1" brushRef="#br0" timeOffset="-125407.514">16425 10215 165,'0'0'63,"0"0"-22,0 0-22,0 0 32,0 0 0,180-49-25,-92 21 0,-3 5-20,-19 4 8,-18 9-9,-21 8 3,-14 2 5,-9 0-9,-4 0 5,0 0 9,0 0-12,-2 0 7,-11 6-12,-2 5-1,9-8 3,6 1-3,0 1-13,0 0-49,10 1-21,5 2-61</inkml:trace>
  <inkml:trace contextRef="#ctx1" brushRef="#br0" timeOffset="-108843.545">12084 11576 87,'0'0'133,"0"0"-105,0 0-20,0 0 9,0 0 8,0 0-1,0 0-18,0 0-3,-10 0 4,10 0-6,0 0 1,0 0 3,0 0-4,-4 0 3,-3 0-4,-1 8 0,-2 2 7,2 0-3,1 1 0,3 2-4,-5 6 4,2 5 13,-6 8-8,-1 4 1,-2 0 5,3 3-7,-2-2 2,3-3-2,2-4-7,7-6 5,1-6-6,2-4 0,0-9 0,11-5 1,23 0 6,19-9-5,7-21-1,-2 0 4,-4 2-5,-12 9 0,-15 6-1,-11 9 2,-12 1-2,-2 3 1,-2 0 0,0 0 11,0 0-7,0 0 3,0 0-5,0 0 2,0 0 3,0 0-5,0-1-2,7-24 10,12-9-6,9-11-1,0-6-3,-3 5 0,-9 9-1,-8 11 1,-6 9 0,-2 5 1,0 6-1,0-2 6,0 2-6,0 0 0,-2 0 14,-3 2-10,4 0 9,-1 4-11,2 0 4,0 0-4,0 11-2,-2 34 0,-3 26 1,-2 17 11,5 3 33,-1-6-24,3-11-21,0-10 17,0-10-17,0-5 0,0-10 0,0-8 0,0-9-17,0-10-87,0-7-19,-2-5-9</inkml:trace>
  <inkml:trace contextRef="#ctx1" brushRef="#br0" timeOffset="-108507.66">12718 11497 170,'0'0'76,"0"0"-30,0 0-21,0 0 8,0 0 15,0 0-17,0-67 2,0 67-18,0 0-14,0 0 14,0 16-14,0 38-1,-4 30 35,-11 28 10,1 9 14,1-1-33,4-10-10,2-10 17,0-12-28,7-9 1,0-13-6,0-12-11,7-9-26,13-11-95,7-6-15,0-12-81</inkml:trace>
  <inkml:trace contextRef="#ctx1" brushRef="#br0" timeOffset="-107524.297">13108 11671 132,'0'0'47,"0"0"-5,0 0 0,0 0 4,0 0-2,0 0-22,5 34-15,-29 24 17,-9 8 4,-4-6 2,6-12-12,7-18 3,13-14 2,6-11-6,5-5-7,0 0-10,29-3 0,25-20 13,19-9-10,8 7-3,-6 3 0,-17 11 0,-15 11 0,-17 0 0,-10 0-1,-12 0-4,-4 17 9,0 1-4,-14 5 6,-1-9-4,2-5 17,7-5-18,3-4 3,3 0 7,0 0-5,0-13 1,0-6-7,0-8-6,5 8 0,4 0-1,-1 8-3,-4 5 6,-1 2 2,-3 2 1,0 2 1,0-3 0,0 2 5,0-7-3,0-5 0,0-5-2,-3-3 2,-1-5-5,2-4 3,2-1 0,0 1-2,0 7 5,0 4-4,0 6 1,0 2 0,0 3 0,0 2 0,0 2 0,0 0 7,0 0-5,0-2 6,0 3-8,0-2 1,0 3 6,0 0-3,0 2-4,0 0 3,0 0-1,0 0 10,0 0-12,0 0 0,0 0 2,0 29 2,0 20-4,0 23 21,-6 12 2,1 5 10,1-7-27,-1-8 15,5-6 13,0-6-11,0-5 1,0-13-13,0-10-10,0-12 11,5-9-12,-1-8 0,-1-3 0,-3 0-1,0-2-4,0 0-56,0 0-27,0 0 13,0 0-61,-19-9-9</inkml:trace>
  <inkml:trace contextRef="#ctx1" brushRef="#br0" timeOffset="-105611.136">15650 11247 197,'0'0'83,"0"0"-50,0 0-22,0 0 31,0 0-10,0 0-9,0 0 0,-11-18-15,11 18 2,0 0-10,0 0 0,0 0 0,0 0 0,-2 20 0,-5 16 3,-4 12 6,2 7 2,0 1-11,4 2 1,5-5 4,0 0-3,0-7-2,0-4 0,16-5 1,-3-12 0,3-4 0,2-11-1,2-10 5,5 0-5,2-13 6,2-26-6,0-12-1,-6-7-1,0-2-18,-7 0-6,-9 0 17,-7 2 6,0 1 2,-12 8 1,-14 5 0,-7 13 9,-6 11-3,6 8 8,-1 8-6,4 4-8,4 0 2,2 4-2,9 12 0,6 5-5,9 3-2,0 1-45,13-7-38,20-7-118</inkml:trace>
  <inkml:trace contextRef="#ctx1" brushRef="#br0" timeOffset="-105259.063">16087 11151 195,'0'0'53,"0"0"-24,0 0-9,0 0 2,0 0 6,0 0 4,26-54-26,-26 54 2,0 18-1,0 28 7,-6 26 41,-19 14-33,-2 11-5,0-3 7,6-8-12,5-9 6,7-7-15,0-15-3,2-7 8,1-13-8,-1-7 0,1-7 0,1-10-22,3-2-24,-1-8-22,-2-1 1,1 0-6,0-14-130</inkml:trace>
  <inkml:trace contextRef="#ctx1" brushRef="#br0" timeOffset="-104329.439">16142 11454 66,'0'0'30,"0"0"4,0 0-11,0 0 0,106-112 9,-89 98-5,-5 5 8,-6 4-13,-1 2-2,-5 3 7,0 0-10,0 0 1,0 21-11,-5 8 12,-15 15 20,-9 7-24,-2 3 7,-1-2 5,10-10-14,9-10-2,4-9-6,6-11-4,3-7 9,0-2-10,9-3 0,31 0 7,14-15 1,13-11-1,0-2-7,-11 8 0,-13 5 1,-18 6-1,-13 5 0,-12 4-1,0 0 1,0 0 4,0 6-3,-14 6 0,1-2 10,3-4-11,2-6 5,6 0-4,2 0 2,0 0 14,0 0-17,0-12 0,0-10 3,12-2 0,-2 3-4,1-6 1,-1 9 0,-4 0 0,-3 6 0,-3 4 0,0 1 1,0-1 1,0-4-1,-3-2-1,-3-1 0,-2-5-1,4 1 2,2 3-1,-2 0 0,4 5 2,0 0-5,0 5 3,0 2 0,0 2-1,-3 2 1,3 0 0,0 0 0,0 0 1,0 0-6,0 0 5,0 0-1,-2 0-2,2 0 4,0 0-2,0 0-2,0 16 1,0 18-6,0 19 15,0 22-7,0 20 22,-15 7 8,-3 1-6,-2-14-3,5-16-4,5-17 24,2-14-39,8-10 7,0-7-3,0-11-4,0-7 2,0-3-4,0-1 0,0-3 9,0 0-5,0 0 0,0 0-4,0 0-20,0 0-16,4-7-58,7-4-10,2-8-8,-1-1-10</inkml:trace>
  <inkml:trace contextRef="#ctx1" brushRef="#br0" timeOffset="-96393.88">12170 13098 171,'0'0'75,"0"0"-49,0 0-21,0 0 11,0 0 14,0 0-21,0 0 2,-40 0 0,36 0-3,2 0 10,0 0-6,2 0 0,0 0 7,-4 0-7,4 0 1,0 0-4,0 0-4,0 0 12,0 0-17,8-14 0,19-10 4,4 4-3,-2 2-2,0 8 0,-8 6 1,-2 4-4,-5 0 2,-8 26-4,-6 18 6,0 11 0,-14 15 2,-13-1-1,-2-4-1,5-10 5,4-17-3,7-11-3,4-8 1,4-10 0,2-3 10,2-1-10,1-5 5,0 0 4,0 0-5,0 0 2,0 0-6,11 0 0,18 0 17,14-5-16,10-13 0,9-5 3,2-4-4,0 3-23,-7 0-39,-8-5-32,-13-1-67</inkml:trace>
  <inkml:trace contextRef="#ctx1" brushRef="#br0" timeOffset="-95998.721">12875 12721 96,'0'0'91,"0"0"-38,0 0-20,0 0 17,0 0-14,0 0-5,0-30-13,0 30-11,0 0 12,0 0-9,-9 26-2,-7 27 10,-8 19 7,-2 9 3,2 10-2,1 8-15,-2-2 23,4 2-12,3-13-3,7-14-3,5-16-14,4-10 2,0-10-4,2-8-9,0-3-13,0-8-75,0-3-10,0-7-36</inkml:trace>
  <inkml:trace contextRef="#ctx1" brushRef="#br0" timeOffset="-94729.285">13160 12958 100,'0'0'52,"0"0"-39,0 0 7,0 0 2,0 0 5,0 0-1,0-10-13,0 8 2,0 0 5,0-1-7,0-1 14,0 3-18,0-3 8,0 2 1,0-1-4,0 1 1,0 0-6,0 1 4,0 1 10,-2 0-17,0 0 6,0 0-3,-5 0-6,-9 3 11,-7 20-11,-4 9-3,2 0 14,4 2-10,7 0 6,10-6-10,4 0 2,0-5-2,14-2 0,17-5 0,7-2 6,2-2-6,2-2 5,-4 2-5,-11 2 0,-6 0-1,-13 2 1,-6 7 0,-2 0 0,0 1 1,-4 2 3,-14-6-4,1-9 0,-2 1 9,-3-4-8,-5 2 0,-3 0-1,5-3 3,-4 0-1,2-3-2,5-4 0,1 0 3,5 0-1,5 0 1,2 0-3,3 0-6,2-4 3,2-3-34,2-5-6,0-3-12,0-2-1,0-4-11,0 1-61</inkml:trace>
  <inkml:trace contextRef="#ctx1" brushRef="#br0" timeOffset="-94317.612">13162 13000 160,'0'0'66,"0"0"-29,0 0-13,0 0 1,0 0 13,0 0 1,129-66-20,-57 40 5,-2 6-6,-6 8-6,-15 8 11,-13 4-15,-16 0-4,-11 0 5,-5 0-3,-4 7 17,0 4-16,0-1 2,0-2 6,0-3-9,0-2 0,0-3-6,0 0-6,0 0 5,0 0-83,0 0-23,0 0-90</inkml:trace>
  <inkml:trace contextRef="#ctx1" brushRef="#br0" timeOffset="-92005.58">15878 12668 96,'0'0'95,"0"0"-73,0 0-18,0 0-3,0 0 35,0 0-4,0 0-19,0 5 0,0-3-9,0-2 13,0 0 7,0 2-6,0-2 4,0 3-12,0-3 0,0 0 11,0 0-13,0 0 1,0 0-2,0 0-5,24-7 4,21-12-6,15-1 0,0 7 6,-9 7-6,-17 6 0,-23 4-4,-11 36 4,-25 18 9,-33 14 4,-9 1-4,5-15-2,20-20-6,22-20 11,14-12-9,6-6 3,19 0-7,32 0 2,24-16 1,15-2 0,-3 6 0,-23 8-4,-27 4-2,-31 0-6,-14 26 10,-53 12 0,-30 6 11,-14-2-2,5-10-7,19-13 27,23-7-22,18-10-6,20-2 11,9 0-11,11 0-2,0 0-2,0-2-51,11-7-6,11 1-20,-1 2-24,-2-2-61</inkml:trace>
  <inkml:trace contextRef="#ctx1" brushRef="#br0" timeOffset="-91534.011">16510 12529 208,'0'0'60,"0"0"-41,0 0 4,0 0 8,0 0-3,0 0 3,0-11-24,0 22 5,-5 26 3,-17 28 3,-6 19 28,-6 15-17,-3 0-5,5-4 2,3-9-11,2-12 7,12-8-16,3-7-3,8-9 4,4-10-7,0-10-5,0-10-25,0-3-36,0-5-12,0-5 0,0-7-41,0 0-30</inkml:trace>
  <inkml:trace contextRef="#ctx1" brushRef="#br0" timeOffset="-91165.331">16680 12773 234,'0'0'75,"0"0"-35,0 0-17,0 0 1,0 0 5,0 0-12,-55 117-2,65-75-13,26-3 5,6-1 17,0-4-11,-3 1 0,-14 1 3,-15 2-6,-10 10 22,-4 6-2,-36 1 0,-5-6 12,-6-10-31,2-11 1,6-10-12,8-11 5,6-4-3,4-3-2,6 0-36,0-20-11,9-12-31,5-12-18,5-6-14,0-4-43</inkml:trace>
  <inkml:trace contextRef="#ctx1" brushRef="#br0" timeOffset="-90933.193">16557 12781 302,'0'0'74,"0"0"-26,0 0-19,0 0 16,161-126 0,-66 108-27,11 6 2,1 8-20,-5 4 0,-20 0 0,-26 0 0,-23 0-2,-17 8-42,-16 4-44,0-2 24,-8-2-117</inkml:trace>
  <inkml:trace contextRef="#ctx1" brushRef="#br0" timeOffset="-54846.277">648 15187 145,'0'0'36,"0"0"-15,0 0-11,0 0 10,0 0 23,0 0-10,0 0-6,0-55-8,0 55-4,0 0 10,0 0-9,0 0-5,0 0 1,0 0-11,0 4-1,0 23-4,-9 10 4,-2 13 14,-2 8-10,0-3-2,1 6 7,-4-3-7,3-2 8,0-10-5,-1-3-3,8-11 6,-1-11-5,5-6-3,-1-10 0,3-5 0,0 0 2,0 0 0,0 0 2,-4-5 18,1-25 3,-4-16-21,6-16-4,1-22 0,0-6 0,1-2 0,20 5-5,-2 16 3,2 17 4,-5 22-6,-5 12 3,-2 18-1,-3 2-3,6 0-5,5 29 6,2 12 3,5 9 1,-1 0 10,-4 0-8,-1-5 0,-2-5 7,4-1-7,-5-4-2,3 2 3,0-10-3,-3-1 3,-1-4-3,-5 0-11,0-3-5,-5-1-27,-4 3-16,0-2-12,-13-6-60</inkml:trace>
  <inkml:trace contextRef="#ctx1" brushRef="#br0" timeOffset="-54583.685">601 15422 225,'0'0'97,"0"0"-62,0 0 6,0 0 9,0 0 2,0 0-11,0 0-28,-9-27-13,59 6-1,25-5-8,21 6-51,5 8-74,-21 8-134</inkml:trace>
  <inkml:trace contextRef="#ctx1" brushRef="#br0" timeOffset="-54120.112">1454 15263 210,'0'0'62,"0"0"-39,0 0 3,0 0 21,0 0 2,0 0-7,-19 3-15,19-3-16,0 0 1,17-8-11,17-6 2,9-4 2,10 5-5,1 5-1,3 7-2,-8 1-15,-4 0-22,-9 4-18,-10 14-6,-12 0-35,-12 1-25</inkml:trace>
  <inkml:trace contextRef="#ctx1" brushRef="#br0" timeOffset="-53834.587">1526 15570 167,'0'0'57,"0"0"-14,0 0-15,0 0 18,0 0 9,0 0-9,-40 14-5,40-14-14,5-5-15,24-13 3,17-9-13,12 9-2,5 1 0,5 8 0,-6 7-1,-2 2-31,-10 0-20,-10 0-8,-11 11-39,-11-6-70</inkml:trace>
  <inkml:trace contextRef="#ctx1" brushRef="#br0" timeOffset="-50227.655">2426 14870 244,'0'0'54,"0"0"-30,0 0 2,0 0-2,0 0 8,0 0-6,0-19-14,0 19 1,0 0-13,0 0-3,0 19 1,12 20 2,0 14 9,1 16 6,-2 1 3,-3 1 8,-4-3-19,2-6-3,-2-1 9,0 0-8,-1-5 5,1-10-7,-2-7 0,-2-8 2,0-7-1,0-7-4,0-7 0,0-6 1,0-1 4,0-3-2,0 0-1,0 0 10,0 0-3,0-21 1,-11-19-10,-7-24 4,3-19-5,5-21 1,10-25-5,0-15-12,23-9-12,17 9 3,9 24-1,1 38 17,-6 28 5,-11 32 4,-8 22-2,-9 0-2,-5 35 0,-11 30 5,0 17 6,-9 8 2,-24-10 13,-4-25-15,2-27 18,1-20 25,-1-8-22,-3-7-11,-1-19-16,8-9-1,8-5-7,11-1-32,12 5-25,0 6-5,18 11-17,9 12-2,2 7-47</inkml:trace>
  <inkml:trace contextRef="#ctx1" brushRef="#br0" timeOffset="-49132.129">2875 15418 168,'0'0'80,"0"0"-32,0 0-13,0 0 4,0 0-8,0 0-13,-25 40-3,25-48-3,25-27-7,20-32 1,15-18-6,7-13 0,-7-10-2,-12-4-5,-11 0 0,-16 18 2,-9 23 4,-10 29 1,-2 20 3,0 14 24,-2 8-3,-14 0-6,-1 5-18,-8 27 1,0 3-5,3 5 4,4 1 0,7-2-1,4 7 3,3 12-2,-3 12 0,0-1 0,-2 1 9,1-8-9,1-16 5,7-10-1,0-14-4,0-5 0,9-13 0,26-4 0,17-4 2,15-36-2,9-10-17,-4-8-6,-6 5 0,-17 13 11,-20 17 7,-14 11 5,-15 12 5,0 0 25,0 0 17,-18 0-16,-4 0-29,2 0 15,-3 9-16,4 1 9,2 6 0,5-5-9,0 4 0,4 9-1,3 2 0,2 6-6,3 3 6,0-3 0,0-5 0,14 0-2,0-11-13,1-6-19,-1-6-7,-1-4 20,3 0-5,1-26 19,4-6 6,-1-12-1,-3-1-1,-5 2 3,-4 2 0,-1 7 5,-4 8-5,1 6 14,-2 5 9,-2 10-10,0 1 10,0 4-19,0 0-1,0 0 4,0 0-6,0 0 1,0 0-2,0 9-1,0 18-6,0 10 6,0 6 1,0 1 1,0-8-1,5-9 3,6-9-3,4-8 0,10-7 0,10-3 3,15-17-3,10-28 0,-2-9-19,-2-4 9,-14 8 0,-11 15 10,-11 18-1,-9 17 1,-1 0-1,-3 31-2,1 22 3,-4 13 36,-2 4-16,-2-5 0,0-11-6,-2-13-5,-11-6 10,-3-7-17,-3-7-2,-8 0-28,-7-7-103,-6-10-81</inkml:trace>
  <inkml:trace contextRef="#ctx1" brushRef="#br0" timeOffset="-48307.932">5095 14708 284,'0'0'68,"0"0"-55,0 0-13,-42 113 13,31-37 9,3 0-1,8-2-6,0-16-9,0-18 0,0-12-6,0-11 0,3-12 7,-3 0-5,0-5 2,0 0 5,0-9 15,-18-19 6,-2-11-26,3-14 1,3-15 5,9-5-10,5 4 3,0 10-3,13 18 0,10 12-3,2 15 3,4 13-4,4 1 1,9 27-2,7 24 3,1 12 2,-2 8 0,0-9 4,-4-6-4,-1-16 0,-6-15 1,-6-12 1,-4-11 1,-4-2-2,-6-8-1,-3-28 8,-7-27 0,-7-20-6,0-17 0,-21-7 0,-6 5 4,0 14-6,6 19 0,7 23 17,5 22 4,7 14-10,2 10-11,0 0-12,7 17 5,19 25-40,10 20-7,-3 10-42,-10 3-73</inkml:trace>
  <inkml:trace contextRef="#ctx1" brushRef="#br0" timeOffset="-47918.367">5813 14682 161,'0'0'68,"0"0"-36,0 0-32,0 0 0,0 0 16,0 0 9,4 139 4,-4-69-5,0 1-3,0-4 12,-6-13-3,-3-10 4,2-12 1,4-14-30,3-9 3,0-8-8,0-1 4,8-5 0,20-36-1,17-13 1,4-18-4,-4-2-32,-14 8-4,-20 16 7,-11 9 24,-5 15-2,-35 12 6,-15 10-3,-16 4 1,-17 4-14,-7 22-19,1-3-66</inkml:trace>
  <inkml:trace contextRef="#ctx1" brushRef="#br0" timeOffset="-47550.278">4834 14379 287,'0'0'77,"0"0"-53,0 0-2,0 0 12,0 0-2,0 0-13,-2 21-17,-3 1 11,5 10-13,0 4 0,0 3 0,20-2-83,14-16-102</inkml:trace>
  <inkml:trace contextRef="#ctx1" brushRef="#br0" timeOffset="-47151.509">5903 14337 224,'0'0'164,"0"0"-132,0 0-32,0 0 0,0 0 3,0 0 4,10 100-3,1-61-4,-11-3-67,0-8-259</inkml:trace>
  <inkml:trace contextRef="#ctx1" brushRef="#br0" timeOffset="-46447.893">4580 14359 179,'0'0'71,"0"0"-66,0 0-4,0 0 23,0 0 9,0 0-9,20 100 5,-13-79-14,2-1-6,2 2-5,4-1-4,3 0-2,5-7-83,2-8-119</inkml:trace>
  <inkml:trace contextRef="#ctx1" brushRef="#br0" timeOffset="-45704.257">5964 14379 81,'0'0'53,"0"0"-22,0 0-2,0 0 9,0 0 2,0 0-9,40 0-5,-35 3-1,0-2-11,-1 6 2,2 3 2,1 3-3,0 6 10,2 4-16,-7 2-6,-2 7-1,0-1-2,0 1-65,-22-9-106</inkml:trace>
  <inkml:trace contextRef="#ctx1" brushRef="#br0" timeOffset="-43732.434">630 16763 149,'0'0'54,"0"0"-25,0 0-11,0 0 5,0 0 8,0 0 3,0 0-16,-13-19-4,13 19-4,0 0-4,0 0 2,0 0-4,0 0-2,0 5 8,11 13-3,7 5 8,-3 7 8,3 2-7,-4 4-1,-1 0-6,-2-2-2,-5 2 10,-1-8-15,0-10 2,-5-1-1,0-4 1,0-4 6,0-4-10,0 0 2,0-5 3,0 0-2,0 0 3,0 0 2,0 0-1,0 0 15,0 0-16,0 0 1,0 0 9,0 0-7,0 0 3,0 0-7,0-9-4,0-1 6,0-8-5,0-3-2,-8-6 0,2-9 1,-3-8-2,1-6 1,-1-8 0,6-9-5,3-5 5,0 0-2,0 2 0,13 2-1,9 10-2,1 18 5,0 10-2,-1 7-1,0 9 3,-3 7-2,1 5-3,1 2 0,-3 0-1,3 14 4,-4 4-3,-1 5 5,-9 7 0,-3 3-2,-4 11 0,0 4 2,-27 6 1,-4-10 2,4-8-3,7-17 0,10-12 3,9-7-5,1 0 2,0 0-8,12 0-2,27 0-13,12 0 22,12 0 1,-5 0 0,-9 2-1,-18 15 1,-17 5-6,-14 5 5,-16 5 1,-36 13 19,-17-5 2,-6-10-16,-4-6 11,11-8-16,10-10 1,12-1 3,15-5-4,16 0-4,13 0-55,2-5-78,27-17-51</inkml:trace>
  <inkml:trace contextRef="#ctx1" brushRef="#br0" timeOffset="-43222.385">1647 16651 220,'0'0'78,"0"0"-49,0 0-4,0 0 9,0 0 23,0 0-15,-60 8 2,60-8-5,0 0-18,0 0-4,0 0-16,21-14 2,26-7 3,20-10-5,16-1-1,4 2 0,-7 12-5,-18 13-30,-17 5-23,-16 0-6,-14 32 1,-13 3-5,-2 5-54</inkml:trace>
  <inkml:trace contextRef="#ctx1" brushRef="#br0" timeOffset="-42989.565">1763 16976 119,'0'0'216,"0"0"-135,0 0-49,0 0 2,0 0 15,0 0-12,-31 0-29,66-3-8,21-12 0,19-2-4,12 0-9,-4 3-54,-10-1-22,-17 3-32</inkml:trace>
  <inkml:trace contextRef="#ctx1" brushRef="#br0" timeOffset="-34110.459">2737 16348 178,'0'0'49,"0"0"-19,0 0-4,0 0 12,0 0-5,0 0-11,0 0 2,-8-32-13,6 32 1,2-5-3,0 5-4,0-4 15,-2-5-12,2 4 3,-2-4 4,-2-3-3,-1 2-2,1-2-10,0 2 5,2 5-1,-2 0-3,4 1-1,0 4 0,0 0 4,0 0-7,0 0 3,0 0-4,0 11 2,0 24-6,-2 23 8,-5 16 3,-1 7 3,0-5 2,0-13-3,8-14-3,0-17 6,0-9-7,0-11-1,8-8 0,7-4 0,9 0 2,13-23 0,11-21-2,4-14 4,1 0-3,-16 14-1,-12 22 0,-19 12 0,-6 10 8,0 0-8,0 10 6,-13 20 2,-9 16-7,-4-2 11,10-8-5,2-10-5,12-8 4,2-9-6,0-4 0,0 4-1,16 1 3,7 2-3,6-8 1,4 1 0,2-1 2,-1-4-2,-3 0-3,-4 0 3,-5-13-2,-2-9-3,-2-14-1,-3-17 2,-4-10 3,-6-4-9,-5-9 8,0 9 2,-8 9 0,-15 18-1,-2 12 1,-2 12 0,1 6 5,1 10-1,5 0-1,4 0-3,10 0-2,6 4-3,0 23-6,29 8-67,18-3-32,6-2-139</inkml:trace>
  <inkml:trace contextRef="#ctx1" brushRef="#br0" timeOffset="-32348.578">3574 16369 157,'0'0'38,"0"0"-22,0 0 4,0 0 17,-97 104 6,84-82-7,3-4-9,8-6-1,2-8-14,0 2-4,0-6-7,9 0-1,17 0 11,20-27-9,14-22 2,9-9 1,-3-4-2,-12 7-3,-21 15-9,-19 14 2,-14 8 5,0 9 2,-12 0 0,-20 9 6,-8 0 0,-6 9 0,-2 11-5,-4 9 2,10 12 2,1 7-5,9 6 5,12 4-5,0 4 1,5-4 6,7-7-3,3-12 0,5-13 4,0-12-8,0-6 2,23-8-2,12 0 0,24-17 5,18-32-5,16-9 1,4-9-1,-12 0-16,-14 9-2,-17 18 2,-23 17 14,-16 10 1,-11 8 2,-4 5 1,0 0 27,0 0-3,0 0-2,0-4-10,-2 4-9,-4-3 11,-1 1-15,3 2 4,-1 0-5,0 0 0,-1 0 0,-3 9-2,-11 23 1,-10 21-1,0 15 2,-1-6 0,6 0 0,8-22 2,9-14-3,6-15 1,2-8-3,0-3 2,25-8 1,22-31-2,14-24 2,9-9-24,-1-4 5,-13 14-9,-13 16 6,-20 19 21,-15 15 1,-8 8 26,0 4 7,-12 0-15,-15 2-1,-4 18-15,-2 6 4,7 1 2,8-9-2,8-5 9,10 0-15,0-4 0,3 10-3,22 3 5,10 0-2,7-1 0,2-2 1,2-9-1,-2-2 0,-6-8-7,2-4 0,4-24 0,8-24 3,4-10-13,2-10-19,-8-9 14,-7-6 1,-12 0 6,-8-3 6,-10 2 6,-7 17 1,-6 25 4,0 15 4,0 22 36,-12 9-8,-2 0-13,-4 9-15,-2 26-5,-3 11 2,6 21-2,5 0-1,8 8 11,4-3-10,0-1 3,0-10 1,14-5-3,5-11 7,8-10-9,4-9 0,6-17-3,5-9 3,4 0-5,4-35-17,-3-7-22,-9-6 12,-12-1-4,-11-4 20,-10 2 16,-5-2 0,0 9 4,-5 4 9,-8 5 7,-3 11 14,4 7-15,3 2 7,-1 7-7,7-2-16,2 5 4,-1-2-7,2 3 1,0 0-4,0 2 4,0-1-2,0 3 1,0 0 0,0 0-3,0 0 3,0 0-3,0 0 1,0 0-2,0 0 4,0 5-2,0 11 2,0 12-1,0 6 3,0 12 3,0 7 4,0 3 0,0 0 16,0-10-14,0-11-1,0-8 8,0-15-18,8-7-3,11-5 3,7 0 0,10-21 7,2-2-7,-2 0-2,2 7-3,-9 14-1,-2 2 3,-6 0 0,-9 18 1,-10 5 2,-2 4 0,0-1 1,-12-8 4,-4-4-5,3-14-19,-2 0-84,5-4-63</inkml:trace>
  <inkml:trace contextRef="#ctx1" brushRef="#br0" timeOffset="-32100.04">4284 16218 298,'0'0'110,"0"0"-62,0 0-8,0 0-35,0 0 4,0 0-18,129-85-11,-11 36-61,-5 5-100</inkml:trace>
  <inkml:trace contextRef="#ctx1" brushRef="#br0" timeOffset="-31034.097">5711 16150 172,'0'0'57,"0"0"-36,0 0-10,0 0-7,0 0 3,0 0-7,-110 24 0,101-21 0,-2 2 0,0-1-2,0 1-7,-3-5-12,3 0 10,-3 0 2,4 0 7,1 0 2,-3 0 0,8 0 0,-5 0 7,3 0 16,-3 0 4,2 0-6,0 0 7,1 0-3,-2 0-9,2 0 8,-3 5-15,3 11-2,-5 2 11,8 1-2,3-2 5,0 1-4,0-4-13,7-5 9,15-4-12,7-5-1,16 0 6,8-5-1,9-26 0,-2-5-5,-4-4-2,-15 0-1,-12 4-8,-18 6 9,-7 6 2,-4 2 2,0 3-1,-6 3-1,-15 3 0,-1 3 4,0 1-3,-3 8-1,1 1 0,1 0 1,-1 6-3,-2 16 1,-3 18 1,-7 6 0,-5 14 1,-3 12 0,3 0 6,6 5-5,10-16 19,13-12-13,12-14 2,0-15-3,6-6-6,27-14 1,23 0-2,25-37 0,21-18 0,7-10 0,-2 11-23,-14 9 9,-17 19 4,-19 16 7,-26 10 2,-16 0 1,-11 14 1,-4 12 1,0 6 22,0 3-7,0-12-9,0-4-2,0-11-6,0-8 2,0 0 1,0 0-1,0 0-2,0 0 0,0 0 0,0-4 9,3-21-8,12-12-1,14-18 4,9-13-3,5-2 1,-3 2-2,-5 12 0,-10 14 4,-12 16 0,-6 13-1,-4 12 9,-3 1-5,0 0-3,0 0-4,0 0 0,0 0-4,0 0 4,0 0-2,0 1-31,0 7-50,-8-3-49</inkml:trace>
  <inkml:trace contextRef="#ctx1" brushRef="#br0" timeOffset="-29918.405">6997 16003 6,'0'0'144,"0"0"-133,126-85-8,-72 50-2,-13 7 8,-13 9 5,-19 8 0,-9 11 40,-18 0 5,-31 14-46,-9 26 6,-5 13 4,14-4 3,21 4 16,22-9-14,6-2-13,19 3-5,28-2-5,13-7 7,11 4-10,3 1 0,-11-1 2,-19-4-1,-19 4-3,-25 0 0,-2-1 0,-46-2 14,-14-11-9,-7-11-4,7-12 2,12-3-3,13-22 5,21-22-5,13-18-2,3-10 0,50-4-9,19 0 2,16 6 5,6 11 1,0 9 0,-12 14-10,-23 10 6,-16 16 3,-25 7 4,-11 3-1,-4 0 0,0 27 1,-8 5 22,-8 1-11,0 4-2,8-9 2,3-3 1,5-2 0,0 0-12,5-2 2,17-3-1,7-4 4,0-2-5,9-12 2,-3 0-2,3-12 1,0-15-1,-2-14-6,-5-2 1,-6-2-6,-3-5 10,-6 2 1,-6 12 0,-3 5 2,-5 16 0,-2 11 0,0 4 28,0 0-5,0 0-14,-4 27-11,-11 18 1,-4 9 16,6-6-3,6-6 0,7-8 1,0-9-15,10-1 1,21-7-1,9-3-57,13-4-74,1-2-95</inkml:trace>
  <inkml:trace contextRef="#ctx1" brushRef="#br0" timeOffset="-28702.276">8207 16026 164,'0'0'63,"0"0"-12,0 0-16,0 0-9,0 0-3,0 0 0,-2 0-9,19 18 16,1 13 3,-3 0-9,-3 1 6,-3-2-12,-7-4 0,0-2 13,-2-10-22,0-2 5,0-7-6,0-5-4,0 0 21,0 0-17,0-9 9,7-20-3,11-14-11,10-5-4,8 3 1,2 14 0,-1 9-8,-4 17 7,-2 5-5,-6 12 4,-5 25 3,-5 7-2,-13 11 1,-2-9 0,0-8 0,-4-11 2,-3-15-2,5-10 5,-2-2-1,4-6 6,0-29-10,0-18-4,20-10 2,4 0-2,3 9 3,-3 14-1,-2 18 2,1 13-8,-4 9 6,0 14-8,-3 30 10,-8 15 0,-8 3 4,0-7-4,0-11 2,0-18-2,-2-17 0,2-9 0,0 0-1,17-28 2,22-25-2,12-12-14,2 1-7,-5 10 19,-6 14-8,-9 22 9,-8 9 2,-11 9-5,-4 13-1,-7 20 1,-3 11 5,0 5 18,-3-13-17,-3-14 5,1-13-2,5-9-3,0 0 5,0-13-6,20-23 0,11-4-5,0 4-11,-11 8-1,-6 11 12,-10 13 5,-4 4 5,0 0 2,0 0 13,0 0-2,-2 4-3,-11 9 10,0-3-5,1-2-10,4-7 16,1 2-25,4-3 4,1 0 5,2 0 2,0 0 15,0 0-4,0 0-11,0 0 14,0 0-21,0 0-5,0 0 0,0 0 0,0 2-8,0 6 3,0-4 5,0 6-8,5 2 12,4-2-4,-1-2 0,2-8 1,12 0-3,6 0 2,16-18-5,3-8-10,1 4-23,-10 7 12,-7 15 11,-6 2 11,-8 41-6,-9 19 20,-8 14-5,-17 10 16,-36 6-8,-20 5 0,-27 9-13,-21-8-5,-9-3-68,-1-12-103,8-11-16</inkml:trace>
  <inkml:trace contextRef="#ctx1" brushRef="#br0" timeOffset="-28154.306">6695 15980 168,'0'0'42,"0"0"-31,0 0-8,0 0-3,0 0-34</inkml:trace>
  <inkml:trace contextRef="#ctx1" brushRef="#br0" timeOffset="-27960.714">6903 15763 221,'0'0'117,"0"0"-109,0 0-7,0 102-1,17-61 1,12-11-1,8-9-69</inkml:trace>
  <inkml:trace contextRef="#ctx1" brushRef="#br0" timeOffset="-27313.86">9640 15703 186,'0'0'72,"0"0"-37,0 0-3,0 0 2,0 0 11,0 0-21,0-16 3,0 24-1,0 14-13,-4 5 17,0 4-9,-1-4-17,3-10 3,2-3-7,0-8-15,0-4-59,3-2-31,16-12-38</inkml:trace>
  <inkml:trace contextRef="#ctx1" brushRef="#br0" timeOffset="-27164.887">9846 15654 275,'0'0'54,"0"0"-36,-61 113 11,32-64-1,0-6 0,0 4-21,7-8-7,2-4-43,2-12-150</inkml:trace>
  <inkml:trace contextRef="#ctx1" brushRef="#br0" timeOffset="-26362.436">6671 15816 94,'0'0'38,"0"0"-38,0 0-4,0 0 4,0 0 16,0 0 16,20-46-12,-16 43 8,-1-1 10,-3 4-6,0 0 6,0 0-11,2 0 0,2 14-3,4 20-10,2 14 45,-1 8-23,1 7-29,-2-1 2,7 0-9,4-14-57,1-26-143</inkml:trace>
  <inkml:trace contextRef="#ctx1" brushRef="#br0" timeOffset="-22570.736">613 14622 127,'0'0'20,"0"0"-7,0 0-6,0 0 12,0 0 13,0 0-8,0 0 9,0-28-13,0 26-2,0-3 25,-8 5-17,-1-3-5,-8 1 5,-9 2-20,-2 0 1,-9 0-7,-2 0 0,4 2-1,3 6 1,6-6 0,-1 4 2,5 1-2,0 0 1,-3 1-1,2-2 0,4-1-3,5-5 5,8 3-2,1-3 11,5 2-10,0 0 17,0-2-13,0 0-4,0 0 8,0 0-8,0 0 4,0 0-5,-2 0 0,2 2-5,0-2 5,0 3-3,-2 2 3,2 4 0,-2 11-2,0 1 2,2 5 0,0 5-1,0 0 1,0 0 0,0 5-2,0 4 4,0 1-1,0-2-1,0-1 1,8 0-4,3 2 3,-1 2 0,0-2-1,-1-1 6,3-4-7,-4 2 2,0-9 0,2 4 2,-1-6-2,-4 4 0,1-6 0,1 0 0,-1 4 3,4-5-3,-4-2 0,1 2-1,-3-4 2,3 3-2,-3-1 0,1-1 1,-3-3 2,0 4-2,-1 2 0,5 3 0,0 0 2,2 6-2,-4-3 0,-2 1 0,2-4 0,-1-4 0,1 0 0,0 2-1,-2-2 5,4 4-4,-2 6 0,-2 3 0,2 5-2,-1 2 5,-1-2-3,-2 0 0,2-8 2,-2 2-2,2-12 0,-2 6 0,0-5 0,2-1 3,-2-5-3,0-3 0,0 3 0,2 1-2,-2-4 2,0 4 0,4 0-1,-2 4 4,0 4-5,2 3 2,-2 3 0,1-3 1,-2-3-1,-1 3 0,0-8-1,0 2 5,0-1-6,0 0 2,0-1 0,0-2 1,0 3-1,0-5 0,3 6-1,-1 0 1,2 0-2,-3 3 2,6 0 0,-4-2 3,0 2-1,-1-8-3,3-4 1,-5 3 0,2-8 0,2 4 0,-2-3-1,0-1-2,1-1 6,2 6-1,-3-1-2,5 5 0,-1 0-4,1-1 5,0 2-1,-1-1 0,1-4 3,-3-2-6,2-3 3,0 0 0,-4 1 3,1-6-2,1 8-1,0-3 0,-2 5 1,5 6-3,-3-5 2,1 3 0,-1-8 3,-1-2-1,-1-4-1,0-1-1,-2-3 0,0 0 2,0 0-1,0 0-1,2 0 6,-2 0-5,1 0 5,7 0-6,6-3 1,10-9 1,10-5-2,6-2 0,-1 1 0,0 4 1,-8 2-1,-7 3 0,-6 0 0,5-2 3,-19 11-22,7 0-45,1 0-22,0 5-27</inkml:trace>
  <inkml:trace contextRef="#ctx0" brushRef="#br0" timeOffset="32762.756">496 5655,'25'0,"0"0,0 0,0 0,-1-24,26 24,-25 0,24 0,-24 0,0 0,0 0,25-25,-26 25,1 0,0 0</inkml:trace>
  <inkml:trace contextRef="#ctx0" brushRef="#br0" timeOffset="33939.166">769 5482,'-25'-25,"1"0,24 0,49 50,1-25,-25 25,24 0,-24-25,0 25,-25 24,0 1,0-25,-25-1,0 26,-24-25,49 0,-25-1,0 1,25 0,-50 0,26-25,-1 25,0-25,0 25,0-25</inkml:trace>
  <inkml:trace contextRef="#ctx0" brushRef="#br0" timeOffset="44570.28">5457 6152,'25'24,"0"1,0 0,0 0,-1-25,-24 25,50-1,-50 1,25-25,-25 25,0 0,25-25,-1 25,-24-1,25 1,0-25,-25 25,50-25,-26 50,1-50,-25 24,25 1,0 0,0-25,-25 50,49-26,-49 1,25-25,0 0,0 0,-1 25,1-25,25 25,-25-25,0 0,-1 0,1 0,0 0,0 0,0 0</inkml:trace>
  <inkml:trace contextRef="#ctx1" brushRef="#br0" timeOffset="93803.024">8851 3878 13,'0'0'17,"0"0"-3,0 0 7,0 0-14,0 0 6,0 0-4,0 0-3,16-78 6,-14 74-10,-2 1 4,0-1 0,0 0-5,0-1 13,0-1-12,0-1 4,0 2 1,0-1-6,0-3 9,0 1-1,0-1-9,0 0 12,2 4-6,-2 2-1,0 3 4,0 0-6,0 0-6,0 0 1,4 8-2,3 10-1,-2 5 5,4 0 0,-2-1-1,-1-1 2,3-3-1,-3-4 0,5-6 0,-1-4 3,8-4-3,13 0 8,23-12-2,23-26-5,17-17 13,9-9-14,-1-1 0,-8 0 2,-16 15 2,-23 12-3,-19 15-1,-16 8 0,-14 9 12,0 4-7,-4-2 7,0 4-7,0 0 2,0 0-7,-2 0 0,1 0-1,-1 0-3,0 0 7,0 0-3,8 0 0,2 0 0,-2 0-9,5 0 5,-1 4-16,-2 2-13,-3 4-9,-7-2-24</inkml:trace>
  <inkml:trace contextRef="#ctx1" brushRef="#br0" timeOffset="95470.905">15260 3273 13,'0'0'33,"0"0"-27,0 0 12,0 0-9,0 0 1,0 0 17,0 0-16,29-51-5,-28 49 6,2-1 3,-3 3 3,0 0-16,0 0-3,0 0 1,0 0-9,0 3 8,0 14-3,0 4 4,0 3-1,0 3 2,0-8 1,0 0-2,8-7 0,0-2 6,7-5-5,8-2 0,8-3 9,14 0-3,8-3 9,9-19-6,3-4-5,0-2 15,-7-2-20,-9 2 3,-12 2-3,-5 4 4,-12 8 8,-9 2-8,-3 5-3,-2 4 10,-6 1-9,3 2-2,4 0 0,7 0 0,8 2-10,12 22 7,6 6-49,4 0-5,3-10-65</inkml:trace>
  <inkml:trace contextRef="#ctx1" brushRef="#br0" timeOffset="96648.44">13606 6203 20,'0'0'22,"0"0"-11,0 0 0,0 0-3,0 0 8,0 0 0,13-32-9,-11 27 3,-2 3-7,2 2-3,-2-2 7,0 2-5,0 0 1,0 0-3,0 0 0,0 0-3,0 0-2,3 9 4,-3 8 0,0 7 2,0 4 12,0 0-13,0 0 1,0 0 10,-7-3-8,5-4 4,0-2-7,2-5 1,0-8 2,0-4 1,25-2-4,17-4 10,16-21-3,6-7 4,1-2-11,-14 5 0,-9 3 10,-13 3-8,-6 9 3,-3 4-5,-7 6 5,3 4-7,-4 0 2,5 0 0,3 0-4,2 19-13,0 1-32,1-8-85</inkml:trace>
  <inkml:trace contextRef="#ctx1" brushRef="#br0" timeOffset="101260.698">2534 6708 26,'0'0'17,"0"0"-5,0 0-2,0 0-8,0 0 7,0 0 3,0 0 1,-131-113 2,108 96-12,0 2 22,-1 1-12,1 4-10,4 2 10,3 2-9,5 4 1,2-1-2,5 3 0,-1 0 10,3 0-13,-1 0 1,3 0 1,0 0-1,0 0-2,0 0-3,0 0 4,0 0-4,0 11 4,0-1-2,0 6-1,5 2 6,6-1-5,5 4 2,0-1 0,4 4 0,-1-2 0,6 1 0,2-1-1,3-4 2,5-1-2,2 2 1,8-4 0,4 2 3,4-3-1,5-1-1,1-1-1,1 0 0,-2-5 0,-4 0 0,-2-2 0,2-2 2,-2 0-1,1-3 1,-2 0-2,0 0 0,3 0 1,4 0 1,5 0-2,3-3 0,5 0 1,1-2-2,-5 0 1,-4 0 0,1 1 0,-8 1 1,-3-1-1,-6 2 0,-5-3 0,3 4-2,-1-3 2,5-1 0,1 2 1,0-3 0,2 0-2,0-1 0,0-1 1,4 3 1,-2-6-1,-3 2 0,-5 1-1,-2 0 3,-7 1-2,-1 2 0,-5-6 0,0 3 2,0 1-1,3 0-2,9-3 1,3-2 0,6-3 0,5-4 0,6-1 0,1 2 0,5 0 1,1 1 0,-1 3-1,-2 2 0,-1-1-2,1-3 2,3-1 0,3 2-2,2-2 5,-1 5-7,-3 3 4,-3 1 0,-10 2 1,-8 3 1,-9 3-3,-9 0 1,-13 0 0,-5 0-2,-9 0 2,1 0 0,0 0 0,4 0 1,-2 0-1,2 0 0,5 0 1,-6 0-1,-3 0 0,1 0 0,-5-1-1,1 1 4,-3 0-3,0 0 0,0 0 0,2 0 9,2 0-9,3 0 0,2 0 0,2 0 2,-2 0-4,2 0 2,-2 0 0,2 0 0,0 0 3,-1 0-4,-4 0 1,-4 0 0,0 0 0,0 0 0,0 0 0,-2 0 4,3 0-4,-3 0 12,0 0-4,0 0-2,0 0 11,0 0-16,0 0 1,4 0-2,8 0-18,1 0-28,-5 0-24</inkml:trace>
  <inkml:trace contextRef="#ctx1" brushRef="#br0" timeOffset="-132460.206">9382 3605 25,'0'0'47,"0"0"-34,0 0 3,0 0-5,0 0 6,0 0-1,0 0-2,-83-39 3,75 33-7,-2 5 0,4-1 8,1 2-8,2 0 1,2 0-5,1 0-5,-2 0 15,2 0-15,0 0-1,0 0 4,0 0-2,0 0-3,0 0 1,0 0 0,0 0-3,0 0 3,11 0 0,7 0-1,5 2 3,9 2 1,6-1-3,3-3 1,10 0 0,5 0-1,-1-3 0,4-11 1,1-1 4,0 1-1,-1-4-4,-5 4 0,-5 5 2,0-5-1,-2 4-1,2-3 0,2 3 1,1 1 1,0-1-2,2 2 0,0-2 0,-5-1 2,-5 6-2,-4-3 0,-5 0 0,-10 1 0,-2 1 0,0 3 0,2-6-1,5 4 4,4-2-5,2 2 2,-1 0 0,-2-1 0,-1 2 0,3 0 0,-3-2 0,-4 4 2,1-1-4,-4-1 2,-7 1 0,1 1 1,2 2 1,3 0-4,8-2 1,8 0 1,7-1 0,7 3 0,8-2 0,0 2 2,3 0-2,-7 0 0,-6 0-1,-2 0 1,-7 0 2,-8 0-2,-6 0 0,-9 0 0,0 0 0,-7 0-1,-2 0 1,5 0 0,0 0 1,4 0-1,8 0 0,4 2 0,2-2 0,-1 0 2,1 0-2,-1 0 0,-4 3 0,-2-1 2,0 0-3,-6 4 1,2-3 0,-5 2-1,2 0 1,0-1 0,0 0 0,4 0 2,3-1-2,2 0 0,0-3 0,0 0-2,-4 0 2,-1 0 0,-1 2 0,-8 0 3,1-2-4,-7 1 1,-1 1 0,3-2-2,2 5 4,9-2-3,1 0 1,8 1 0,6-4-1,-4 0 1,1 0 0,-10 0 0,-7 0 2,-2 0-2,-11 0 0,-3 0 0,-1 0 1,0 0-1,0 0 0,0 0 4,0 0-4,0 0 12,0 0-2,0 0-5,0 0 12,0 0-15,0-3 3,0 2-5,0-3 4,0 2 1,0-1-5,0 1 0,0 2 5,0 0-3,0 0 1,0 0-3,0 0 1,0 0-5,0 0 4,0 0 0,0 0 0,0 0 2,0 0-4,0 0 2,0 0 0,0 0-4,0 0 4,0 0-1,0 0 1,0 0 0,0 8-3,0 8 3,0 5 0,-1 3 0,-1 4 0,-3 2 0,2 0-1,-1-2 3,2-2-2,-3-3 0,3 4 0,-2-1-1,0 0 3,-4-3-3,4-1 1,0 2 0,1-5-1,3 6 1,0-2 0,0 2 0,0-3 1,0-2-1,0-2 0,0 0 0,0 0-2,0-2 2,0-2 0,0-2 0,0 0 1,0 2-1,0 1 0,0-2 0,0 1 1,0-2 1,0 0-3,0 3 1,0-3 0,0-1-1,-2 2 1,2-2 0,-2 2-1,0-1 4,-2 2-4,1 0 1,1 0 0,0 0-1,0 2 1,-1 0 0,-1 2 0,4 0 2,0 0-3,0 0 1,0 1 0,0 1-1,0-3 1,0 1 0,0-1-1,-4 1 4,3-1-5,-3 0 2,2 0 0,-3 5-1,3-1 4,0 1-3,-1 0 0,1-4 0,2-3-2,0 3 2,0-1 0,-2 1-1,0 0 4,2 2-4,-3 0 1,1 0 0,2 0-1,0 1 1,0-4 0,0-2 0,0-1 2,0-1-3,0-1 1,0 0 0,0 0-1,0 2 3,0 1-2,0-1 0,0 0 0,0 0-2,-2 0 2,2-5 0,-2 3 0,2-3 2,0 1-1,0-4-1,0 4 0,0-4-2,0-1 2,-2 4 0,2-3 1,-2-2 1,2 0-2,-3-3 0,1-1 0,-2 0 2,-3 3-1,-2-1-1,-7 0 0,-5 2 3,-2 0-2,-6 1-1,4 0 0,-4 1 1,5 0 2,-6-2-3,0 1 0,-3 4 0,-5-1 2,6 2-2,-4 0 0,-1-1-2,-4 3 4,-1-3-2,-4 2 0,1-2 0,-5-1-1,2 1 1,-2-2 0,2-1 0,1 1 3,2 0-3,2 1 0,1-2 0,1 2 0,6-1 0,0-2 0,4 0 0,-1 0 1,3-2-1,3 1 0,-4-1 0,1 1 2,-2 3 0,0-6-2,-1 3 0,2 1 0,-4-1 1,-3-1-1,-3 4 0,-3-2 0,1 2 2,-3-1-2,1-1 0,1-1 0,-1-1-2,0 1 2,-4 0 0,0-3 0,5 4 2,-2-3-4,5 2 2,0 0 0,-1 0 0,-1 0 2,2 0-2,3 0 0,1 0 0,4 0-2,5-2 2,4 1 0,0-1 2,0-2 0,6 3-1,-1-3-1,-2 0 0,0 0-1,-7 0 1,1 0 0,-3 0 0,-3 0 2,3 0-4,0 0 2,0 0 0,-2 0 0,-3 0 0,4 0 0,-2 0 0,3 0 1,-1 0-2,5 0 1,-2 0 0,-1 2 1,2 0 0,-5 0-1,0 1 0,2-3 0,1 0-2,1 0 2,2 0 0,1 0-1,3 0 4,-1 0-3,0 0 0,1 0 0,-1 0-2,2 0 3,0 0-1,1 0 0,0 0 2,-1 3-5,3-1 3,-2 0 0,4 0 1,6-2-1,2 0 0,1 0 0,4 0 2,-1 0 11,-1 0-8,-1 0 2,-3-2 5,1-5-11,-5-7 4,1 1-5,0-1 0,0-4 2,2-2-2,0-3 0,1 0 2,-2-6 0,-2-1-1,7-4-1,-1-4 0,2 2 2,4-1-2,-4 3 0,4 5-1,0 0 4,-2 5-3,2 1 0,-2-1 0,2 2 3,0-3-1,0 3 0,0-2-2,0 4 0,0 0-1,0 2 1,0 1 0,0-2-1,0 1 5,4 0-6,2 0 2,0 1 0,0-3 0,-1 2 0,3-2 0,2 1-1,1-3 6,-1 0-9,0 0 4,-4 1 0,3 2 1,0-2-1,0 1 0,0-2-2,0 2 4,0-2-1,0 4-1,-3 2-1,-1 2-2,1 4 6,1 0-4,2 0 1,0-4 0,-1 2-4,2-2 4,1-2 0,1 0 1,-2 1 1,1 0-4,-1 1 2,-5-3 0,0 2 1,2-3-1,-1-3 0,4-2-2,-1-4 4,1-1-3,3-4 1,6 3 0,-3-3-1,1 6 3,-1 5-4,-4 4 2,-2 4 0,-3 3 0,-4 4 0,1 2 0,-2 1-3,-2 3 8,4-1-8,3-3 3,2-5 0,4 0-9,1-1 4,5 1-7,2 5-3,-1 3-32,-5 1-30,-13 0-98</inkml:trace>
  <inkml:trace contextRef="#ctx1" brushRef="#br0" timeOffset="-128532.144">11963 14662 118,'0'0'33,"0"0"-17,0 0 1,0 0 16,0 0 0,0 0-5,0 0-9,0 0-6,0-12 7,0 12-11,0 0 1,0 8 2,0 28-11,0 24 23,-3 23 9,-1 7-10,-2 3 0,-1-8-12,5-8 4,2-5-5,0-6-9,0-8 7,0-12-8,0-8-3,2-6-28,0-14-36,-2-6 1,0-12-86</inkml:trace>
  <inkml:trace contextRef="#ctx1" brushRef="#br0" timeOffset="-128005.452">11910 14726 157,'0'0'35,"0"0"12,0 0-27,-12-128-9,41 84 19,11 2-13,10 6-7,5 4-5,-1 18-5,-12 14 10,-12 7-7,-13 39-3,-17 14 16,0 13 4,-29-7-4,-4-11-7,6-20-9,8-17 22,13-11-7,6-7-7,0 0-2,0 0-6,0 0-1,4 0 0,3 0 1,-2 0-3,-5 10 3,0 8 0,-25 14 0,-14-1 1,-7 4 5,9-13-6,4-12 0,8-6 1,9-4 2,7 0-6,5 0 0,4 0-26,0 0-5,0 0-13,0 3-6,0 2 14,11-1-40,-2 1-61</inkml:trace>
  <inkml:trace contextRef="#ctx1" brushRef="#br0" timeOffset="-127495.864">12649 14284 182,'0'0'89,"0"0"-67,0 0-21,0 0 17,0 0 8,-51 152 1,5-42 13,4 23-4,3 3 3,17-6-1,15-14-12,7-22 12,7-9-34,35-14 4,16-12-8,11-11-7,10-16-54,-8-9-45,-11-20-21</inkml:trace>
  <inkml:trace contextRef="#ctx1" brushRef="#br0" timeOffset="-126618.448">12795 14754 114,'0'0'28,"0"0"-15,0 0 5,0 0 10,0 0 10,0 0-15,-5-51-11,5 48 8,0 3 4,0 0-9,0 0 10,0 0-9,0 0-6,0 0-1,0 22-7,9 17 19,-1 15 5,2 12 2,-6 3 3,3-11-22,-3-5-1,3-9 1,0-4 0,0-3 3,-3-15-12,-2-5 0,-2-8 6,0-6-5,0-3 0,0 0 6,0 0-6,0 0 20,-9-5-18,-7-14-2,1-4-1,1-12 5,4-11-8,3-12 3,7-18 0,0-8 0,9-8 0,22 5-4,4 15 0,6 11-15,-1 12 15,-3 13-5,-3 12 9,-8 12-8,-5 12 5,-6 0-5,-3 12 4,-3 17 3,-6 10-2,-3-7 3,0-6 0,0-4 1,0-10-1,0-2 0,0-4-1,0-3 3,0 6-2,0-1 0,-14 6 0,-6 1 3,-6 6-2,4-7 2,4-6-3,8-3 0,7-5 2,3 0-2,0 0-3,3 0 2,33 0 1,8 0-1,7 0 1,-2 10 0,-13 17-4,-16 8 1,-20 9 3,0 5 9,-35 4 0,-17-2 15,-15-12-24,2-11 4,7-10 0,12-6-1,8-12-6,8 0 0,9 0-35,3-4-11,7-10-39,5-7-19,6 2-89</inkml:trace>
  <inkml:trace contextRef="#ctx1" brushRef="#br0" timeOffset="-126145.997">13399 14200 224,'0'0'57,"0"0"-39,0 0-2,0 0 17,0 0 1,0 0-20,4 26 1,-4 32-9,0 27 44,0 22 4,-2 9-17,-12 0-5,3 1-9,5-12-12,6-8 3,0-17-10,0-14-5,8-7 1,11-12-43,-2-14-34,2-11-31,0-10-3,-6-12-87</inkml:trace>
  <inkml:trace contextRef="#ctx1" brushRef="#br0" timeOffset="-125561.666">13686 14596 256,'0'0'54,"0"0"-39,0 0 3,0 0 4,0 0-13,0 0-1,0 49 5,18 9 17,-1 5 0,-5 5-15,-3-5 9,-5-7-2,-4-6-15,0-6 15,0-13-19,0-4-2,0-13 2,0-8 1,0-6 0,0 0-1,0 0 3,0-6 23,-15-18-28,-3-16-1,-1-16 2,7-20-1,7-17-2,5-5-2,0-1 3,29 12-4,7 12 4,1 17 0,2 19-1,-10 20 2,-3 19-13,1 0 11,-5 22-2,-3 24 3,-6 13 4,-9 7 8,-2 0-5,0-8-5,3-8 9,0-2-11,1-6 0,1 1 1,-1-1 4,-4 0-7,1-6 2,0-3-1,-3-4-3,0-9-22,0-4-10,0-6-24,0-6-12,-6-4 9,-2 0-43,-3-21-104</inkml:trace>
  <inkml:trace contextRef="#ctx1" brushRef="#br0" timeOffset="-125274.829">13573 14802 163,'0'0'102,"0"0"-36,0 0-25,0 0 3,0 0-14,0 0-3,91-128-3,-15 96-16,11 8-5,-2 7-3,-12 10-5,-13 7-14,-17 0-51,-17 0-6,-14 0-58</inkml:trace>
  <inkml:trace contextRef="#ctx1" brushRef="#br0" timeOffset="-125014.249">14132 14149 159,'0'0'142,"0"0"-101,0 0-36,160-58 22,-73 68 5,-2 36 1,-6 32-6,-17 29-1,-22 16 16,-28 23-19,-12 14-6,-35-10-9,-21-7-8,-13-22-7,-4-20-38,-9-8-25,-10-8-22,-3-15-92</inkml:trace>
  <inkml:trace contextRef="#ctx1" brushRef="#br0" timeOffset="-122035.16">15447 14640 68,'0'0'134,"0"0"-99,0 0-32,0 0 3,0 0 29,0 0-2,0 0-13,0 0-5,0 0-5,0 0 13,0 0-8,0 0 0,0 0 3,0 0-13,14 0-1,10 0 0,14-2-4,14-8 8,4 0-8,3 2-3,-3-1-16,-10 9-28,-14 0-13,-15 0-64</inkml:trace>
  <inkml:trace contextRef="#ctx1" brushRef="#br0" timeOffset="-121780.988">15559 15105 118,'0'0'236,"0"0"-170,0 0-39,0 0 22,0 0-9,0 0-12,-42-8-20,81-6-6,20 0-4,12 2 2,5 4-8,1 6-24,2-5-49,-8 0-24,-9-6-120</inkml:trace>
  <inkml:trace contextRef="#ctx1" brushRef="#br0" timeOffset="-110678.162">17126 14291 29,'0'0'25,"0"0"-18,0 0 4,0 0 47,0 0-36,0 0-6,0 0-2,0 0 0,0 0 7,0 0-7,0 0 4,0 0-4,0 0-5,0 0 10,0 0-10,0 0-1,0 0 3,0 0-6,0 0 4,0 0-7,0 0-1,0 0 10,0 0-10,0 0 2,0 0 9,0 0-5,0 0 7,0 0-6,0 0-2,0 0 8,0 0-10,0-2 4,0-6-6,0-6 4,0-4-4,13-6-2,14-1 0,4 4-2,0 1 3,-1 2-1,-4 8 0,-9 6 0,-3 4-7,-7 0 7,-3 0-3,0 0 3,2 10 0,-6 14-1,0 4 1,0 6 0,0 4 2,-8 0-2,-7 2 0,-5 4-1,-6 3 3,3-1 3,-1-6-5,3-4 0,6-8 6,3-8-5,6-6 1,4-10-2,2 0 4,0-4 1,0 0-5,3 0 2,29 0 8,20-8-3,19-10 3,9-3-10,-4 4 3,-12 2-1,-12 6-2,-15 4-1,-10 0-4,-6 5-23,-13 0-16,-3 0-29,-5 0-73</inkml:trace>
  <inkml:trace contextRef="#ctx1" brushRef="#br0" timeOffset="-110167.749">16832 14897 113,'0'0'42,"0"0"-21,0 0 2,0 0 31,0 0-14,0 0-5,0 0-16,-56 12-3,56-12 8,0 0-17,0 0 4,0 0-3,0 0-7,27 0 4,24 0-1,33-12 12,28-20 6,15-8-21,11-1 2,-6 6-3,-14 6 2,-13 9-3,-19 11 1,-18 4 0,-18 5 0,-18 0 2,-16 0-4,-10 0 0,-6 0 2,0 0-7,0 0 6,0 0-36,0 10-19,-8-2-89</inkml:trace>
  <inkml:trace contextRef="#ctx1" brushRef="#br0" timeOffset="-109254.141">17407 14976 145,'0'0'27,"0"0"-13,0 0 14,0 0 6,0 0-14,0 0-6,-14 6-8,-1 20 11,-5 3-5,-2 9 9,-1 6 8,1 0-8,7-7 5,3-4-10,10-4-4,2-12 6,0 2-18,5-9 0,23-2 0,10-4 3,13-4 7,9 0-10,-2-4 0,-6-1 0,-14 5 2,-11 0-4,-17 5 1,-8 21 1,-2 15-1,-2 5 1,-19 1 0,-6-3 4,-2-12-3,0-5 1,0-10-2,-6-2 0,3-7 6,-4-4-6,2-2 0,3-2 0,0 0 2,3 0-5,9 0 3,1 0 0,8 0 0,2-2 2,3-1-2,5 2 0,0 1-12,0 0 4,0 0-32,0-8-6,3-2-8,11-4-56,-1 2-62</inkml:trace>
  <inkml:trace contextRef="#ctx1" brushRef="#br0" timeOffset="-108744.069">17459 14939 134,'0'0'46,"0"0"-12,0 0 7,0 0 1,0 0-4,0 0-7,-1-10-17,1 10-9,0 0 6,0 4-9,0 13 5,13 8 7,14 3-4,9-6 10,11-4-14,8-12-4,9-4 6,10-2-8,0 0 5,-7-11-5,-16 0 0,-17 7 0,-12-1 0,-14 5 0,-2 0-2,-6 0 5,0 0 1,0 0-3,0 0 1,0 0 9,0 0-9,0 0-2,0 0 0,0 0-17,0 0-23,0 0-40,0 7-65</inkml:trace>
  <inkml:trace contextRef="#ctx1" brushRef="#br0" timeOffset="-98396.086">7017 17045 123,'0'0'49,"0"0"-31,0 0-14,0 0 3,0 0 16,0 0-1,0 0-3,0 0-1,-2 0-6,2 0 2,0 0-12,0 0 4,0 0 9,0 0-8,0 0 2,0 0-6,0 0-1,0 0 1,0 0-3,2 0 0,13-7 0,14 3 2,2-4-3,11 4 1,10-2 0,10 2 2,12-4-2,6 3 0,5-7 0,0 1 0,-3-4 0,0 4 0,-1-3 0,-8 7-2,-3 2 5,-12 1-4,-8 4 1,-7 0 0,-9 0-2,-7 0 2,-10 0 0,-8 0-1,-4 0 5,-5 0-7,0 0 3,0 0 0,6 9-1,9 3-27,4 1-55,3-13-162</inkml:trace>
  <inkml:trace contextRef="#ctx1" brushRef="#br0" timeOffset="-76847.847">16522 9647 28,'0'0'1,"0"0"1,0 0-1,0 0 0,0 0 13,0 0 13,0 0-8,0 0-5,0-23-13,0 23 3,0 0 17,0 0-10,0-2-1,0 2 3,0-3-7,0 1 12,0 0-5,0 0-8,0 2 6,0-3-10,0 3 9,0 0-10,0 0 1,0 0 0,0 0-1,0 0-9,0 3 9,3 15-3,9 4 0,0 2 3,-1-2 0,1-4 1,0-9-1,-1 0 0,-1-2 1,0-4 0,3 1 2,1-1-3,4-3 0,7 0 3,12-3-1,19-27 2,18-18-4,8-13 4,7-2-4,-8-1 0,-13 7 0,-14 13 0,-16 13 5,-16 14-8,-9 9 3,-4 4 0,-2 4-2,0 0 2,-1 0-5,2 12-17,-8 7-44</inkml:trace>
  <inkml:trace contextRef="#ctx1" brushRef="#br0" timeOffset="-52591.655">7150 13918 130,'0'0'43,"0"0"-31,0 0 2,0 0 2,0 0 6,0 0-8,0 0-12,-4 0 2,4 0-4,0 0 0,0 0 3,0 0-1,0 0 0,0 4 1,0-4 1,4 2 12,7 3-14,5-4 3,11-1 10,11 0-7,13 0 9,9-4-8,14-13-9,9 0 9,12-3-9,3 2 0,3 1 4,-5 5-3,-9-1-2,-10 6 1,-10 0 0,-3 0 1,-8 2 0,0-2-1,-7 2 1,-4-3 0,-5 4 4,-4 1-5,-7 2 2,-8 1 4,-7 0-5,-7 0 3,-5 0-4,-2 0 0,0 0 17,0 0-16,0 0 0,3 0 2,8 0-3,-1 0 4,6 0-4,0 0 1,2 0-2,-1 0 2,-3 0-1,-5 0 2,-3 0 0,-2 0 0,-1 0-2,-3 0 0,0 0 9,0 0-8,0 0 6,0 0 2,0 0-9,0 0 7,0 0-5,0 0-2,0 0 9,0 0-9,0 0 0,0 0-6,0 0-49,-4 9-24,-25 6-72</inkml:trace>
  <inkml:trace contextRef="#ctx1" brushRef="#br0" timeOffset="-47169.081">11983 16390 139,'0'0'67,"0"0"-16,0 0-32,0 0-7,0 0 1,0 0 10,0 0 5,-49-106 3,49 92-17,-2 2 19,-1 6-14,1 3 5,0 3 6,2 0-10,0 0-4,0 0-8,0 0-4,0 0 10,0 0-14,0 0 0,0 17-10,2 42 10,21 25 3,6 27 21,-1 10 3,2-4-14,-1-6-9,-5-4 4,-2-4-8,-2-13-14,-1-18-53,-4-20-47,-9-29-26</inkml:trace>
  <inkml:trace contextRef="#ctx1" brushRef="#br0" timeOffset="-46892.264">12124 16142 276,'0'0'33,"0"0"-14,0 0-1,122-94-6,-101 148 6,-17 30 19,-4 32 10,-23 13-4,-28-6-27,-9-26-9,-1-22 2,11-22 1,11-24 3,18-12-13,12-17 1,9 0-2,0-39-78,22-19-113</inkml:trace>
  <inkml:trace contextRef="#ctx1" brushRef="#br0" timeOffset="-46525.011">12866 15737 141,'0'0'52,"0"0"-4,0 0-28,0 0 16,-26 217 33,-9-47-12,0 26-16,5 1-9,18-19-2,12-43-24,4-36 1,40-29-4,26-21-2,25-17-2,31-6-28,-1-8-70,1-18-37,-21 0-105</inkml:trace>
  <inkml:trace contextRef="#ctx1" brushRef="#br0" timeOffset="-45998.005">13426 16212 276,'0'0'60,"0"0"-57,0 0 10,0 185 42,0-79-14,6-2-8,1-12-18,1-15 1,2-23-12,-2-18 1,0-10-5,-3-18 0,-5-6 10,0-2-8,0 0 9,0-24-1,-10-17-10,-6-17-1,0-17-10,10-22 5,6-15 0,0-5-3,31 15 1,7 26 4,-1 32 4,0 30-2,-6 14-4,-1 44 6,5 32 5,-11 23 7,-4 9 7,-4-6-9,-5-22-8,3-22 5,-4-22-7,-1-14 0,0-10-2,0-7 1,0-5-42,2-5-39,-4-16-14,-7-14-114</inkml:trace>
  <inkml:trace contextRef="#ctx1" brushRef="#br0" timeOffset="-45773.053">13336 16571 286,'0'0'96,"0"0"-40,0 0-18,0 0-22,0 0-16,0 0 4,100-63-9,-4 24 5,2 1-46,-11 4-45,-22 2-152</inkml:trace>
  <inkml:trace contextRef="#ctx1" brushRef="#br0" timeOffset="-45548.747">13758 15950 276,'0'0'62,"0"0"-36,173-41-6,-92 52 2,1 47 1,-11 30 3,-17 28 13,-25 22-7,-25 9-18,-4-2 2,-31-17-12,-15-20 5,-3-15-9,-10-18-5,-3-11-18,-10-11-84,-7-21-47</inkml:trace>
  <inkml:trace contextRef="#ctx1" brushRef="#br0" timeOffset="-44678.511">12198 16145 112,'0'0'31,"0"0"-26,0 0 2,0 0 2,0 0 4,0 0-11,-1 0 1,1 0 7,0 0-2,0 0 3,0 0 15,0 0-1,-2 0-6,-5 0-11,1 0 2,-4 0 3,-4 0-7,-3 0 8,-9 0-7,-8 5 3,-8 13 13,0 5-11,-1 4 0,3 5-4,9 6-6,8-1 0,10-1-2,11 4-4,2-5-7,20-4-44,20-9-52</inkml:trace>
  <inkml:trace contextRef="#ctx1" brushRef="#br0" timeOffset="-43726.146">15301 16329 100,'0'0'72,"0"0"-35,0 0 8,0 0 6,0 0-12,0 0-4,0 0-6,-19-4-5,19-1 11,0 5-16,0 0-4,0-4-3,0 4-12,0-4 3,13-6-3,18-4 0,12 2-4,4 2 4,2 6-6,-5 4-13,-2 0-34,-5 0 9,-8 14-19,-7 8-26,-7 5 0</inkml:trace>
  <inkml:trace contextRef="#ctx1" brushRef="#br0" timeOffset="-43523.585">15355 16749 245,'0'0'77,"0"0"-36,0 0-4,0 0-18,0 0-13,0 0-3,125-120-3,-34 92 0,6 10-3,-11 14-40,-14 4-54,-18 0-147</inkml:trace>
  <inkml:trace contextRef="#ctx1" brushRef="#br0" timeOffset="-41738.045">11011 15127 101,'0'0'56,"0"0"-32,0 0 4,0 0 10,0 0-20,0 0 1,-51 0-9,48 0 1,3 0 8,0 0-8,0 0 1,0 0-3,0 0-3,0 0 2,0 0-8,10 0 0,15 0 3,10 0 3,5 0 0,7 0-4,3 0-1,0-2 5,1 1-6,-4-4 0,-7-1 0,-7 2-3,-8 2-35,-11 0-34,-14-2-42</inkml:trace>
  <inkml:trace contextRef="#ctx1" brushRef="#br0" timeOffset="-41513.304">11372 14816 257,'0'0'66,"0"0"-59,0 0-7,0 0 0,0 0 42,52 102-18,-37-47-10,-6 3-1,-9 4-11,0 8 3,-31 3-5,-14 3-50,-4-10-82</inkml:trace>
  <inkml:trace contextRef="#ctx1" brushRef="#br0" timeOffset="-35334.389">13008 14193 48,'0'0'47,"0"0"-25,0 0 1,0 0-8,0 0 1,0 0-10,0 0-1,0 0 7,0 0-7,0 0 0,0 0 0,0 0-1,0 0 9,0 0 3,0 0-7,0 0 9,0 0-15,0 0 3,0 0 3,0 0-2,0 0 4,0 0-4,0 0-4,0 0 5,0 0-8,0 0 0,0 0-3,3 0-53,11 0-56</inkml:trace>
  <inkml:trace contextRef="#ctx1" brushRef="#br0" timeOffset="-34515.828">13814 14229 161,'0'0'41,"0"0"-31,0 0 2,0 0 25,0 0-17,0 0-8,-6 2-3,6-2 1,0-6 0,0-2-1,0-6 1,0 0 7,0-4-12,0-4 2,0-5-4,0-4 2,-4-3-1,-6-2-4,-2-5 0,-6 2 2,-2 7-1,-5-1 4,-1 5-5,-3 5 2,-2 3 3,2 8-5,-2 3 0,2 4 1,2 5-1,2 0 0,1 0-1,1 0 1,-1 0 0,2 11 0,1-1 0,-1 2 0,-1 1 0,0 4 0,0-1 0,4 0 0,2 2 1,7 2 1,0 4-2,1 2 0,1 2 2,1 3 2,0-4-4,-2 1 0,3 1 4,1-3-1,-2 2 2,5-8-5,0 1 1,0-9 3,2-1-3,0-5-1,0-2 1,0-2 0,0 2 2,-3-4-3,3 0 0,0 0 5,0 0-5,0 0-2,0 0-20,0 0-23,-4 0-21,-2 0-42</inkml:trace>
  <inkml:trace contextRef="#ctx1" brushRef="#br0" timeOffset="-34164.33">13087 14006 70,'0'0'54,"0"0"-17,0 0-10,0 0 4,0 0-10,0 0 0,-2-19-8,2 19-7,0 3-6,0 28 7,-8 9 19,0 6 26,-5-2-26,1-6 2,6-15-15,3-9-2,3-7 8,0-7-16,0 0-1,0 0 1,25 0-3,21-2 11,15-12-11,3-3-3,1 6-23,-12 2-34,-10 6-28,-16 3-65</inkml:trace>
  <inkml:trace contextRef="#ctx1" brushRef="#br0" timeOffset="-30212.189">10902 16673 73,'0'0'29,"0"0"-16,0 0 19,0 0 2,0 0-6,0 0 15,-27 0-23,27 0 1,0 0 7,-2 4-13,2-4 1,-2 0-11,2 0 3,0 5 10,0-5-12,0 0-1,0 0 4,0 0-4,0 0 2,0 0-7,0 0 0,0 0-2,20 0 5,12 0-3,16-5 6,4-7-5,-2 3 4,0-2-5,-6 3 0,3 0 1,-1 3 2,4 0-3,-8 1 0,-9 1 0,-13 3-6,-8 0-14,-10 0-11,-2 0-11,0 0-3,0 7-12,0-2-43</inkml:trace>
  <inkml:trace contextRef="#ctx1" brushRef="#br0" timeOffset="-29972.729">11341 16495 157,'0'0'52,"0"0"-8,0 0-16,0 0-4,0 0-11,31-108 10,5 96 4,2 7-13,-6 5 5,-5 0-11,-4 18-3,-11 17 6,-12 11-6,0 14 7,-31 12-8,-17 4-4,-1-9-36,9-17-107</inkml:trace>
  <inkml:trace contextRef="#ctx1" brushRef="#br0" timeOffset="-19665.16">20791 197 121,'0'0'21,"0"0"-2,0 0-7,0 0 4,0 0 7,0 0-11,0 0 4,7-38-5,-7 38-8,0 0 15,0 0-18,0 0 0,0 3 1,0 23 4,-4 20-2,-13 18 10,-3 16-8,-2 11 17,4-5-21,7-15 4,6-17-5,5-19 5,0-10-2,0-9-3,5-4 0,17-9 7,16-3-5,25-11 7,20-37-1,21-26-7,4-15 11,1-1-12,-4 5 0,-10 17 2,-15 14 2,-28 18-6,-22 17 2,-17 10 0,-11 9-8,1 0-19,2 9-43,-5 18 26,0 4-17,-16-6-58</inkml:trace>
  <inkml:trace contextRef="#ctx1" brushRef="#br0" timeOffset="-19280.594">21143 156 194,'0'0'15,"0"0"16,0 0-9,0 0-19,0 0-6,0 0-3,-23 102 6,12-11 16,-3 11-1,8-10 8,6-20-20,0-25-1,24-28 15,41-16-16,47-3 10,35-32-1,29-19-6,4-4 4,-21 0-8,-38 15 0,-42 12 2,-36 14 2,-26 10-4,-10 4 0,-2 0 0,-3 0-2,3 0 2,-3 0-3,9 5 2,11 32-19,16 11-6,16-12-85</inkml:trace>
  <inkml:trace contextRef="#ctx1" brushRef="#br0" timeOffset="-12223.938">15902 10 39,'0'0'35,"0"0"-18,0 0 3,0 0-17,0 0-2,0 0 7,0 0-7,22 0-2,-14 0-4,5 0-28,-7 0-12</inkml:trace>
  <inkml:trace contextRef="#ctx1" brushRef="#br0" timeOffset="-11892.734">15902 10 27</inkml:trace>
  <inkml:trace contextRef="#ctx1" brushRef="#br0" timeOffset="-11316.809">15902 10 27,'-63'68'2,"63"-68"0,-4 3 7,1 4 5,-3 0 19,-2 6-29,-2-1 3,-1 4 21,1 1-16,0 4-4,3 7-7,3 4 1,2 8 3,0 5-5,2-1 0,0-6 1,0-8-1,0-12 0,2-6 0,4-6 0,-4 3-1,1-6 2,-3 3-1,0-1 0,0-4 2,0 1-3,0-2 1,0 2 0,0-2 6,0 2-5,0-2 7,0 0 10,0 0-7,0 0 6,0 0-10,0 0-2,2 0 11,-2 0-15,4 0 1,7 0-2,12 0 0,13-21 18,12-16-17,11-13 6,1-6 4,0 0-6,-5 3 10,-5 5-15,-9 12 2,-4 4 6,-8 8-6,-9 9-2,-6 2 3,-1 3-1,0-2 8,2 1-10,3 2 4,1 5 5,-2 4-6,-5 0-1,-2 0-2,-1 0 1,-4 0-2,0 0 1,-3 0 0,0 0-3,-2 0 6,0 0-5,0 0 2,0 0-1,0 0-8,0 0-12,0 0-24,0 0-8,-21 20 11,-12 12-99</inkml:trace>
  <inkml:trace contextRef="#ctx1" brushRef="#br0" timeOffset="-9772.822">15920 28 117,'0'0'10,"0"0"-7,0 0 3,0 0-5,-137 14 16,100 16-9,-10 16-6,-6 18 13,-5 19-2,-7 15 0,1 16 9,-1 8-2,5 6 2,10-1-10,13-11-10,16-12 14,15-19-13,6-15-2,0-12 3,25-8 0,8-2 3,9-2-7,14-3 0,15-3 7,16-4-6,10 0 1,9-6-2,6-4 5,1-9 1,3-2-6,-2-11 0,-8-4 2,-5 0 2,-11 0-4,-1-16 0,-2-7 0,3-3 3,-1-6-3,-7 1 0,-2-3 1,-11-1 2,-9 0-1,-4-4-2,-3-7 0,0-2 5,-2-4-5,-6 2 0,-4-2-1,-10 2 5,-2 1-3,-4 2-1,-6 1 0,-5 3-1,-7 1 4,-1 0-3,-6 2 7,2-4-4,-2 0 6,0 1-9,0 0 0,0-2 2,0-1 1,0-6-3,0-1 0,0-4 0,0-2-1,0 10 1,-4 0 0,-5 6 2,-5 0 1,-3 3 4,-10 5-7,-4 10 2,-3 11 4,-4 8-6,0 6 0,1 0 0,1 0 5,1 0-7,-5 0 2,-1 0 0,-6 0-1,-14 0 1,-12 0 0,-27 0 0,-27 0 2,-29 0-6,-22 0 4,-12 0 0,-2 0-6,5 0 1,11 0-24,14 38-15,12 70-35,16 42-23</inkml:trace>
  <inkml:trace contextRef="#ctx1" brushRef="#br0" timeOffset="7003.25">7944 13914 111,'0'0'22,"0"0"-22,0 0-2,0 0 2,0 0 10,0 0 1,0 0-6,0 0-1,0 0 14,4 0 0,-4 0 0,0 0 11,0 2-23,0 14 1,0 7 12,0 2-12,0-3 7,0 1-13,10-5-1,13 0 4,16 0-4,3-6 3,5 2-3,-5 0 0,-11-4-7,-12 2 3,-13 6-5,-6 2 8,-12 8 2,-25 6 18,-12 4-9,2-6-2,5-6 16,9-4-18,8-4 3,7-9-8,7 0-1,7-9-3,4 0-35,0 0-29,0-12-18</inkml:trace>
  <inkml:trace contextRef="#ctx1" brushRef="#br0" timeOffset="7251.757">8013 14064 238,'0'0'35,"0"0"-23,0 0-8,0 0-4,0 0 0,0 0-1,182-96 1,-99 86-6,6 0-65,-8 1-94</inkml:trace>
  <inkml:trace contextRef="#ctx1" brushRef="#br0" timeOffset="15109.004">16771 15836 81,'0'0'46,"0"0"-32,0 0-6,0 0 6,0 0 15,0 0-7,0 0-12,-2-15 18,-1 15-13,2 0 2,-1 0 2,-10 0-7,-3 4 4,-10 22-16,-10 10 0,-1 13 6,0-4 0,14-4 1,8-9-7,14-8 5,0-8-3,21-4-2,32-6 0,23-6 5,21 0-4,9-2 2,-8-2-3,-22 4 0,-25 0-3,-22 18 3,-25 8-1,-4 10 1,-29 13 4,-22 11 16,-13 1-14,-5-6-4,9-7 9,10-18-8,13-6-3,8-10 0,5-6 3,11-3-8,2-2 0,5-3-26,-1 0-7,-2 0-45,0-14-61</inkml:trace>
  <inkml:trace contextRef="#ctx1" brushRef="#br0" timeOffset="15445.211">16655 15936 153,'0'0'54,"0"0"-19,0 0 5,0 0-14,0 0-5,0 0 9,-4-35-29,35 35 5,16 0 12,16 0 4,11 0-5,10 0-17,-1 0 0,-2 0 1,-4 8-1,-10 10-14,-5 5-19,-9-2-32,-13 2-52</inkml:trace>
  <inkml:trace contextRef="#ctx1" brushRef="#br0" timeOffset="16331.923">17625 15784 152,'0'0'27,"0"0"-3,0 0 8,0 0-3,0 0-5,0 0 11,-6-14-22,-15 48-5,-12 24 0,-21 25 12,-13 20 20,-4 5-23,5 2 0,6-11 7,8-15-9,10-13 6,5-12-14,6-11-6,10-5 11,0-9-12,7-7-1,8 0 0,6-6-49,0-2-24,0-13-38,18-6-82</inkml:trace>
  <inkml:trace contextRef="#ctx1" brushRef="#br0" timeOffset="16675.995">17700 15963 277,'0'0'21,"0"0"-17,0 0-1,-42 147 31,24-66 21,1 4-35,-1-5 9,0-9 1,2-11-6,3-12 2,7-8-25,2-10 3,4-8 0,0-4-2,0-7-4,0-4-4,1 0-44,6-4-5,2-3-10,2 0-21,-2-10-17</inkml:trace>
  <inkml:trace contextRef="#ctx1" brushRef="#br0" timeOffset="17544.935">18065 15927 202,'0'0'51,"0"0"-50,0 0-1,0 0 31,-25 125 13,-6-71-7,-5 0-9,0-6-11,2-7 13,11-9-17,11-15 3,10-4-16,2-8 8,6-1-10,35-4 2,26 0 0,18-9 6,8-12-4,-11 7-4,-21 8-2,-20 6 4,-21 0-7,-12 0 7,-8 0 0,0 0 5,0 0 5,-16 11 11,-4-2-12,4-1-6,6-4 20,3-4-22,7 0 7,0 0 2,0-9-9,0-14 1,0-7-2,9 1 0,3 4-4,0 7 5,-5 10-1,-6-2 0,2 5 1,-3-4-3,2 1 2,1 0 0,-3 0 0,2-6 4,2 0-4,2-12 0,2-3 0,-2 0-6,0-3 6,-3 5 0,-1 4-2,0 4 6,-2 3-4,0 7 0,0 4 0,0-2 0,0 4 0,0 3 0,0 0-1,0 0 6,0-2-6,0 2 1,0 0 0,0 0 1,0 0 1,0 0-2,0 0 0,0 0 3,0 17-8,0 27 5,-8 28 0,-8 30 16,-4 24-6,-3 9 13,2-7-15,2-11-7,4-28 30,2-13-28,3-14-1,4-13 15,4-17-17,2-9 9,0-16-9,0-2 0,0-5 7,0 0-3,0 0-4,-5 0 8,3 0-8,-5-9-7,1-3-80,-1-2-30,-4-4-28</inkml:trace>
  <inkml:trace contextRef="#ctx1" brushRef="#br0" timeOffset="23022.853">12186 17552 253,'0'0'22,"0"0"11,0 0-9,0 0-3,0 0 14,0 0-11,0 0-6,-16-23-9,16 23-9,0 0 15,0 0-14,0 0-1,0 0 10,0 0-7,0 0 1,0 0-4,0 37 0,7 21 6,6 26 8,-5 16 13,0 15-14,-3 2-12,-5 2 9,2-11-10,-2-9 0,0-18-2,0-9 0,2-11-31,-2-8-42,0-21-31,0-18 2</inkml:trace>
  <inkml:trace contextRef="#ctx1" brushRef="#br0" timeOffset="23344.937">12043 17630 242,'0'0'20,"0"0"-10,47-127-8,2 110 7,7 17 20,4 8-4,2 42-4,-4 25 18,-8 20 7,-21 7-26,-21 7-10,-8-7 5,-16-14-12,-19-21 3,-12-27-6,0-27 4,-9-13-2,1-4-2,-3-36-19,5-10-17,5-16-14,4-15-14,11-7-100</inkml:trace>
  <inkml:trace contextRef="#ctx1" brushRef="#br0" timeOffset="23780.499">12921 17357 253,'0'0'40,"-37"165"4,21-35 13,3 30 14,8 15-26,5-1-15,7-17 3,26-34-33,15-33 0,4-27 0,20-20-22,4-24-62,-2-19-58</inkml:trace>
  <inkml:trace contextRef="#ctx1" brushRef="#br0" timeOffset="24875.574">13287 17677 29,'0'0'100,"0"0"-69,0 0-16,0 0 9,0 0 16,0 0 7,-5-3-19,5 3-17,0 0-11,0 0 4,0 0-1,14 22-3,8 8 25,1 6-6,-1 0 3,-3 0-13,2 4-2,-5-3 11,-2 7-11,0 0 4,-2-8 0,-3 0-6,-4-9 5,-2-6-9,-1-11 1,-2-6 4,0 0-5,0-4 1,0 0 3,0 4-4,0-4 11,0 3-12,0-3 0,-6 0 5,-1 0-4,1 0 3,-1 0-4,-2-7 0,-4-1 1,2-6-1,-1 2 0,2-8-3,0-11 8,-1-1-10,5-11 5,-1-5 0,3-3-2,4 0 2,0 0 0,0 5 0,0 7 1,11 8-4,6 4 3,6 0 0,0 5-4,7-1 4,-1 10 0,-2 5 0,2 4 1,-3-1-4,2 5 3,-4 0-1,-2 0-1,-1 0 3,-2 5-3,-1 11 1,-3-7-2,-3 5-4,-8 3 0,-4-3 7,0 10-1,-16 11 2,-19 0 1,-7 5-2,-5 1 0,2-10-1,10-4 2,10-10-1,15-8 1,6-9 2,4 0-6,0 0-1,25 0 4,22 0-3,18 0 3,2 0 0,-5 13 0,-15 10 1,-18 12-3,-22 16 2,-7 7 0,-23 7 11,-23 2-10,-10-13 3,-2-13-4,2-19 1,4-8 0,8-14-1,4 0-2,7 0 2,6-22-17,11-11-26,16-6-25,0-19-73</inkml:trace>
  <inkml:trace contextRef="#ctx1" brushRef="#br0" timeOffset="25196.925">13666 17336 261,'0'0'15,"0"0"-12,123 7-2,-46 33 7,2 22 24,-4 19 3,-10 12 2,-16 14 5,-20 6-5,-20 15-11,-9-2 7,-11 4-16,-20-13-1,-9-10-16,-7-14 2,-3-18-3,2-15 1,-3-12-4,6-13-62,0-12-46,5-23-109</inkml:trace>
  <inkml:trace contextRef="#ctx1" brushRef="#br0" timeOffset="25843.427">15330 17901 244,'0'0'34,"0"0"-16,0 0 18,0 0-5,0 0 6,0 0-16,-21-13-3,21 13 4,0-1-7,0-3-1,5-5-14,17 5 2,7-5 0,9 1-2,4-3 0,9-1 1,1 2 0,1 2-2,-4 4-31,-5 4-19,-7 0 4,-6 12-21,-10 16-12,-7 2 14,-7-2-38</inkml:trace>
  <inkml:trace contextRef="#ctx1" brushRef="#br0" timeOffset="26113.514">15478 18214 288,'0'0'61,"0"0"-12,0 0-4,0 0 0,0 0-37,0 0-5,41-90 1,19 64-4,7 3 3,2 12-3,-1-1 0,0 9-5,-8-1-20,-11 4-68,-14 0-82</inkml:trace>
  <inkml:trace contextRef="#ctx1" brushRef="#br0" timeOffset="46428.698">16956 17026 185,'0'0'54,"0"0"-30,0 0-14,0 0 7,0 0-4,0 0-3,0 0 5,0 0-9,-22-6 4,13 6 7,-4 6-2,-7 16-1,-7 14 2,2 4-2,4 5 9,5-5-10,9-8 1,7-6-3,0-8-9,9-4 5,28-2-7,19-7 0,18-5 5,8 0-3,3 9-1,-14 5-1,-14 4 1,-23 16-5,-20 2 4,-14 10 0,-2-2 4,-33 0 3,-10-3 12,-4-13-12,-2-6-2,3-4 11,6-14-13,6-4-2,8 0 0,7 0-1,8 0-4,4 0-38,5-4-31,1-6-9,0 0-76</inkml:trace>
  <inkml:trace contextRef="#ctx1" brushRef="#br0" timeOffset="46737.024">16809 17186 245,'0'0'86,"0"0"-60,0 0 13,0 0-5,0 0 5,0 0-10,-58-32-21,91 25-4,21-3-4,20 1 1,10 1 1,5 8-2,-2 0-1,-11 0-7,-13 0-25,-10 4-19,-10 5-19,-12-4-37,-4 4-37</inkml:trace>
  <inkml:trace contextRef="#ctx1" brushRef="#br0" timeOffset="47036.813">17627 17062 81,'0'0'62,"0"0"-28,0 0-9,0 0 17,0 0-3,0 0-11,36-58 2,-36 58-5,0 0-4,0 0 2,0 0-12,0 0 0,0 0-2,0 27-4,0 8 10,0 27 14,0 10-1,-15 21 1,-14 8-7,-7 4 4,-7 2-8,-1-2-18,1-9 8,5-6-8,9-10-3,7-8-5,9-6-63,10-8-46,3-17-85</inkml:trace>
  <inkml:trace contextRef="#ctx1" brushRef="#br0" timeOffset="47652.753">17862 17602 146,'0'0'37,"0"0"-6,0 0 9,0 0-7,0 0 0,0 0-3,0-30-10,0 30 1,0 0-6,0 0 0,0 0 10,0 0-14,0 0 2,0 26-5,0 18 1,0 22 41,0 10-10,-5 1-13,5-5-1,0-14-12,0-6 4,0-12-15,0-8 1,0-10 0,0 0-4,7-4 0,-3-4-15,0-1-28,1-3-25,2-2-17,-3-2-8,1-6 5,-1 0-42</inkml:trace>
  <inkml:trace contextRef="#ctx1" brushRef="#br0" timeOffset="48558.62">18350 17420 88,'0'0'162,"0"0"-126,0 0-25,0 0 10,0 0 12,-25 120 5,8-76-16,-2 2-3,1-6 3,5-6-3,5-12 15,2-8-11,3-10-8,3 1-1,0-5-10,0 0-2,28 0-2,15-9 1,17-13 10,7-5-9,-5 13-2,-8 7 0,-16 7 3,-16 0-5,-11 0 2,-7 0 0,-4 12 8,0 2-1,0 1 12,0-8-5,0-7-13,0 0 12,0 0-13,0 0 0,2 0 0,10-7 6,3-13-7,6 3 1,-6-1 0,-3 4-9,-6 5 6,-4 4 3,-2 5 1,0-4 1,0-1 2,0 2-4,0-7 0,0 2 1,0-3 1,0-1-2,-2-5 0,2 3 2,0-4-5,0 0 3,0 0 0,0-1-1,0 7 5,0-2-5,0 6 1,0 3 0,0 0 1,0 5 0,0 0-1,0 0 7,0 0-1,-2-4 9,2 4-9,0 0-4,-2-3 12,2 3-14,0-5 0,-2 5 0,2-2 4,-3 2-1,1 0-3,2 0 0,0 0 0,0 0 0,0 0 0,0 0 0,0 0 0,0 19-9,0 27 9,0 28 0,-3 26 30,1 20-8,0 9 8,2-3-8,0-20-7,0-16 18,0-23-26,0-13 0,2-10-2,8-16-4,-2-8-1,0-9 0,-3-8-98,-5 1-63,0-4-67</inkml:trace>
  <inkml:trace contextRef="#ctx0" brushRef="#br0" timeOffset="103630.074">11014 18132,'0'-25,"49"25,-24 0,25 0,-1 0,-24 0,0 0,0 0,24 0,-24 0,0 0,0 0,0 0,24 0,-24 0,0 0,0-24,-1 24,1 0,0 0,-25-25</inkml:trace>
  <inkml:trace contextRef="#ctx0" brushRef="#br0" timeOffset="105517.856">11386 17934,'25'-25,"-1"25,26 0,0 0,-50 25,0 0,-25 24,25 1,0-25,-25-1,0 1,0 0,1-25,24 25,-25-25,25 25,-25 24,0-49,25 50,-25-50,25 25,0-1</inkml:trace>
  <inkml:trace contextRef="#ctx1" brushRef="#br0" timeOffset="86652.651">19415 13534 122,'0'0'48,"0"0"-35,0 0-5,0 0 24,0 0 2,0 0-6,0 0-13,0 3-10,0-3 10,0 2-7,0-2 7,1 2 0,-1 3-6,0-2 8,0 5 2,0-4-2,0 1 6,0-2-13,0-3 7,0 0 7,0 0-7,0 0 3,0 0-15,8 0-2,10 0 7,11 0-7,11 0-3,5 0 0,-1 0 3,-1 0-10,-3 0-9,-7 6-20,0 4-13,-6 2-9,-5 3-1,-6 0-32,-6-1-32</inkml:trace>
  <inkml:trace contextRef="#ctx1" brushRef="#br0" timeOffset="86969.212">19484 13851 161,'0'0'77,"0"0"-36,0 0-3,0 0 8,0 0 11,0 0 12,-38 9-45,61-9-2,17 0-6,15-4 2,6-1-3,-3 5-15,0 0 0,-4 0-3,-11 13 3,-3 1-36,-8 0-61,-10-6-46</inkml:trace>
  <inkml:trace contextRef="#ctx1" brushRef="#br0" timeOffset="90598.758">20526 13825 170,'0'0'68,"0"0"-33,0 0 0,0 0-6,0 0 0,0 0-1,0 0-16,0 0-2,-12 0-5,12 0-3,0 0 6,20 0-6,20 0-2,14 0 11,12 0-6,11 0 1,0 0-6,4 0 0,2 0 0,-4 0 2,6 0-2,2 0 0,7 0 2,8-9-1,7 3-1,10-2 0,5 2 2,8 0 1,2 4 0,1 2-2,1 0 1,-10 0 3,-8 0-5,-12 0 0,-8 0 1,-8 0 2,-6 0-1,-1-2-2,2-5 0,-1 2 1,7-3-1,-1-2 0,1 0-1,-4-1 2,-2 2-3,-2-1 2,-4 3 0,2 2-4,-3-1 4,-1 4 0,-2 0 0,-4-1 0,-2-1-1,1 1 1,-3-4 0,3 2-3,-1-4 7,1 1-5,-8 0 1,-9 2 0,-4 3-3,-9 1 3,-3 2 0,-6 0-2,-2 0 6,0 0-7,-7 0 3,-4 0 0,-7 0-2,-5 0 4,-1 0-2,-2 0 1,-3 0 0,0 0 17,0 0-12,0 0 3,0 0 12,0 0-13,0 0 3,0 0-11,0 0 2,0 0-3,0 0 1,0 0-5,2 5 5,-2 8-23,0 5-39,-2-6-37,-35-12-121</inkml:trace>
  <inkml:trace contextRef="#ctx1" brushRef="#br0" timeOffset="92774.399">20862 12865 130,'0'0'43,"0"0"-1,0 0-27,0 0 1,0 0 3,140-95-3,-111 90 1,-2 5-7,-12 2-4,-12 35 13,-3 18 2,-31 18 25,-23 7-3,-5-2-19,9-16 18,18-20-20,17-22-6,12-16-2,3-4-11,16-6 1,34-20-4,21-8 0,9 0-4,-2 3-55,-9 8-18,-11 7 7,-18 8-26,-15 8-29</inkml:trace>
  <inkml:trace contextRef="#ctx1" brushRef="#br0" timeOffset="93058.669">21555 12633 232,'0'0'42,"0"0"-37,0 0 24,-109 160 35,69-86-21,-3 7 10,8 3 9,8-3-32,10-5-1,9-9-22,4-7-5,4-9 8,0-11-10,0-8-4,0-6-49,0-8-55,1-8 6,10-10-99</inkml:trace>
  <inkml:trace contextRef="#ctx1" brushRef="#br0" timeOffset="93470.011">21799 12869 157,'0'0'49,"0"0"-49,0 0 67,-30 157 8,-17-61-17,-4 0 6,9-19-23,15-23-5,18-24 0,9-17-27,27-4 1,29-6-10,17-3 4,14 0 3,-4 0-7,-19 3-4,-24 8 2,-29 8-28,-11 6 27,-40 9 2,-22 1 1,-17 0 7,-2-9-5,0-9-2,5-11 0,11-6 6,10 0-2,10-11-4,12-15-23,12-5-34,21-3-39,0-3 9,34-4-66</inkml:trace>
  <inkml:trace contextRef="#ctx1" brushRef="#br0" timeOffset="93675.477">21610 13024 312,'0'0'81,"0"0"-20,0 0 8,0 0-41,25-106-7,44 78-21,22 2 2,19 4-12,4 8-1,-8 14-76,-24 0-16,-27 0-83</inkml:trace>
  <inkml:trace contextRef="#ctx1" brushRef="#br0" timeOffset="95466.893">22698 12793 82,'0'0'23,"0"0"-14,0 0 8,0 0-6,0 0 2,0 0 6,-10-18-9,10 16 7,-3 1 10,1-1-3,2-3 10,-2 5-2,2 0 2,0 0-3,0 0-16,0 0-7,0 19-8,15 16 0,12 8 30,6 4-18,3 2-2,-3-5-8,-4-3 1,-2-4 4,-4-4-7,-5-8 0,-5-4 1,-4-6-1,-2-3-10,-7 0-37,0-3-17,0-6-10,0-3-64</inkml:trace>
  <inkml:trace contextRef="#ctx1" brushRef="#br0" timeOffset="95796.756">23051 12655 168,'0'0'42,"0"0"-14,0 0 1,0 0-6,0 0 4,0 0-22,-85 62 3,29 0 23,-10 9-4,-1 9 0,2-4 7,9-7-15,11-6 2,12-10-21,6-14 4,8-8 0,7-12-4,5-11-9,5-3-27,2-5-26,0 0 10,7-10-10,20-26-16,4-11-77</inkml:trace>
  <inkml:trace contextRef="#ctx1" brushRef="#br0" timeOffset="96045.046">22933 12545 196,'0'0'74,"0"0"-70,0 0 12,-34 116 40,10-51-24,1 0 2,4 2-21,7-9 1,1-6 6,7-11-14,4-4 1,0-8-7,0-3 0,6-3-6,9-9 1,6-5-45,-3-6 7,-7-3-17,-9 0-13,-2 0-6,-9 0-30</inkml:trace>
  <inkml:trace contextRef="#ctx1" brushRef="#br0" timeOffset="96215.869">22741 13145 33,'0'0'93,"0"0"-25,-153-35 4,113 23-20,14 1-7,11-1 5,6 3-8,9-2-1,0-1-11,26-9-28,32-4 4,23 4-6,19 3 0,3 4 1,-3 7-1,-13 6-12,-22 1-24,-14 0-35,-15 14 9,-16 0-88</inkml:trace>
  <inkml:trace contextRef="#ctx1" brushRef="#br0" timeOffset="99456.084">23585 12705 75,'0'0'29,"0"0"-13,0 0-6,0 0-1,0 0 10,0 0 11,0 0-23,-3-80 19,3 76-8,0 0-3,0 0 6,0 1-16,0 0 7,0 1 1,3 0-4,-3 0 9,0 0-12,0 2 4,0 0 5,0 0-12,0 0 15,0 0-18,4 0 0,2 16 0,5 6 1,9 4 4,7 2 1,2 2 0,2-4 14,-7-3-20,-4-4 3,-9-3 4,-8 0-6,-3 0 11,0 1-9,-18-2 0,-12-1 16,-2-4-19,-6 1 4,-1-6-4,6-1 3,4-1-2,-1-1-1,9 0-18,2-2 1,7 0-18,5 0-1,5 0-28,2-24-65</inkml:trace>
  <inkml:trace contextRef="#ctx1" brushRef="#br0" timeOffset="99603.015">23585 12705 166</inkml:trace>
  <inkml:trace contextRef="#ctx1" brushRef="#br0" timeOffset="99730.961">23585 12705 166,'-25'-112'43,"21"95"24,4 0-40,0-4-1,16-1 4,18-2-13,15 4-1,14 1-16,8 5 0,0 7 1,-4 5-1,-18 2-2,-6 0-20,-12 13-30,-4 1-4,-4 0-44</inkml:trace>
  <inkml:trace contextRef="#ctx1" brushRef="#br0" timeOffset="99973.182">24291 12386 153,'0'0'45,"0"0"-3,0 0-10,0 0-6,0 0 10,0 0-18,0-15-17,-3 44 6,-17 24 3,-11 20 30,-9 16-1,-3 8-7,-3 2 8,-1 3-19,0-3-8,4-1 4,8-1-16,6-11-1,8-8 0,6-16-26,7-14-17,2-14-32,6-15 5,0-10-2,0-9-36,0-2-30</inkml:trace>
  <inkml:trace contextRef="#ctx1" brushRef="#br0" timeOffset="100296.611">24299 12731 47,'0'0'81,"0"0"-59,0 0 2,0 0 11,0 0 5,0 0-14,5-16-25,-5 50-1,0 21 58,-3 10-22,-13 3 1,-1 3-5,-3-9-5,5-2 13,-3-4-32,7-8 0,-3-3-4,5-10 1,3 0-10,-4-5-3,3 0-53,3-2 8,0-3-26,-1-8-36,3-8-78</inkml:trace>
  <inkml:trace contextRef="#ctx1" brushRef="#br0" timeOffset="100986.492">24513 12901 181,'0'0'68,"0"0"-66,0 0 4,0 0 13,0 0 15,0 0-10,-13 123 1,1-97-4,6-4-6,2-4 1,4-2-11,0 0 16,0-5-21,4 3 0,19-7 3,8-2-1,4-2 4,-1-3-6,-5 0 1,-9 0 0,-9 0-1,-7 0 0,-4 0 5,0 0-4,2 0 10,-2-8 2,0-4-9,2-8 1,3-6-4,2 0-1,4-1 0,2-4 4,-1 3-7,-4 6 3,-1 4 0,-5 6 0,0 0 1,-2 4-1,0-3 0,0 3 2,0 3 9,0-2-11,0 2 0,0 1 8,0-1-5,0 2-1,0 1-2,0-2 0,0 0-1,-2 0 2,0 1-1,2 2 0,0-2 4,-2 3 7,2 0-11,0 0 0,-3 0 6,3 3-6,-4 20-2,-4 16 2,-5 15 5,3 16 22,1 12-24,5 7 3,-1 1 11,5-2-16,0-7 9,-5-12-10,1-7-8,-8-1 8,-9-7-87,-9-6-33,-13-13-140</inkml:trace>
  <inkml:trace contextRef="#ctx1" brushRef="#br0" timeOffset="103332.014">22683 14145 173,'0'0'46,"0"0"-10,0 0-15,0 0 7,0 0 13,0 0-23,-105 67-7,105-53-3,30 5-8,16-3 12,12 4-6,3 0-6,-7 7 7,-8 2-6,-20 9-1,-19 3 6,-7 3 6,-18 2 14,-24-2-18,-8-4-6,-2-17 6,0-6-7,9-13 4,5-4-5,9-4-9,8-22-8,5-6-44,5-12-16,6-4-65</inkml:trace>
  <inkml:trace contextRef="#ctx1" brushRef="#br0" timeOffset="103828.81">22559 14177 248,'0'0'50,"0"0"-25,0 0-21,0 0 20,120-76-7,-55 64-16,6 6 6,0 3-7,-6 3 0,-12 0-2,-12 0-22,-16 4 6,-6 1-9,-11-3-4,6-2 16,-1 0 1,1-7 14,3-8-1,-1-6 2,-3 3 3,1 3 0,-7 2 13,-3 3 15,-2 5 4,-2 0-5,0 5-15,0 0-8,0 0 12,2 0-17,-2 26-3,0 16 19,0 13 16,0 8-8,-10 4-5,-13 3-3,0 2 31,-4-3-38,0-7 3,-2-4-5,4-8-4,0 2-5,0-6-1,8 1-22,3-8-28,8-6-60,4-9-8,2-9-118</inkml:trace>
  <inkml:trace contextRef="#ctx1" brushRef="#br0" timeOffset="104450.517">23482 14464 69,'0'0'61,"0"0"-34,0 0-11,0 0 26,0 0-11,0 0 4,-7-85 6,7 83-6,0 2 9,0 0-12,0 0-13,0 9 5,-10 30-22,-3 18 30,-5 15 22,1 7-41,0-9 15,7-1-28,1-8 0,5-11 4,4-15-4,0-8-2,0-10-51,0-8-18,2-7 8,11-2-12,3-11-35</inkml:trace>
  <inkml:trace contextRef="#ctx1" brushRef="#br0" timeOffset="104998.667">23795 14357 187,'0'0'69,"0"0"-32,0 0-12,0 0-7,0 0 4,0 0 6,-52 63 0,37-33 0,7-2-10,3-6 0,5 0 9,0-3-25,0 1 4,13-6 3,12-2-9,5-3 5,7-7-5,6-2 0,1 0 2,0-16-2,-3-8-7,-9 0-6,-8-6-2,-8 2 12,-5-4 2,-7 1 0,-4 6 1,0 1 0,0 3 5,0 7-5,0 1 0,0 6 19,0 2-14,0 2-2,-2-1 8,2 4-8,0 0 8,0 0-11,0 0 0,0 0 4,0 0-3,-2 0-1,-4 12 0,0 22 1,-3 18 11,0 12 3,-2 11-8,1 5 10,2 6-12,1 11 1,2 1-6,4-5 4,1-12-10,0-5-14,0-12-65,-7-6-30,-11-9-154</inkml:trace>
  <inkml:trace contextRef="#ctx1" brushRef="#br0" timeOffset="105710.827">20646 16008 82,'0'0'102,"0"0"-57,0 0-2,-132 30-7,119-28 9,6 2-6,3-4 5,4 0 11,0 0-18,0 0-15,0 0 15,0 0-29,0 0-3,28 0-5,19-8 5,22-11-5,16 0 0,9 2-5,-5 7-14,-11 10-54,-13 0-19,-23 7-12,-20 15-66</inkml:trace>
  <inkml:trace contextRef="#ctx1" brushRef="#br0" timeOffset="105928.511">20597 16540 217,'0'0'74,"0"0"-17,0 0 7,0 0-2,0 0-4,0 0-33,-87 17-22,111-20-3,28-16 0,23 1 0,25-10-4,16 6 2,2-4-53,-8-6-54,-19 6-96</inkml:trace>
  <inkml:trace contextRef="#ctx1" brushRef="#br0" timeOffset="106356.226">21914 15709 186,'0'0'46,"0"0"-24,0 0 8,0 0 13,0 0-13,0 0-30,74-64 8,-24 44-8,4 10 1,-5 10 7,-13 10-8,-18 38 7,-18 17 15,-24 22 11,-37 1 14,-8-3-26,4-17-2,23-24 5,19-21-10,18-23 3,5 0-17,28-5 4,34-27-7,25-8 3,13 0-32,-4 4-31,-15 6-34,-17 3-16,-21 5-105</inkml:trace>
  <inkml:trace contextRef="#ctx1" brushRef="#br0" timeOffset="106656.235">22681 15687 189,'0'0'70,"0"0"-37,0 0-4,0 0 11,0 0-1,0 0-23,-16 44 5,-13 8 6,-6 16 3,-7 8 16,-4 9-28,7 1-3,5 2-13,5-2 5,6 3-14,9 5-4,2-2-90,1-10-15,2-12-133</inkml:trace>
  <inkml:trace contextRef="#ctx1" brushRef="#br0" timeOffset="107076.795">22953 16133 323,'0'0'60,"-65"111"-32,41-44 29,8-8-21,14-6-8,2-14-9,16-6-19,19-11 9,5-4-9,-2 1 0,-9-7 5,-13 8-1,-16 13-4,-10 7 7,-40 10-5,-20 4 28,-5-9-29,-4-5 1,10-14 9,10-12-10,16-10 2,10-4-3,9-4-34,17-24-30,7-12-65,0-8-16</inkml:trace>
  <inkml:trace contextRef="#ctx1" brushRef="#br0" timeOffset="107322.775">22908 16168 331,'0'0'54,"0"0"-46,114-26 10,-29 12 19,11-4-16,4 2-19,0 0 5,-15 4-7,-17 4-5,-18 4-37,-17 4-28,-12 0-34,-13 0-152</inkml:trace>
  <inkml:trace contextRef="#ctx1" brushRef="#br0" timeOffset="108366.222">20775 17561 169,'0'0'6,"0"0"-5,0 0 4,0 0 25,0 0-5,0 0 11,-58 0-8,47 0-4,-4 0-1,3 0-4,-2 0 4,4 0 0,5 5-2,1-5 13,4 0-26,0 0-6,0 0-2,0 4 1,13-4-3,19 0 2,19 0 0,9 0 7,2 0-6,-4-4-2,-9 4-4,-7 0-30,-10 0-5,-5 0-20,0 0-36,-6 0-105</inkml:trace>
  <inkml:trace contextRef="#ctx1" brushRef="#br0" timeOffset="108590.635">20827 17955 279,'0'0'69,"0"0"-44,0 0 15,0 0 4,0 0-4,0 0-8,-14-5-27,73-34 1,25-6-6,11 8 0,1 3-6,-13 15-29,-10 5-37,-13 6-38,-4-2-103</inkml:trace>
  <inkml:trace contextRef="#ctx1" brushRef="#br0" timeOffset="113961.843">24050 5985 91,'0'0'23,"0"0"-3,0 0 6,0 0-10,0 0 2,0 0 9,0 0-15,-23 0-4,20 0 5,2 0-7,-1 0 4,-5 0-7,-4 0-3,-8 0 12,-2 0-7,-2 0 2,3 0-2,-2 10 0,-3 11-2,-1 2-3,-1 5 0,-2 4 10,1 1-10,7 1 7,-1 3-5,1 2 1,4-1 4,1 4-7,5-4 0,7-2 2,4-4 0,0-3-2,4-3 0,13-6 0,8-3-1,4-8 1,8-7 0,9-2 2,5-2-1,4-22 2,6-5-3,-8-2 0,-7-3 0,-13-5 0,-14 1 0,-9-4 0,-10 0 2,0 0 2,-25 5-4,-10 2 0,-4 5 9,4 8-9,3 5 10,5 7-10,6 5 3,5 3 1,3 2-4,2 0-2,6 0 2,5 20-16,0 7-4,0 0-42,8-6-57</inkml:trace>
  <inkml:trace contextRef="#ctx1" brushRef="#br0" timeOffset="114554.112">24364 6346 190,'0'0'50,"0"0"-23,0 0-9,0 0 2,0 0 14,0 0-25,6-108-7,17 87 5,-1 4-6,-4 8 4,-7 4-5,-2 5 0,-6 0-2,3 0 2,-3 17 0,1 9-1,-4 1 4,0 1-3,2-3 0,3-6 0,1-9 0,9-3 1,4-7-1,16 0 0,8-4 4,1-17 1,-1-1-5,-12 2 0,-14 8-1,-10 7 4,-7 2-2,0 3-1,0 0 0,0 0 4,-15 0-4,0 0 0,5 0 0,3-2 0,5 2-2,2-4-42,0-4-61</inkml:trace>
  <inkml:trace contextRef="#ctx1" brushRef="#br0" timeOffset="115214.635">24879 6118 168,'0'0'53,"0"0"-51,0 0 10,0 0 29,0 0 4,0 0-14,-2 0-18,2 0 15,0-17-10,0-6-13,12-3-4,5-1-1,1 1 0,-4 5-1,3 4 4,-8 7-1,-3 6 0,-4 3-2,-2 1 5,0 0-3,0 0-4,0 0-3,0 17 5,0 12-4,0 0 4,0 5 0,0 1-1,0 3 5,0 5-5,0 2 1,0 5 0,0 3 0,0-4 0,0-1 0,0-2 0,0-5 2,-2-5-4,-4-6 2,-3-4 0,1-10-1,2-3 6,2-8-5,4-3 0,0-2 0,-5 0 1,-1 0-1,-6 0 0,-5 0 5,-6 0-2,-4 0 2,1-4-5,1 2 1,3 2 24,4-1-22,7 1 9,4 0 3,5 0-4,2-3 11,0 1-22,0 0 5,27-4-6,20-1 1,17 0 0,9-1 0,2 2-34,-19 1 1,-19 5-23,-20 0-15,-17-3-47</inkml:trace>
  <inkml:trace contextRef="#ctx1" brushRef="#br0" timeOffset="116856.097">23963 5525 143,'0'0'34,"0"0"-8,0 0 3,0 0 6,-116 3-13,92 1-3,5 5 3,4-4-21,6 3 0,9-3 4,0-2-4,2 4-1,39-5 0,40-2 0,39 0 23,33-12-21,13-6 2,-3 5-4,-23 7 5,-29 4-5,-30 2 0,-27 0 0,-25 0-2,-13 0 4,-10 2-4,-6 1 1,0-3 1,0 3-1,0 1 1,0 5 0,7 2-2,0 8 4,6-2-3,3 5 1,-1-1 0,4 1-1,-4-2 1,1 4 0,-9 0 1,-1 2 0,0 2 0,-6 2-1,4 4 0,0 6-3,-4 2 4,1 8-1,2 3 0,-1 2 1,-2 2-1,0-2 0,0-4 0,-5-1-1,-6 0 4,-2 0-3,-1 0 0,1-4 0,0-2 4,6 2-4,0-9 0,3 1 0,2-2 3,0-1-2,2-3-1,0-2 0,0-2-2,0-5 2,0 0 0,0-5-1,-2-6 4,-6-2-7,-1-3 4,1-2 0,-1-1 0,-3 0 0,2-3 0,-1 5 0,-3-5 2,1 3-4,-1 0 2,1-2 0,0 1-1,1 0 4,-2 1-5,-3 1 2,-5 0 0,-10-1 1,-9-1-1,-11-1 0,-9 1 0,-3-1 2,-2 2 0,-5-2-2,5 4 0,4-2 1,4 0-1,7 3 0,7-4 0,5 1 2,2 1 2,-2 2-3,3-3-1,-5-2 11,-2-1-8,-2-1 2,4 0-5,4 0 0,8 0 8,7 0-8,2 0 0,5 0 7,1-3-5,1 1 5,1 0-7,4 0 0,-2-3 2,1 2-2,7-1 0,-2-1 6,0-2 1,1-3 5,1-5-12,2-2 0,0-1 5,0-2-4,0 3-1,0-3 0,0 1 5,0-3 0,0-2-5,0-4 0,0 0 13,5-2-13,1 0 8,-2-1-8,2 4 0,-4-2 3,-2 0-3,0 2 0,0-1 4,0-2-1,0-2-4,0 1 1,0 0 0,0-3 11,0-3-8,0-3-3,0 2 0,0-2 6,0-2-3,0-2-3,0 2 0,0-1 0,0 3 4,0 0-4,0 1 0,0 2 0,0 1 1,1 0-1,7 0 0,2-1-1,9-1 7,3 1-8,4 5 2,1 4 0,0 6-10,-6 10 10,-1 7-24,-5 5-26,-1 2-32,-4 16-21,-3-2-76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3-04-15T05:33:53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 8494 94,'0'0'94,"0"0"-34,0 0-1,0 0 26,0 0 65,0 0-63,0 0-70,0 0 4,0 0 23,0 0-11,0 0-10,0 0 2,0 0-5,0 0-2,0 0 5,0 0 3,0 0 0,0 0-6,0 0-2,0-2-5,0-18-1,0-13 11,0-11-23,0-5-1,0 1-2,0 3-4,0 7 7,0 8-3,0 8-1,0 8 3,0 6 2,0 6-1,0 2 2,0 0-3,0 0 1,0 0-4,0 0 0,0 0-4,8 17-4,11 14 12,5 8 2,1 9 1,-2 1-1,1 2 1,-1 2 0,-6-2-2,-1-5 1,-1-4 0,-3-5 0,-4-8-2,1-7 1,-3-1 0,0-10-1,-4-1 2,0-3-1,0-3 0,-2-3-1,0 3 2,0-4 1,0 3-2,0 1 1,0-1 2,-4 8-1,-10-1-3,-1 3 3,-1 1-2,-1 5 3,-4-1-3,1 3 0,0 0 0,-2 2 9,1-4-1,6-3 1,4-4 9,8-6 2,3-4 1,0-2-4,0 0-4,0 0-4,5-16-2,26-21 4,14-21-9,13-7-2,2 3-1,-6 8 0,-12 15-1,-11 13-15,-16 16-4,-3 7-10,-10 3-16,-2 0-57,0 3-45,0 19 28,-16 0-225</inkml:trace>
  <inkml:trace contextRef="#ctx0" brushRef="#br0" timeOffset="671.977">179 8015 89,'0'0'85,"0"0"-2,0 0-16,0 0 13,0 0 3,0 0-19,-110-29-23,93 29 12,0 4-33,-1 21 10,0 11-18,-1 14-3,4 12 13,2 10 11,3 11 1,4 11-2,4 5-3,2-6 17,0-1 6,25-7-26,4-3-4,3-6-13,5-5 2,1-16-8,2-9 0,2-12-3,-1-11 0,-1-5 1,-3-10-1,1-6-6,3-2 6,-1 0 0,-3-5-6,4-14-1,-8-1 7,-5-6-8,-2-4 3,-6-9 0,-2-8 1,-3-8 1,-1-5 3,-7-7-2,1-5-2,-8-9-2,0-12-5,0-4 6,-8-2 0,-3 6 1,-3 11 4,-9 10 1,-10 11 1,-14 14 0,-11 10-2,-10 12-3,-4 10 3,1 10 30,8 5-28,14 0-2,5 9-5,10 23-1,3 17-56,6 11-39,5 2-50,10-4-237</inkml:trace>
  <inkml:trace contextRef="#ctx0" brushRef="#br0" timeOffset="26488.307">237 11638 7,'0'0'157,"0"0"-139,0 0-8,0 0 30,0 0-4,0 0 9,0 0 2,0 0-16,0 0-19,0 0 0,0 0 1,0 0 8,0 0 6,0 0-2,0 0-4,0 0 12,0 0-11,0 0-13,0 0-2,0 0-7,0 0 4,0 0 1,0 0-3,0 0 2,0-5-4,0-13 0,10-5 2,14-11-1,5-4 9,4 0-10,1 2 0,-6 4 3,5 1 3,-4 3-5,6-6 0,5-6 10,2-2 4,3 0-6,-7 6-1,-9 10-8,-9 8 4,-9 11-3,-7 2-1,-4 5-5,0 0 3,0 0 2,0 0 1,0 0-1,0 0-7,0 0 0,4 0-28,2 0-54,0 0 8,0 0-37,-6 5-58</inkml:trace>
  <inkml:trace contextRef="#ctx0" brushRef="#br0" timeOffset="26891.996">467 11096 235,'0'0'99,"0"0"-61,0 0-18,0 0 40,0 0 0,0 0-9,-39-11 2,39 11-12,0-2-8,0 2-23,0-2-10,0 2-5,0 0-3,14-5 8,18 5 2,8-1 5,7 1-4,5 0-3,-6 0-2,-3 10 2,-6 8 3,-8 6-3,-6 6 3,-6 7-2,-8 12 14,-7 12-8,-2 4-2,0 3-5,-2 3 0,-9-7-67,-1-8-103,-1-16-131</inkml:trace>
  <inkml:trace contextRef="#ctx0" brushRef="#br0" timeOffset="68063.415">2937 10877 55,'0'0'23,"0"0"-2,0 0-11,0 0 1,0 0 12,0 0-3,0 0-8,0 0-12,0 0-5,-27 0-9,27 0 11,10 0-8,0 0-52</inkml:trace>
  <inkml:trace contextRef="#ctx0" brushRef="#br0" timeOffset="97469.644">6078 11055 17,'0'0'19,"0"0"-18,-138 55 5,96-36-6,6 0 1,0 1-6,5 1 5,4-1 0,5-3-3,6-4-33</inkml:trace>
  <inkml:trace contextRef="#ctx0" brushRef="#br0" timeOffset="139363.781">2922 13790 43,'0'0'21,"0"0"-19,0 0 0,0 0-1,0 0 2,0 0-2,0 0 4,0 0 5,0 0-1,0-18-6,0 16-2,4-1-1,5 2-4,3-3-33</inkml:trace>
  <inkml:trace contextRef="#ctx0" brushRef="#br0" timeOffset="149386.992">20503 11647 23,'0'0'28,"0"0"-24,0 0-3,0 0 3,0 0-2,0 0 3,52-115-4,-46 100 1,-4 4 9,0-3 3,1 2-6,1-4-4,-2-2 1,2 2 7,2-2-8,-4-1-3,3-2-2,5-1-13,1-3 12,5-3-3,0 0 5,-1-3-2,1-4 1,-1 0-33,-2-8-29</inkml:trace>
  <inkml:trace contextRef="#ctx0" brushRef="#br0" timeOffset="150370.316">22498 8811 35,'0'0'28,"0"0"-15,0 0-5,0 0 8,0 0 1,0 0-6,0 0-10,0 0 0,0 0 3,0 0-4,0 0 0,0 0 7,0 0 8,0 0 1,0 0-8,0 0 0,0 0-8,0 0-2,0 3 2,0-3 0,0 1-8,0-1-14,0 1-2,0-1 18,0 0 6,0 0 0,0 0-13,0 3-19,0-1-13</inkml:trace>
  <inkml:trace contextRef="#ctx0" brushRef="#br0" timeOffset="183142.217">10307 8229 131,'0'0'114,"0"0"-72,0 0-1,0 0 14,0 0 20,0 0-27,0 0-8,-6 0-10,6 0-3,0 0 13,0 0-6,0-10-9,9-12-10,15-7-6,5-8 3,2 3-10,-4 8 2,-10 12-2,-5 10-2,-6 4 0,1 8 6,-3 30 3,-2 16 35,-2 10-12,0 1-14,0-11-9,0-14-2,-2-12 1,0-10 3,2-10 6,0-2-5,0-3-1,0-3-2,0 1 0,0-1-1,2 0-6,18 0 1,9 0-2,13-18 4,2-9-2,2-3 9,-3-6-12,-8-2-2,-6-4-19,-2 1-45,-8 3-18,-7-1-31,-8 7-76,-4 4-205</inkml:trace>
  <inkml:trace contextRef="#ctx0" brushRef="#br0" timeOffset="183681.925">10226 7808 268,'0'0'39,"0"0"-12,0 0 10,0 0 26,0 0 12,-122 141-19,102-73 4,2 16 0,-2 12 3,0 14 0,0 7-5,7-3-14,5-7 44,8-17-62,0-20-14,10-20-9,15-10 8,8-10-6,4-6-4,10-8 6,2-8-4,3-8-2,6 0 3,2-20-2,7-20-2,4-10 3,1-11 2,-3-5-5,-7-4-4,-14 0 2,-2 0-1,-11-3 2,-8-6 2,-7-4-2,-10-5 2,-10 0-2,-3 0-5,-42 0-14,-20 5 14,-17 13 6,-15 13-1,2 24 1,0 17-9,12 16 6,9 10-8,14 26-20,15 12-17,21 10-27,17 7-62,7 0-55</inkml:trace>
  <inkml:trace contextRef="#ctx0" brushRef="#br0" timeOffset="186113.978">1135 17575 38,'0'0'44,"0"0"-4,0 0 43,0 0 24,14 111-10,-14-86-10,0-13-21,0-5-18,0-7-29,0 0-19,4 0 0,21-4 1,8-11 1,8-5 12,-1 6-7,-2 11 5,-7 3-2,-4 8 5,-7 33 29,-3 5 16,-7 5-9,-9-5-24,-1-11-8,0-13 11,0-12-13,0-10-9,0 0-5,3 0-2,-3 0-1,0 0 1,0 0 2,0 0 11,0 0 10,0 0 18,0 8-7,-8 1-17,-15 10-15,-2-3-3,3-2-1,7-5 1,4 0 0,8-9-16,3 0-27,0 0-37,0 0-6,0 0-2,0 0 2,0 0-68,-5 0-153</inkml:trace>
  <inkml:trace contextRef="#ctx0" brushRef="#br0" timeOffset="186692.08">994 17853 134,'0'0'58,"0"0"-2,0 0 24,0 0 7,0 0 5,0 0-31,3 3-5,-3-3-5,0 0 0,0 0 0,0 0-14,0-3-12,0-20-7,0-5-18,3-5 5,4-4-5,4 5 4,0 6-4,-2 12 0,0 6 0,-3 8 0,1 0-5,5 0 3,-2 0 2,1 0-3,3 8 6,-1 2-6,5-3-52,1 7-58,-4-9-171</inkml:trace>
  <inkml:trace contextRef="#ctx0" brushRef="#br0" timeOffset="188288.161">1024 17927 249,'0'0'75,"0"0"-28,0 0 14,0 0 29,0 0-36,0 0-21,-22 0-4,17 0-10,-1 0 8,4 0-4,-5 0 8,3-8-12,0-5-4,-2-5-8,6-5-2,0-12-5,0 0-4,3-6 4,13 1 0,-1 3 3,3 12-3,-3 6 2,1 10 1,-5 1-3,1 8 0,-4 0 0,1 0-2,3 0 2,-4 14 8,3 6 10,-1 0-8,-2-4 1,-3 6-9,1 0-1,0-3 9,-6 4-5,2 0-3,-2-2 2,0-3-4,0 1 5,0-7-4,0-7 1,0-5 2,0 0-4,0 0 0,0 0 0,0 0-9,15-17 1,12-24 7,10-2 1,0-3 0,3 14 0,-5 15-3,-6 11 1,0 6-4,-4 2 3,-6 19-1,-3 11-1,-5-1 5,-7 3 2,-1-6 2,-3-2-2,0-2 2,0-7 2,0-3-2,-3 0-2,-7-6 7,-6 0-6,3-2 3,-6 2-4,4-4 0,4-2 8,0-2 5,4 3 5,2-3-9,2 0-3,0 0 4,3 5-10,-2-5-2,-1 4-1,1-4-14,0 6-61,-5-2-50,1 0-82,-3-4-259</inkml:trace>
  <inkml:trace contextRef="#ctx0" brushRef="#br0" timeOffset="188850.17">739 17464 333,'0'0'107,"0"0"-11,0 0-67,-120 155 31,111-97 1,9 14-20,0 13-12,29 8 7,15 7-9,12-3-11,11 1-5,11-9-1,9-12 5,9-5 0,4-17 7,0-22-18,1-11 0,-7-15-1,-10-7-3,-6-15 2,-11-21-2,-7-22-5,-8-9-4,-10-18 2,-10-12 3,-6-3-3,-15-6-8,-11-1 11,0 3-21,-40-2 6,-18 12-6,-24 9-5,-19 17 20,-12 20 6,-21 16 4,-4 25 12,-3 7-4,12 29 0,15 25-4,23 13 4,20 13-4,17 10-4,27 12-70,13 2-48,14-7-335</inkml:trace>
  <inkml:trace contextRef="#ctx0" brushRef="#br0" timeOffset="-152393.753">853 9874 257,'0'0'182,"0"0"-173,0 0-9,0 0-5,0 0 5,0 0 13,0 0 16,36 132 5,-23-92-4,1-2-23,-1-2 4,1 4 16,-3-2-1,6 3-8,-4-1-1,3-5 0,-5-4-7,0-13 1,-4-9-7,-5-9-4,1 0 4,-3 0-3,0 0 7,4-7 0,5-30-4,9-18 14,4-22-17,2-9 11,5-2-10,3 2 3,1 6-4,-3 8-1,-2 14-9,-8 23-3,-9 17-12,-10 13-15,-1 5-32,0 0-7,0 31-21,-14 8-9,-8 0-83</inkml:trace>
  <inkml:trace contextRef="#ctx0" brushRef="#br0" timeOffset="-152012.006">1114 9714 14,'0'0'248,"0"0"-176,0 0-36,0 0 4,0 0-10,0 0-30,-11-5-8,11 22 5,8 18 3,8 15 62,4 11-6,0 1-11,1-2-3,-4-11-20,1-8 1,-1-8-9,0-12-10,-5-7-2,0-6-2,-1-6-2,0-2 1,2-3 2,6-29 2,11-17 15,7-11-2,0-2-1,5-1-10,3 5-2,-1 4 0,2 4-2,-2 6-1,1 4-15,-1 10-50,-13 6-95,-13 4-208</inkml:trace>
  <inkml:trace contextRef="#ctx0" brushRef="#br0" timeOffset="-139909.808">15648 8386 26,'0'0'41,"0"0"-21,0 0-3,0 0-4,0 0-5,0 0 3,0 0 2,-58 30 11,49-24-6,-3-1-8,-1 4 0,-3-1-1,1 1 2,-3 2 3,1-1-4,-2 1 3,2-2 0,-1 1 2,0 0-7,3 2-4,1-2 0,1 0 1,0 1-3,-1-2 2,-5 5-3,3 0 0,-5 5 0,4-1-1,-1 1 1,3-1 0,1 0-2,3 1 1,-1-2 0,-1 4 0,2 1 1,-3 2-1,-1 1 0,-1-2 0,3 0 3,-5 3-1,2 3-2,3 0 3,-2-2-3,1-1 0,-1 2 0,3-2 0,0 3 0,2-1 0,-1 0 0,2 2 0,1 2 1,2 2-1,4 0 0,0 5 0,2 0 0,0 2 0,0-1 0,0 0 0,0-2 0,0-2 1,-2-4 0,-8-2-1,5 0 5,-5-2 4,6-5 4,-3 0-5,5-2 0,0-2-8,2 1 1,0 2 1,0 2 2,0 5-2,0 5 1,0 4-2,0 1 0,0 4 0,0-1 2,0 0-3,0-2 1,6-4-1,8-1 0,-4-5 1,4 2 0,0-4 0,-2 2-1,3 1 3,-7 1-2,1 3 0,-1-3 0,0 2 2,3-2-6,1 0 6,1 4-2,0 2-1,3-1 0,-1 1 0,-1-2-1,1-6 1,1-2 2,-3-3-2,2-4-1,1 4 0,0-4 1,-1 1 1,3-2-1,-1 1 1,1-6-3,2 3-1,4-1 1,0-3 2,0 2 0,1-2 0,-1-2 0,1-1 0,-1 1 0,1-5 0,-3-2-5,1 2 5,-6-5 0,-1 2 0,-1-3 0,2-1 0,-2 0-5,3 0 5,0 0 3,2 0-3,4 0 0,-2 0 2,6 0 2,-1 0-4,-2 0 6,4 0-2,0 3-4,-2-3 3,-2 3-3,-2-3-1,-4 0 1,0 1 0,1-1 0,-7 0-2,-3 0 2,2 0 0,-1 0-1,3 0 0,-4 0 0,4 0 0,-1 0 1,-2 0 0,5 0 1,-1 0-1,4-1 1,0-2 1,1 3-2,-1-4 0,-2 2 0,1-4 2,-1-2-6,4-1 5,-1 2-4,1-1 6,-4 0 2,1-1 0,-3 6-2,4-3-3,-2 1 0,-1 0 0,1-2 7,1 4-8,-5-1 2,6-1 2,-3 1-2,-1-1 5,3 1-5,-4-2-1,3 2-5,-2-3 5,-1 3 6,0-3-6,3 0-1,-2 0 1,1-4 5,0 4-5,0-4 2,-3 1-2,-2 2 0,0-2-8,0 0 5,1 1 3,1-6 5,1-1-4,1-2 4,5-3 4,-1 4 2,2-3-9,-1 2 0,-2 2 2,-5 0-4,0 2 0,-4-1-1,3 4 1,-6-3 0,1 2 6,-1-2-6,2-1-1,0 0 1,1-3 1,1-3 0,0 1 0,2 0-1,1 0 2,-5 2-1,1 0 1,-3 1 0,-2 0 0,0-3-2,1-1 2,1 2 0,-2-5 3,1 2-4,2-5 3,-3 1-2,1 2-2,-4 1-2,-1 2-4,0 2 6,0-2 0,0 3 0,0-2 0,0-4 2,0-2 2,0-6-1,0-2-3,0 0 0,0 1 3,0 0 1,0 5 1,0-1-3,-3 3 1,-2 1-3,-1-1 3,-2-1 1,2 1 3,-1-2-6,-1-2 5,-2-4 0,2-3-5,-1-1 0,-2 1 5,1 5 7,0 4-1,-2 4 5,3 4-15,1 1 4,-3 4-2,6-2-1,-2 1 1,0 0-3,1 0 0,-3-3 0,0 0-1,-2-8 1,-3-5-1,-1-1 2,-2 3-1,5 4 3,-2 1 0,0 6-1,3-2 2,1 3-1,1 4 0,-2 2-1,4 1 1,-5 0-4,4-1 0,-1 2 1,-2-4-1,-2 2 4,3-5-4,-2-4 1,-2 3 1,1 1 1,-1 0 0,3 3-2,0-1-1,-1 1 3,2 1-3,1-1 1,-1 0 0,2 2-1,-3-2 0,1 2 0,0-1 0,-3 1-1,1 2 1,1 0 0,-1 1-1,4 1 2,-3-1-1,-1 2 2,3-1-2,-1-3 2,-2 0-2,1 1 1,-3-4 1,3 3-2,1-1 0,-2 2 0,3 2-2,0 4 2,3-2 0,-3 2 0,0 2 0,0-4 0,3 0 2,-2 0-1,0 0 0,-1 2-2,-1 0 1,4-2-4,-4 4 3,0-2 2,1 1 0,-6-2-1,1-3 2,-1 2 0,-3 0-2,3-3 1,-2 6-3,5-3 2,-5 3 0,5 0-1,-2-1 1,-2-1-2,-1 5 4,3-5-2,-6-1 2,-3 0-2,-8-6 0,-2 2-1,-9-2 1,-8 4-1,2 4-4,-10 4 3,-2 4-4,-9 36-39,-15 18-68,-13 17-85</inkml:trace>
  <inkml:trace contextRef="#ctx0" brushRef="#br0" timeOffset="-122111.281">18858 15665 137,'0'0'27,"0"0"8,0 0-27,0 0-4,0 0 1,0 0 36,0 0-10,0-4-11,0 4 10,0-2 7,0 2-6,0 0-9,0 0-10,0 0-3,0 0-8,0 0 1,0 0-1,0 2 2,2 10 0,7 1 6,0 1 3,0-5-1,0 1-3,-1-2-6,2 0 6,-1-6 2,-1 2 2,1-4 1,3 0-13,0 0 3,7-6 12,6-26 11,4-10-8,4-12-11,2-1-4,1-3-3,2 5 0,-2-5 0,2 12-3,-7-1-28,-2 15 3,-12 6 8,-5 15-15,-12 8-41,0 3 17,0 3-41,-8 16-96</inkml:trace>
  <inkml:trace contextRef="#ctx0" brushRef="#br0" timeOffset="-121645.345">18996 15316 78,'0'0'41,"0"0"-21,0 0 7,0 0 18,0 0-14,0 0-28,0 9-3,6 12 0,10 16 17,3 2 13,2 5-4,2 6 1,4-4 10,-3-3-19,-2-7 10,5-12-15,-3-9-2,1-9-1,4-6-3,0-3 19,7-21-10,1-12 2,6-8-16,-1-1 7,3-2-9,-1 1 1,2 7 4,-4 6-4,-8 1-1,3 7-29,-4 3-59,0-5-18,-2-4-81</inkml:trace>
  <inkml:trace contextRef="#ctx0" brushRef="#br0" timeOffset="-96900.562">18482 16736 32,'0'0'60,"0"0"-47,0 0-11,0 0 2,0 0-1,0 0 12,0 0-3,0-5-10,0 2 2,0 3-4,0 0 3,-1 0-3,-4 0-16,1 0-43</inkml:trace>
  <inkml:trace contextRef="#ctx0" brushRef="#br0" timeOffset="-96422.06">18482 16736 38,'-26'62'11,"26"-58"15,3-4 8,-3 0-12,0 0 10,0 0 4,0 0-4,0 0-14,0 0 1,0 0 2,0 0 5,0 2-2,0-2-8,0 0 3,2 0-4,5 0-12,7-10 6,14-21 9,15-18 10,10-14-16,7-9-3,4-4 3,-6 2-4,-4 14-5,-11 11-3,-10 17 1,-6 10 2,-8 8-3,-4 11 0,-9-2 0,-2 5 1,-2 0-3,-2 0-1,0 0-7,0 0-2,5 0-76,-5 8 11,0 6-170</inkml:trace>
  <inkml:trace contextRef="#ctx0" brushRef="#br0" timeOffset="-91884.474">16011 13284 195,'0'0'15,"0"0"-15,0 0-17,152-54-17,-94 34-86</inkml:trace>
  <inkml:trace contextRef="#ctx0" brushRef="#br0" timeOffset="-66452.549">17922 18531 56,'0'0'14,"0"0"3,0 0-1,0 0 11,0 0-6,0 0-9,0 0 11,0 0-10,-22-77 10,22 70 3,-1 1-6,1 6 0,0-1-7,-2 1 7,2 0-4,-2 0 5,0 0-8,2 0 0,-5 0-3,1 0 3,-3 0 3,-6 1-10,4 14-6,-3-3 7,4-2 2,1 2-6,3-4 11,-1-2-11,5-2 5,-3 4-7,1-2 0,2 3 3,-2-2-3,2 3 4,0-1-5,0 0-5,2 2 5,14 4 0,11 3 3,11-4 1,16-3-2,12-8 10,7-3-8,2-1-3,-2-21 2,-1-4 0,1-5 9,2 4 2,-1-5-5,-5 6-8,-5 0 3,-8 6-1,-13 3-5,-11 8 2,-15 0 0,-9 5 5,-3-1-5,-2 5-2,-3 0 2,0 0-1,0 0-12,2 0-34,0 0-31,0 12-1,-2 8-10</inkml:trace>
  <inkml:trace contextRef="#ctx0" brushRef="#br0" timeOffset="-55889.301">15365 5300 131,'0'0'57,"0"0"-56,0 0 7,0 0-8,0 0 9,0 0 1,0 0-4,89 80 16,-80-68-8,-3-2 3,-1 4 17,4 0-10,-2 4 14,4 4 12,5 0-29,-3 2-9,3 1 2,-1-4-9,-1-7-4,1-4 6,3-5-2,-3-5 4,10 0 10,4-18 13,11-25-10,11-20 0,12-21-11,5-17-9,11-14 6,6-1-8,-1 4 0,-1 9 0,-5 13 5,-14 12-5,-11 11-5,-13 21-4,-10 12-12,-15 17-22,-5 6-16,-6 10-28,-3 1-34,-1 4 41,0 17 12</inkml:trace>
  <inkml:trace contextRef="#ctx0" brushRef="#br0" timeOffset="-55363.768">16236 4688 48,'0'0'62,"0"0"-8,0 0-12,0 0-16,0 0 0,0 0-5,-9-20-13,9 20-8,0 0 0,0 10 1,0 15 4,0 8 3,0 9 15,5 6 3,3 7 1,4 3-10,-1 3-7,0 0-5,-1-7 13,2-7-6,0-10-9,1-7 0,3-5 0,3-9-2,6-7 0,4-4-1,16-5 4,10-2-2,20-31 4,16-20 6,7-19-7,2-9-5,-8-3 7,-6 7-4,-10 14 2,-11 8-3,-11 11-2,-8 12 0,-9 10 0,-3 10-16,-5 8-45,-4 4 1,-7 0-22,-12 2-83</inkml:trace>
  <inkml:trace contextRef="#ctx0" brushRef="#br0" timeOffset="-49851.877">14215 5041 22,'0'0'40,"0"0"-17,0 0-1,0 0 12,0 0-5,0 0 2,0 0-7,-45 0 2,42 0 3,1 0-10,2 0-13,0 0-2,0 0-4,0 0-2,0 2 2,0 1-6,9 2 6,25 1 0,13-2 4,13-2 9,16-2-6,10 0 0,11-17 0,3-6 11,4-5-5,-5-2 0,-5 6-1,-13 1-1,-9 8-9,-9 4 0,-11 11-2,-4 0-9,-21 29-74,-23 12-82</inkml:trace>
  <inkml:trace contextRef="#ctx0" brushRef="#br0" timeOffset="-48494.439">13706 6822 10,'0'0'51,"0"0"-7,0 0-11,0 0 7,0 0-7,0 0 0,-18-34-2,18 34-1,-2 0-14,2 0 2,0-2 0,-2 2 8,2-2 5,-2 0-4,-1-1-3,1 3-14,2 0 3,0 0 0,0 0-8,0 0-3,0 0 1,0-1-3,0-7 0,17-3 0,22-6 1,15-8 1,10-5 0,7-4 3,8 0-5,0-4 0,2 3 1,4 4 2,-8 2 1,-7 8-4,-6 5 2,-5 12-2,-4 4-13,-4 0-117,-13 14-51</inkml:trace>
  <inkml:trace contextRef="#ctx0" brushRef="#br0" timeOffset="-33550.198">5200 15325 51,'0'0'10,"0"0"18,0 0-7,0 0-5,0 0 14,0 0-4,0 0-17,0 0 3,-41-27 4,35 27-4,1 0-1,1 0-2,0 0 3,-1 0-7,-2 0 13,1 0-3,-1 0-5,2 0 2,-1 0 14,1 0-12,1 0-6,-3 0 5,5 0-8,0 0-2,0 0 5,0 0-6,2 0-4,0 0-3,0 0-5,0 4 9,0 2 1,2 2 6,16-4-4,8 1 3,7-5-4,8 0 7,5 0-5,9 0-2,13 0 4,4 0 0,5-13-3,4-1-1,-4 0 2,0 0 3,-2-2-4,0 2 5,-5 0-7,-9-3 2,-8 12 0,-16-5-1,-5 6 1,-12 1-1,-9 2-1,-5 1 0,0 0 1,-4 0-1,2 0-2,-2 0-5,1 0-14,-3 4-15,0 11 1,0 8-35,-3 3 24,-13-1-59</inkml:trace>
  <inkml:trace contextRef="#ctx0" brushRef="#br0" timeOffset="-33074.421">5345 15404 37,'0'0'32,"0"0"-20,0 0 5,0 0 11,0 0 1,0 0 24,-60 0 0,55 0-35,2 0 3,1 0 10,2 0-6,0 0-17,0 0-8,0 0-6,0 0-1,7 0-4,25 0 11,15 0 4,25-4 12,13-13 3,16-3-7,6 1-5,2 0-7,2-2 10,-6 5-10,-5 7-44,-10 6-6,-12 3-46,-18 0-33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01T04:52:33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5230 5798 307 0,'0'0'12'15,"75"-125"-12"-15,-48 88 0 0,2 19 4 16,-2 9-15 0,-2 9-14-16,-5 0-27 0,-14 8-49 15,-6 28-19-15,-2 18 113 16,-29 14 6-16</inkml:trace>
  <inkml:trace contextRef="#ctx0" brushRef="#br0" timeOffset="53285.496">21887 8153 110 0,'0'0'69'16,"0"0"-37"-16,0 0-12 16,0 0-7-16,-134-2-10 15,98-2 2-15,-6 0 26 16,-7-4-1-16,-4-1-12 15,-9 1-2-15,-4-1-16 16,-9 5 0-16,-14 4-91 0</inkml:trace>
  <inkml:trace contextRef="#ctx0" brushRef="#br0" timeOffset="213509.849">3677 4305 347 0,'0'0'93'0,"0"0"-52"15,158-130-22-15,-100 86 10 16,-7 8 24-16,-13 11-32 16,-14 12 4-16,-8 7-12 0,-5 1-4 15,-4 5 19-15,0 0-11 16,0-2 4-16,-3 2 0 15,2 0-9-15,-4 0 10 16,1 0-6-16,-1 0-7 16,-2 0 12-16,0 0-16 15,0 0 2-15,0 0 12 16,0 0-17-16,0 0 5 16,0 0 1-16,0 0-5 15,0 0 4-15,0 0-7 16,0 0-9-16,-7 0-115 15,-10 0-254-15</inkml:trace>
  <inkml:trace contextRef="#ctx0" brushRef="#br0" timeOffset="213838.71">3821 3909 478 0,'0'0'336'16,"0"0"-294"-16,0 0-42 16,0 0 3-16,0 0 28 15,0 0-6-15,117-53-21 0,-84 56 3 16,-8 26-4-16,-5 9 16 15,-11 6 10-15,-7 4-3 16,-2 0 15-16,0 4-33 16,-2 1-1-16,-10 1-7 15,-3-6-16-15,-6-12-174 16,0-13-607-16</inkml:trace>
  <inkml:trace contextRef="#ctx0" brushRef="#br0" timeOffset="-214641.227">4247 3382 401 0,'0'0'64'15,"0"0"-21"-15,0 0 41 16,0 0 16-16,0 0-31 16,0 0-18-16,0-5-11 15,0 5-23-15,0 0 7 16,0 0-16-16,-4 5-7 15,-7 22 8-15,-5 12-5 16,-1 9 9-16,5 2 0 16,1 7-13-16,5-1 18 0,0 1-10 15,2-6-1-15,4-8 8 16,0-15-12-16,0-7-3 16,0-9 0-16,7-1 1 15,7-3-3-15,-2-2 2 16,7-4 0-16,1-2 15 15,4 0-14-15,7-10 8 16,0-12-3-16,6-8-2 16,-8-2 4-16,1-5-8 15,-8 4 4-15,-5-2 3 16,-8 7 0-16,1 0-7 16,-6 2 5-16,-4 1 4 15,0-2-1-15,0 1-8 0,0-4 5 16,0-2 10-16,0 0-12 15,0-2 4-15,0 0 0 16,0-1-1-16,-6 2-1 16,-5 4-2-16,-3 6-1 15,-1 6 14-15,-5 3-15 16,-2 4 17-16,-5 4-10 16,-4 6-2-16,-2 0-2 15,-4 0-4-15,4 11 0 16,5 12-2-16,10 2 1 15,4 0 1-15,9 1 0 16,5 2-7-16,0 1 2 16,14 1 1-16,17 0 4 0,16 0-6 15,9 1 14-15,6 2-8 16,0 1 0-16,-4 6 5 16,-10 4-11-16,-11 9 6 15,-10 1 0-15,-10 2-4 16,-8-1 10-16,-6-8-6 15,-3-4 0-15,0-10 5 16,0-3-9-16,-3-2 4 16,-10-3 0-16,0-7 3 15,-3 0 7-15,-3-3-10 16,0 0 0-16,-1-1-22 16,5-4-74-16,3-10-84 0,8 0-258 15</inkml:trace>
  <inkml:trace contextRef="#ctx0" brushRef="#br0" timeOffset="-214381.682">4703 3523 777 0,'0'0'126'16,"0"0"-77"-16,0 0-20 16,0 0 69-16,0 0-7 15,0 0-27-15,-15 0-55 0,15 0-1 16,0 0-7-16,0 0-1 16,0 0-27-16,0 0-64 15,2 0-117-15,10 0-111 16</inkml:trace>
  <inkml:trace contextRef="#ctx0" brushRef="#br0" timeOffset="-213923.14">4715 3287 695 0,'0'0'99'0,"0"0"-42"15,0 0-19-15,0 0 13 16,0 0-5-16,0 0-46 16,-12-17-3-16,24 17-16 15,13 8 19-15,1 12-3 16,1 5 12-16,-2 3-9 16,-7-5 14-16,2-5-11 15,-5-1 18-15,-1-8-21 16,-4-4 5-16,4-3-3 15,2-2 3-15,0 0-5 16,1-16 18-16,1-24-16 16,-1-13 20-16,-1-9-19 0,-5-2 1 15,-2 1 8-15,-2 9-11 16,0 7 1-16,-1 9 12 16,-1 12-8-16,-3 9 23 15,-2 10 8-15,0 4-17 16,0 3 25-16,0 0-41 15,0 0 3-15,0 0-7 16,0 0 10-16,0 0-12 16,0 0 2-16,0 0-15 15,0 0-24-15,0 0-120 16,0 0-165-16</inkml:trace>
  <inkml:trace contextRef="#ctx0" brushRef="#br0" timeOffset="-189765.683">21532 15484 509 0,'0'0'121'0,"0"0"-55"0,0 0-66 16,0 0 1-16,0 0 5 16,0 0 18-16,0 0 24 15,0 0-6-15,21-4-34 16,-5 4 21-16,14 10 13 15,4-2-30-15,10-6 16 16,8-2-18-16,15 0-3 16,12 0 22-16,18-23-19 15,9-13 10-15,11-3-19 16,5-7 1-16,3 0 5 16,2-1-7-16,-3 10 0 15,-1 4-4-15,-5 12 10 0,-2 8-8 16,-9 8 2-16,-11 5-5 15,-14 0 2-15,-13 0-2 16,-11 9-1-16,-2 1 6 16,-10-1-13-16,-3-5 10 15,-7-3 2-15,-5-1-14 16,-6 0 14-16,-6 0-12 16,-5 0 6-16,-3-5 4 15,-3-9-6-15,0 0 7 16,-4 6-3-16,-2-5-7 15,-2 7 9-15,0 4-1 16,0 2 4-16,0 0 0 16,0 0 1-16,0 0-1 0,0 0 0 15,0 0 2-15,0 0-5 16,0 0 6-16,0 0-3 16,0 0 0-16,0 0 10 15,0 7-10-15,0 7 0 16,0 3 3-16,0 6 6 15,0 13-8-15,0 4 1 16,13 10 12-16,10 6-14 16,6 6 14-16,4 8-12 15,9 9-2-15,10 1 25 16,1 6-19-16,3 2 2 16,-3-2-5-16,-1 3 7 0,-3-5-10 15,-7-3 0-15,-2-6 0 16,1-6 9-16,-6-12-6 15,-2-4 0-15,-3-13-3 16,-4-3 5-16,-6-10-6 16,-4-10 1-16,-8-9 0 15,-3-3-4-15,-5-5 5 16,0 4-1-16,0-4 2 16,0 0 2-16,0 2-2 15,0-2-2-15,-2 4 0 16,-11 0-2-16,-8-4 2 15,-3 8-2-15,-5-2-1 16,-5 6-10-16,-6 6 12 0,-5 0-8 16,-7 8-2-1,-13 7 10-15,-9 2-14 0,-6 6 9 16,-9 3 4-16,-7 0-11 16,-2 2 12-16,2-2-4 15,2-4 5-15,3 0-1 16,2-3 8-16,0 2-7 15,0-3 0-15,2-5 1 16,9 1-4-16,0 0 3 16,12-2 0-16,-4 2 3 15,5-6 1-15,5 0-3 16,4-2 9-16,10-1-9 16,8-6 10-16,3 1-10 15,6 3 0-15,2-3 3 0,2-4 4 16,0-1-8-1,3 1 0-15,2-5 6 0,-2-5 2 16,5 0-8-16,-2-4 2 16,1 0 15-16,1 0-16 15,1 0 9-15,-1 0 3 16,-2-8-12-16,-3-2 7 16,-4-3-8-16,-6-5 0 15,-2 4 5-15,1-4 1 16,0-4 0-16,-1 0 3 15,3-8-7-15,-2-2 3 16,2-5 0-16,0 2 1 16,-1-5 6-16,3 4-12 0,2-4 13 15,-2 3-13 1,3-2 5-16,-3-14-11 0,-7-5 6 16,1-10 0-16,-5-12 0 15,-8 0 1-15,3 3-3 16,-3 1 2-16,-3 6-3 15,2 8-3-15,-1 4 4 16,4 8 2-16,6 5-3 16,2 10 9-16,4 2-10 15,1 7 4-15,2 4 0 16,2 0-3-16,0 0 3 16,5 0 0-16,2 0-1 0,6 3 0 15,5-2 0-15,2 0 1 16,4 0-12-16,3-2 11 15,2-2-8-15,0 3 9 16,0-1-3-16,20-2 7 16,9 0-9-16,9-5 5 15,9 2 0-15,12-4-6 16,15 3-4-16,9 6-53 16,4 8-27-16,-5 4-103 15,-6 5-184-15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03T09:25:36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19344 662 242 0,'0'0'16'16,"0"0"-6"-16,0 0-10 16,0 0 11-16,0 0 17 0,0 0 10 15,0 0 6 1,0 0-27-16,-24-11 10 0,19 11 5 15,1-6-8 1,0 5 11-16,-3-5-28 0,3 1 16 16,2 3 6-1,-7-2-18-15,8 3 25 0,-1-6-24 16,0 1 12-16,-2 1 19 16,1-4-41-16,-1 5 25 15,0-2 0-15,2 3-20 0,-4-4 34 16,6 1-17-1,-2 0-6-15,0 4 29 0,2 0-23 16,0 2 9 0,0 0-11-16,0 0-19 0,0 0-5 15,0 12 2-15,29 9 0 16,12 14-1-16,7 0 6 16,8 2-10-16,4 4-23 15,-4 7-68-15,-7 0-95 16</inkml:trace>
  <inkml:trace contextRef="#ctx0" brushRef="#br0" timeOffset="51010.025">22288 3127 250 0,'0'0'31'0,"0"0"-18"0,0 0-5 16,0 0 11-16,0 0 28 15,0 0 0 1,0 0 3-16,0 0-28 0,0 0-6 15,0-45 8-15,-2 39 2 16,0 1 9-16,2 3 30 16,-2-1-45-16,2 3 14 15,0 0-15-15,0 0-4 16,0 0-2-16,0 0-10 0,0 0 2 16,0 0-2-1,0 0 0-15,0 0-2 0,0 0-1 16,0 0 0-1,0 4 3-15,0 5-2 0,0 2-1 16,2-3 0 0,6 2 4-16,1-4-3 0,4 0-1 15,3-3 0-15,7 0 6 0,6-3-5 16,4 0 2 0,11 0-3-16,3 1 0 0,3-1-16 15,-8 0-251 1</inkml:trace>
  <inkml:trace contextRef="#ctx0" brushRef="#br0" timeOffset="52061.478">22139 5985 703 0,'0'0'97'16,"0"0"-91"-16,0 0 4 16,0 0 2-16,0 0 37 15,0 0 2-15,0-10-39 0,0 8-11 16,0 2 0 0,2 0 4-16,6 0-5 0,6-1 0 15,6-4 0 1,3-1 0-16,7-2 0 15,2 0-1-15,1-2-4 16,3-2-68-16,0 5-28 0,-5-4-97 16,-5 3-57-1</inkml:trace>
  <inkml:trace contextRef="#ctx0" brushRef="#br0" timeOffset="53019.977">22221 10297 706 0,'0'0'122'0,"0"0"-60"0,0 0-54 16,0 0 1-1,0 0 44-15,0 0-6 0,-9-15-12 16,9 12-19 0,0-1-15-16,9-4 9 0,6 2-10 15,6-1 0-15,-2 4 0 16,4 1 4-16,2 0-8 16,-3-1 1-16,3 3-53 15,1 0-1-15,-4-1-40 16,3 1-42-16,-2 0-105 15</inkml:trace>
  <inkml:trace contextRef="#ctx0" brushRef="#br0" timeOffset="53400.007">22638 11065 780 0,'0'0'108'0,"0"0"-67"16,0 0-41-16,0 0 0 16,0 0-1-16,0 0 8 15,18-40-6-15,1 18-1 16,4-5-18-16,-1 1-95 15,1 2-193-15</inkml:trace>
  <inkml:trace contextRef="#ctx0" brushRef="#br0" timeOffset="59639.964">5807 13120 426 0,'0'0'35'0,"0"0"-34"0,0 0-1 15,0 0 4 1,0 0-2-16,0 0 21 15,0 0 10-15,53 8-8 16,-48-8 7-16,0 0 23 0,-3 0 5 16,-2 0-3-1,1 0-23-15,2 0-5 0,3 0-14 16,3-8-3-16,5-12-2 0,9-10-7 16,10-7-3-1,9-10 0-15,13-3-8 0,6-3-83 16,1-1-177-1</inkml:trace>
  <inkml:trace contextRef="#ctx0" brushRef="#br0" timeOffset="60260.929">8216 12972 456 0,'0'0'66'0,"0"0"7"16,0 0-13-16,0 0 12 15,0 0 30-15,0 0-37 16,0-49-14-16,0 48-18 16,0 1-25-16,0 0 18 15,6 0-9-15,5 0-9 0,5 0 1 16,4 0 0 0,2 0-9-16,9-10 0 0,8-16-9 15,5-14-39 1,10-17-112-16,1-18-205 0</inkml:trace>
  <inkml:trace contextRef="#ctx0" brushRef="#br0" timeOffset="77929.812">5232 14004 506 0,'0'0'14'0,"0"0"-12"0,0 0 7 16,0 0 71-16,-3901-42 32 0,7993-6-55 16,-4029-6-19-1,3 0-12-15,0 0-26 0,3 11 2 16,-5 11-2-1,-1 10 8-15,-5 8-17 0,-10 13-24 16,-11 1-189 0,-14 0-307-16</inkml:trace>
  <inkml:trace contextRef="#ctx0" brushRef="#br0" timeOffset="78538.909">5957 13716 362 0,'0'0'45'0,"0"0"-33"16,0 0 4-16,0 0 24 15,0 0 20-15,0 0-30 16,39-7 2-16,-32 7 12 15,-3 3-6-15,3 11 4 16,-2 1-9-16,-1 6-14 16,-2 3 12-16,-2-2-19 15,0 3-7-15,0-2 10 16,-9 1-14-16,-8 0 13 0,-6-6-4 16,0-1-6-16,4-6 21 15,1-4-12-15,5-7 6 16,6 0 15-16,4 0-17 15,3-18-8-15,0-11-9 16,16-1 1-16,11 8-4 16,2 8 3-16,2 14-2 15,3 2-1-15,-3 32 6 16,-4 19 0-16,-8 8 7 16,-5 6-4-16,-7-7 3 0,-7-4-6 15,0-8-3 1,0-7 0-16,0-5-15 0,-3-11-108 15,-7-6-192 1</inkml:trace>
  <inkml:trace contextRef="#ctx0" brushRef="#br0" timeOffset="80269.97">8084 13900 271 0,'0'0'93'16,"0"0"-38"-16,0 0-22 15,0 0-4-15,0 0 17 16,0 0 2-16,0 0 4 0,-18-4-1 16,18 4-11-1,0 2-17-15,9 22-19 0,20 11 43 16,12 10 0-16,3 0-6 16,7 5-10-16,4-6-7 15,-1 0-17-15,-3-4 8 16,-4-1-4-16,-9-4-11 15,-9-2 13-15,-11-7-11 0,-12-2 1 16,-6-4 8 0,0-3-10-16,-6 4 11 0,-21-6-12 15,-3 2 4-15,-5-7-3 16,-5-2 1-16,3-2-2 16,0-6 0-16,6 0-9 15,5-3-30-15,4-18-75 16,3-10-112-16,2-1-71 15</inkml:trace>
  <inkml:trace contextRef="#ctx0" brushRef="#br0" timeOffset="80591.471">8070 13972 321 0,'0'0'187'0,"0"0"-161"15,0 0-5 1,0 0 97-16,0 0-39 0,139-92-11 15,-81 56-43 1,1-2-20-16,5 0-1 0,-7 6-2 16,-1 4-2-1,-6 4 0-15,-11 8-26 0,-10 1-104 16,-16 14-153-16</inkml:trace>
  <inkml:trace contextRef="#ctx0" brushRef="#br0" timeOffset="126803.801">9022 10690 110 0,'0'0'33'15,"0"0"10"-15,0 0 31 0,0 0-4 16,0 0 0 0,0 0-20-16,0 0-5 0,0 0-16 15,51-12 8-15,-46 12-3 16,-5 0 12-16,2 0-7 16,-2 0-15-16,0 0 11 15,0 0 5-15,2 0-17 16,-2 0 13-16,0 0-6 15,0-2 4-15,0 2 10 16,0 0-21-16,0 0 12 16,0 0 0-16,0 0-10 15,0 0 8-15,0 2-16 16,0 16-10-16,7 10-1 0,9 1-1 16,5 0-5-1,6-5 0-15,2-8-1 0,2-6-2 16,3-5 5-1,2-3-2-15,-5-2 3 16,0 1 1-16,-1 5-4 16,-7 8 0-16,4 4 2 0,-4 4 9 15,-6 4-7-15,-3-2-2 16,-6-2 13-16,-3-4-11 16,-5 0-3-16,0 0-1 15,0 3 0-15,-5 1 0 16,-10-2 0-16,-1-6-4 15,1-3-6-15,-1-10-64 16,1-1-20-16,-1-1-55 0,-7-26-165 16</inkml:trace>
  <inkml:trace contextRef="#ctx0" brushRef="#br0" timeOffset="127019.87">9080 10644 716 0,'0'0'89'0,"0"0"-46"16,0 0-7-16,0 0-3 16,0 0-33-16,25-119 4 0,21 53-8 15,14-4 4 1,7 0-1-16,-3 12-79 0,-10 22-196 15</inkml:trace>
  <inkml:trace contextRef="#ctx0" brushRef="#br0" timeOffset="169063.792">3081 15611 9 0,'0'0'34'16,"142"-49"-17"-16,-51 39-15 0,9 1 0 15,10 6-2 1,-2 1 0-16,4-2 2 0,6-6-2 16,-3 7-63-1</inkml:trace>
  <inkml:trace contextRef="#ctx0" brushRef="#br0" timeOffset="187642.991">22950 17106 232 0,'0'0'377'16,"0"0"-321"-1,0 0-50-15,0 0-6 0,0 0 2 16,0 0-2 0,0 0 52-16,-63-62-1 0,57 48 3 15,1 7-21-15,1 7 12 0,4-3-3 16,-2 3-13 0,2 0 13-16,0 0-8 15,0 0 0-15,0 3 8 16,17 12-27-16,18 17 4 0,17 13 6 15,8 13-18 1,11 14 4-16,8 4-11 0,6 4 1 16,8 8-1-1,1-1 0-15,-1-7 0 0,-8-6-1 16,-16-20-7-16,-11-11 6 16,-14-22-32-16,-13-13-29 15,-10-8-23-15,-13 0-65 16,-8 0-126-16,0-8-210 15</inkml:trace>
  <inkml:trace contextRef="#ctx0" brushRef="#br0" timeOffset="188741.731">22997 17058 132 0,'0'0'192'0,"0"0"-139"16,0 0-36-16,0 0 23 16,0 0 45-16,0 0 16 15,-38 4-11-15,36-4-28 16,-1 0-30-16,-2 0-8 0,1 5 0 16,-5 2-13-1,3-2 10-15,-2 4 1 0,0 1 0 16,1 7 7-1,-1 1-11-15,-2 4 3 0,4 10 7 16,1-1-19 0,3 10 8-16,2-7-6 0,0 2-1 15,0-4 4-15,0-1-13 0,0-10 3 16,0-7 0 0,0-4-1-16,0-5 3 0,0-5-6 15,0 0 0 1,0 0-1-16,0 0 3 0,0 0-3 15,0 0 1 1,0 0-4-16,0-11 2 0,0-15 4 16,0-14-2-1,0-8 5-15,-11-13 0 0,2-8-5 16,0-3 0-16,5 1 3 16,4 3-4-16,0 12 1 15,0 10 0-15,0 14 2 16,11 10 3-16,0 14-5 15,0 8 2-15,4 0-1 16,4 0 9-16,1 0-9 16,-1 4-1-16,4 6 1 15,2 1 2-15,4 4-3 0,3-7 0 16,2 2 2 0,2-6-5-16,-1 1 4 15,3-5-1-15,-2 0 0 16,-2 0 0-16,-3 0-1 15,-6 0 1-15,-8 0 0 16,-3 0-5-16,-6 0 3 16,-5 0 2-16,1 0 0 15,-4 0 3-15,0 0-3 16,0 0 0-16,0 0 0 0,0 8 3 16,0 1-3-16,-9 9 0 15,-5 4 0-15,-3 0-4 16,-8 10 3-16,-6 4-1 15,-9 8 1-15,-11 1-4 16,-7 1 0-16,-12 2 5 16,-10 5-1-16,-7 6-5 15,-8 3-1-15,1 9-37 0,10-3-27 16,8-3-7-16,11-6-7 16,9-15-47-16,6-20-239 15</inkml:trace>
  <inkml:trace contextRef="#ctx0" brushRef="#br0" timeOffset="-201322.756">14893 3320 286 0,'0'0'199'15,"0"0"-178"-15,0 0-16 0,0 0 83 16,0 0-20-16,0 0-5 0,0 0-2 16,0 0-30-1,5-6 6-15,-5 6-32 0,0 0 13 16,0 0-7-1,0 0-6-15,0 0 6 0,0 2-10 16,6 14 0 0,0 9 15-16,2 3-8 0,-2 4 6 15,1-1-2-15,-1-2 0 16,1-8 9-16,0-2-18 16,-2-5 3-16,-1-3-1 15,0-4 0-15,-2-4-2 16,3 0 0-16,-3-3-1 15,5 0 14-15,8-4 12 16,10-20 11-16,8-14-10 16,9-12-28-1,6-4 9-15,2 0-10 0,0 3 1 16,1 9-6-16,-2 2 4 0,-2 8 0 16,-3 4-9-1,-3 9-30-15,-8 4 3 0,-6 7-17 16,-12 6-13-1,-2 2-4-15,-5 0-41 0,-4 0-69 16,-4 19 34 0</inkml:trace>
  <inkml:trace contextRef="#ctx0" brushRef="#br0" timeOffset="-199351.358">15282 3219 579 0,'0'0'76'15,"0"0"-61"-15,0 0 9 16,0 0 7-16,0 0 28 15,0 0-9-15,0-31-22 16,0 31-1-16,0 0-20 16,0 6-6-16,0 20 10 15,10 13-1-15,5 0 19 0,-1 1-5 16,-3-7-16 0,0-9 8-16,-2-10-8 0,0-2 1 15,2-8 4 1,0-2-11-16,2-2 5 0,10 0 2 15,4-13 7 1,8-16 19-16,7-14-7 16,8-5-21-16,0-4-1 15,4 2-1-15,-5 4-5 0,-2 6 0 16,0 5-18-16,-3 10-11 16,1 5-26-16,-3 6-19 15,-6 9-4-15,-7 5-51 16,-11 0-121-16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10-23T11:16:18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2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82927" units="1/cm"/>
        </inkml:channelProperties>
      </inkml:inkSource>
      <inkml:timestamp xml:id="ts1" timeString="2021-10-23T11:18:23.858"/>
    </inkml:context>
  </inkml:definitions>
  <inkml:trace contextRef="#ctx0" brushRef="#br0">810 1465 157,'0'0'105,"0"0"-66,0 0-17,0 0-5,0 0-6,0 0-10,0 0 3,0-3-4,0 3 0,0 0 1,0-2 1,0 2-2,0 0 6,0 0 3,0 0 23,0 0-17,0 0 1,0 0 10,0 0-9,0 0 6,0 0 1,0 0-2,0 0 19,0 0-25,0 0 1,0 0-2,0 0-12,0 0 11,0 0-14,0 0 0,0 0-6,0 0 6,0 0 0,0 0-1,0 0 2,0 0-7,0 0 6,0 0 0,0 0 1,0 0 1,0 0 0,0 0-2,0 0 0,0 0-2,0 0 2,0 0 0,0 0 5,0 0-5,0 0 20,0 0-3,0 0-1,0 0 20,0 0-16,0 0 0,0 0-4,0 0-15,0 0 24,0 0-25,0 0 0,0 0 14,0 0-10,0 0 15,0 0-12,0 0-3,0 0 22,0 0-25,0 0 4,0 0 4,0 0-7,0 0 6,0 0-8,0 0 0,0 0 1,0 0 3,0 0-4,0 0 0,0 3-10,0 30 1,0 13 12,-6 13-3,-7 2 26,-3-11-20,5-10 9,4-8-11,3-7-1,4-8 7,0-5-10,0 1 0,0-5-1,0 0 6,0-3-6,0 2 1,0-5-8,0-2-9,0 0-46,0 0-4,0 0 1,0-9-61,0-16-269</inkml:trace>
  <inkml:trace contextRef="#ctx0" brushRef="#br0" timeOffset="531.732">731 1187 379,'0'0'42,"0"0"-29,0 0-4,0 0 46,0 0-2,0 0-11,-58-27-18,44 27-17,-9 3 11,-6 21-15,-6 12 8,-7 16 13,-6 17-7,0 13 20,-1 13-13,6 6-1,8 6 5,10-1-21,9 0 8,8-4-4,8-15-9,0-21 4,0-20-6,24-18-2,8-10 2,10-8 3,16-10 5,10 0-8,15-27 2,11-18 7,-1-22-9,3-21 0,-1-10-2,-12-4 6,-6 4-8,-17 10 2,-25 7-1,-24 7-6,-11 6 15,-44 6-9,-20 4 3,-15 14 0,1 9-1,2 15 1,12 10 0,22 6 4,17 4 0,19 0-8,6 16-45,17 10-75,23 1-62</inkml:trace>
  <inkml:trace contextRef="#ctx0" brushRef="#br0" timeOffset="2235.972">1930 1167 306,'0'0'54,"0"0"-12,0 0 30,0 0 17,0 0-3,0 0-51,0 0-15,0-19-5,-7 24-11,-7 19-3,-3 16 7,-8 12 16,0 10 26,6 0-34,-1 3 7,6-7 1,-1-5-19,1-6 3,7-4-8,1-12 1,1-2-9,3-8-45,-1-6-33,3-12-67,0-3-206</inkml:trace>
  <inkml:trace contextRef="#ctx0" brushRef="#br0" timeOffset="2476.926">1707 1528 479,'0'0'93,"0"0"-20,0 0-26,0 0-27,0 0 12,131-87-32,-48 60 0,2 4 5,-6 9-4,-12 8-2,-17 6-12,-24 0-67,-17 2-11,-9 14-54,-19-2 8</inkml:trace>
  <inkml:trace contextRef="#ctx0" brushRef="#br0" timeOffset="2752.561">1911 1023 488,'0'0'74,"0"0"-18,29-135-40,6 98-5,4 5 24,3 6-35,4 11 7,-5 10-7,-7 5-6,-9 11-2,-18 27-52,-7 17-1,0 6-15,-5-3-62,-6-12-103</inkml:trace>
  <inkml:trace contextRef="#ctx0" brushRef="#br0" timeOffset="3022.622">2370 1006 306,'0'0'83,"0"0"-25,0 0-38,139-18 12,-119 64-19,-15 25 48,-5 21 14,-11 7-23,-20-7-4,2-18-31,8-25-4,11-21 10,4-15-19,6-10 15,0-3-12,0 0 18,0-27 60,12-17-77,9-13-8,9-9 0,2-8 4,5 2-9,1 2-8,-2 10-42,-3 14 8,-8 20-24,-7 15-35,-9 11-37,-9 3-135</inkml:trace>
  <inkml:trace contextRef="#ctx0" brushRef="#br0" timeOffset="3390.487">2663 1215 235,'0'0'71,"0"0"-27,0 0-17,0 0 4,0 0-2,0 0-23,24 86-3,6-86 9,7 0-3,10-17 13,2-15-6,0-5-13,-5-1 16,-7 2-17,-10 4 0,-10 4 6,-9 10-1,-8 3 19,0 8 13,-2 3-2,-19 4 3,-6 0-36,-8 2-4,-4 23 3,-1 10 3,-2 5 0,1 6-6,4 0 1,6 0 31,4-4-3,7-3 3,15-8-11,3-4-18,2-9 7,2-4-10,24-9 0,18-5-2,12 0-20,15-9-74,-7-16-195</inkml:trace>
  <inkml:trace contextRef="#ctx0" brushRef="#br0" timeOffset="3608.845">3193 1335 574,'0'0'132,"0"0"-57,0 0-46,0 0-10,0 0-19,0 0-7,-64 10-202,92-10-275</inkml:trace>
  <inkml:trace contextRef="#ctx0" brushRef="#br0" timeOffset="4029.078">3668 1092 343,'0'0'98,"0"0"-43,0 0 35,-125 30 20,119-30-21,6 0 4,4 0-65,43-13-22,33-18 1,32-5-4,15 2 1,5 7-4,-15 8 0,-20 7-10,-31 10 5,-30 2-24,-27 0-37,-9 12-42,-32 9 63,-23-1-55,-8-6-114</inkml:trace>
  <inkml:trace contextRef="#ctx0" brushRef="#br0" timeOffset="4252.581">4016 1008 103,'0'0'380,"0"0"-343,0 0 17,-47 107 27,16-59 22,2 4-41,4-3-8,4 2-1,3-1-34,7-1-13,2-3-6,8-2 8,1-5-16,0-2-72,5-16-74,10-9-128</inkml:trace>
  <inkml:trace contextRef="#ctx0" brushRef="#br0" timeOffset="5310.144">4227 1177 200,'0'0'79,"0"0"-41,0 0 14,0 0 47,0 0-9,0 0-28,8-6-34,-8 6-2,-11 16 11,-24 14-10,-11 12 13,-11 9 1,5 2-9,7-9 14,19-12-32,13-11-7,13-9-7,0-7-2,13-5 2,24 0-4,17-14 9,13-19-12,-2-9-35,-1-1 5,-19 8 24,-18 10 3,-17 13 10,-10 8 1,0 4 6,-6 0 40,-21 0-42,-6 10 0,-1 7-1,3-3-2,7 1 24,5-5-22,11-6 3,4 1 10,4-5-14,0 1-6,0 3-3,0 5 6,6 2-6,8 5 6,-1 1 0,-3-2 5,0-2-3,1-4 0,-3-4-2,6-3-13,7-2 9,5 0-6,5-23 8,5-9 2,0-5-18,-5-10 14,-2-3-1,-4-1 5,-6 4-3,-5 3 7,-7 10-2,-3 5 0,-4 5 8,2 6 28,0 4-27,-2 2 3,2 7 9,-2 0-17,0 5 0,1 0-6,-1 0 0,7 0-9,-4 0 0,5 2 1,-2 15 7,0 3 2,-1 4-8,-2 3 7,-3 10 0,0 5 3,0 4-1,-16 3 2,-6-6-4,6-5 1,0-8 2,5-10-3,4-8 0,6-8 0,-1-4 5,2 0-3,0 0-2,0-2 0,25-16-4,13-3 6,9-2-4,-4 7 1,-9 9-18,-13 7 12,-9 0 0,-12 5-9,0 22 16,-14 2 0,-24 1 6,-6-3 8,-7-9 4,1-8 21,6-10-38,8 0 6,12 0 1,6-14-5,11-7-6,7-3-2,0-2-43,27-3-18,19-2-112,8 1-161</inkml:trace>
  <inkml:trace contextRef="#ctx0" brushRef="#br0" timeOffset="5986.342">4897 924 199,'0'0'192,"0"0"-164,0 0 6,0 0 34,0 0-15,0 0 9,-21-6-10,19 4-18,2 2 11,0 0-40,0 0 7,0 0-12,-6 2 3,-2 24-5,-7 13 5,0 10 13,-3 6 14,2-3-18,5-2 13,2-6-18,7-4-6,2-3 17,0-5-18,13-5 0,12-1-1,2-5 4,2-7 4,4-6-7,3-8 0,-3 0-9,0 0 1,-2-12-4,-2-11 8,-2 0 4,-2-6-4,2-1 4,-5-2-6,0-2 3,-2 5-2,-7 0 3,-5 7-9,-6 6 9,-2 8-2,-4 5 6,-23 3-2,-12 0 9,-3 23-5,2 7 14,7 2-9,8 2-4,9-3 25,8-2-27,8-2-2,0-1-1,31-3 0,20-3-15,20-5-49,10-12-86,-4-3-98</inkml:trace>
  <inkml:trace contextRef="#ctx0" brushRef="#br0" timeOffset="7387.603">1604 1961 340,'0'0'103,"0"0"-71,0 0 15,0 0 13,0 0 9,-121 0 26,111 0-52,5 0-7,3 0 9,2 0-22,0 0 3,0 0-24,0 0 4,0 0 0,0 0-6,0 0-3,0 0 2,9 0 2,18 0-4,12 2 3,13 0 0,10 2 2,15-4 5,11 0-8,10 0 1,7 0 0,3-6 2,0-4-2,-2-4 0,-4 0 2,1-1 2,5 0-2,4 1-2,4 0 0,-1 2-3,-1 4 6,-8 1-3,-11 4 0,-8 3 5,-3 0-5,-9 0 0,-4 0-1,-5 0-1,-1 5 2,5 2 0,3-5 0,6-2 1,7 0-6,3 0 5,0 0 0,-4-9-3,-3-2 9,-6-1-11,-7-1 5,-3 1 0,-5 2-1,-3 3 1,-2-4 0,0 1-2,-1 2 11,-3 3-14,-3 0 5,-5 0 0,-3 1-5,3 1 8,-4-3-5,-1 3 2,-4 0 0,1-1 0,-5 2 0,-2 2 0,2 0-7,0 0 14,0 0-8,3 0 1,-3 0 0,-4 0-11,-4 0 11,-4 0-1,-1 0-3,-3 0 8,-1-2-7,-3 1 3,0-4 0,-4 3-2,-3 2 10,-3 0-3,-1 0-5,0 0 2,0 0 1,0 0-3,0 0 0,0 0-1,0 0 5,0 0-7,0 0 3,0 0 0,0 0 4,0 0 0,4 0-4,-2 0 0,-2 0 7,0 0 4,0 0-9,0 0-2,0 0 8,0 0-1,0 0-11,0 0 4,0 0-59,0 0-78,0-10-384</inkml:trace>
  <inkml:trace contextRef="#ctx0" brushRef="#br0" timeOffset="60502.004">1368 2498 242,'0'0'76,"0"0"-42,0 0-2,0 0 5,0 0 28,0 0-19,0 0-32,0-28 13,0 25-20,0 3 15,0 0 11,0 0-13,0 0 5,0 0-9,0 0-5,0 0 3,0 5-13,-7 16-1,-8 4 3,-4 8-1,0 1 11,3 2-11,-1 2 9,5 0 5,1 0-10,4-4 7,5-7-13,2-2 3,0-4-2,5-8-1,12-5 0,6-8 8,8 0-5,4-4 6,3-24-9,1-7 1,-6-6-1,-2-1-4,-11 4-3,-6 2 2,-10 6 5,-4-1-6,0-1 6,-18 4 0,-2 0-3,-2 8 7,-1 6-4,6 4 0,-1 4 0,2 4 2,3 2-2,0 0 0,1 0 0,5 0 2,5 0-4,0 0 2,0 2 0,-2 14-9,-1 7 11,-2 2-2,2 1 0,3 0 1,2-4-2,0-5 1,0-7 0,7-2 1,18-4-1,10-4 1,14 0 1,9-27 1,3-4-2,1-5-1,-7-1-4,-6 3 4,-12 3 0,-16 12 3,-9 5-3,-12 6 0,0 2 25,0 4-17,0 0 7,0 2-4,-5 0-9,3 0 7,0 0-9,-1 0 0,1 0-2,-4 0 2,-1 10-1,-5 19-4,2 8 5,-1 7-1,-1 3 1,4-8 0,3-5 1,5-8 4,0-5-9,0-11 4,11-4 0,12-6-7,6 0 11,8-20-4,3-9 0,1-5 7,-6 3-8,-4 0 1,-4 4 0,-6 7-5,-9 3 11,-5 8-6,-2 4 0,-5 5 0,0 0 4,0 0-4,0 0-4,0 0 3,0 6-3,0 12 3,0 6 1,0 4 0,2-6-2,3 1 3,1-6-1,3-3 0,2-3 1,3-7 3,3-4-4,6 0 0,6-4 9,2-21-8,4-4 3,-1-4-4,0-3 1,-4-2-5,0-5 4,-4-3-5,-1-5 4,-3 5-6,-9 6 7,-3 12-4,-8 11 4,-2 12-2,0 2 2,0 3 0,-2 0-1,-12 0-1,-3 12-1,-2 13 0,3 3 3,1 7 8,2 6-7,2-4 5,4 1 2,5-3-4,2-4 8,0 0-12,0-1 0,6-2 2,6 1 1,1-7-1,-2-3-2,1-2-14,-4-7 12,-1-3-39,-3-2-14,1-5-36,0 0-68,-5 0-41</inkml:trace>
  <inkml:trace contextRef="#ctx0" brushRef="#br0" timeOffset="62482.454">2131 2428 376,'0'0'92,"0"0"-22,0 0-14,0 0 1,0 0 10,0 0-20,0 0-35,-14 28-3,65-28-3,16-8-5,7-10 8,-3-3-9,-9-2-2,-12 3-2,-15-4-3,-8-2 5,-11-2-5,1-3 7,-6 1-1,-2 1 3,-2 2-2,-2 6 0,-1 2 2,-2 6 10,-2 4-7,0 6 4,0 1 7,0 2-7,0 0-6,0 0-3,0 0-2,0 0-6,0 9 5,0 5 3,0 7 0,0 0 1,0 11 2,0 9-3,-16 10 0,-6 14 7,-7 5-2,-2 4 8,0-5-4,2-13-7,9-8 13,9-12-15,7-12 0,4-10 1,0-8 2,0-6-3,15 0 0,14-5 0,4-20 14,5-8-14,-2 0 0,-10 5 3,-6 3-3,-11 9 1,-4 7 0,-5 4-1,0 3 14,0 2 3,-9 0-4,-6 0-13,-4 0 0,6 14-1,0-1 1,4 3 0,0 3-2,0 0 6,4 1-5,3-3 1,2-3 0,0-1-4,0-7 4,0-2 0,14-4-4,2 0 9,8 0-2,1-16-3,-1-3-11,-2-2 9,-4 1-14,-10 1 9,-3 6 6,-5-2 1,0 6-4,0 0 4,-6 4 0,-5 0-4,2 5 8,8 0-10,1 0 6,0 0 0,0 0-6,6-4-1,19-6 7,10-3 2,1-1 1,-1 0 4,-11 1-6,-6 5 3,-7 2 13,-6 6-16,-3 0-1,-2 0 0,0 0 3,0 6-7,0 15 4,-11 0 0,-3 4 2,1-4 4,4-2-9,4-6 3,5-1 0,0-1 1,0-1-1,0-2 0,0-3-4,0 0 9,0-5-10,5 2 5,2-2 0,2 0-10,-1 0 10,4-4 0,-3-12 0,-3 0 3,1-2-9,-3 2 6,-2 1 0,-2 3 1,0 0 0,0 2-2,0-2 1,-8 5 0,-1-2 1,0 4-1,0-2 0,4 5-1,1 2 4,4 0-5,-2 0 2,2 0 0,0 0-6,0 0-3,0 0 5,0 0 4,0 6 0,0-3-3,2-3 3,21 0-3,4-5 1,8-17-16,-2-7-24,1 0 2,-10-3 6,-4-4 31,-6-4-15,-11-1 15,0 1 0,-3 6 6,0 3 0,0 6-2,-3 7 6,-2 7 31,-2 4-18,-1 5 18,2 2-6,2 0-17,0 0 4,4 0-19,0 0 0,0 0-5,0 0 2,0 6 3,0 6 0,4 2 1,2 4-3,-2 5 2,-1 5 0,-3 6 8,0 3 1,0 4 19,0 1-11,0 0-7,-9 0 6,-2 0-13,0 0 0,-4 1 0,-2-6 2,4-2-1,1-7-4,0-4 0,3-4 2,1-6 1,1-7-3,2-2 0,3-3 3,2-2 2,-3 0-1,3 0-4,0 0 15,0 0-9,0-2 5,0-10-11,0-7 0,0-4-5,21-5 4,8-6 0,9-5-5,3 0 1,7-6-1,-2 1-5,-5 2-2,-8 12 12,-13 10-5,-11 10 6,-9 8 0,0 2 2,0 4-12,-29 31 9,-14 12 1,-5 10 13,5-6-1,11-10 11,18-12-13,14-10-8,0-4 9,20-3-5,20-3-6,15-7 2,8-2-2,8 0-10,3-2-63,-9-12 15,-19 3-94,-28 4-227</inkml:trace>
  <inkml:trace contextRef="#ctx0" brushRef="#br0" timeOffset="63527.832">1047 3127 481,'0'0'114,"0"0"-71,0 0-7,0 0 40,0 0-14,0 0-24,0 0-17,-31 5-19,31-3 2,10 2 0,26-3 3,20 2-7,24-3 12,23 0-11,25 0 7,19 0-8,22-8 0,9 1 4,5 2-2,-3-4-2,-11 2 0,-7 1 0,-18-2-2,-13 3 2,-14-1 0,-17 1 0,-19-2 6,-15 4-3,-13-1-3,-14 2 0,-15-1 6,-11 3-5,-11 0-1,-2 0 10,0 0-7,0 0 8,0 0-10,0 0-1,0 0 14,0 0-10,0 0-6,0 0 2,0 0 0,0 0 0,0 0 0,5-2 0,-5 2 3,1 0-2,2-3 2,-3 3-3,0 0 0,0 0-2,0 0 4,0 0-2,0 0 3,0 0-1,0 0 0,0 0-2,0 0 0,0 0 1,0 0 0,0 0-1,0 0 1,0 0 4,0 0 11,0 0-15,0 0 0,0 0 7,0-2-7,0 2-1,0-4 0,0-3-45,-9 2-50,-9-6-210</inkml:trace>
  <inkml:trace contextRef="#ctx0" brushRef="#br0" timeOffset="67967.257">4544 2252 141,'0'0'193,"0"0"-98,0 0-49,0 0-8,0 0 22,0 0-19,0 0 16,0-37-16,0 35-13,0 1 10,0 1-33,0 0-1,0 0 5,0 0-7,0 0 3,0 0-5,0 0 1,0 0 30,0 0-18,0 0 27,0 0 9,0 0-40,0 0 16,0 0-18,0 0-6,0 0 11,0 0-12,0 0 2,0 0-2,0 0-10,9 18 0,11 9 8,7 8 2,-2 7 0,-1 0 4,-6-6-2,-2 0-2,-5-5 0,-5-8-3,-2-5 3,0-4-1,-3-7-8,2-4-36,-3-3-21,2 0-39,5 0-5,-1-21-75</inkml:trace>
  <inkml:trace contextRef="#ctx0" brushRef="#br0" timeOffset="68673.509">5093 2002 345,'0'0'68,"0"0"-14,0 0-46,0 0 17,0 0 0,0 0-14,4-9 1,-4 9-9,0 18-3,0 8 62,0 10-27,-15 9 4,-7 6-16,-4 6-1,-3 1 10,0-4-24,-2-3 1,-2-5 4,0-7-9,-1-7 8,5-6-12,4-10 0,8-5 8,5-6-7,6-5 6,4 0-3,2 0-3,0-8 5,0-11-6,0-8-7,0 3 5,11 2 4,-2 8-5,-4 6 3,-3 6 0,-2 2 3,0 0-2,0 0-1,0 0 0,0 0 5,0 0 1,0 0-6,0 0 0,0 0 0,0 0 3,0 0-5,0 0 2,0 0 0,0 0-13,0 8 12,0 18 1,0 8 0,-7 10 2,-5 3 17,4-1-17,-1 1 0,1-1 17,0-3-17,4-5 9,0-10-9,1-4 2,3-7 3,0-7-7,-2-3 0,2-3 6,-2 1-2,0-5-2,2 0-2,0 0 0,0 0 1,0 0-1,0 0-34,0 0-13,0 0-81,0 0-96</inkml:trace>
  <inkml:trace contextRef="#ctx0" brushRef="#br0" timeOffset="70601.97">5763 2171 142,'0'0'76,"0"0"-33,0 0 0,0 0-1,0 0-11,0 0 24,0-79-22,0 68 18,0 3 9,0 2-34,0 4 28,-2 2-11,0 0-21,0 0-1,-2 0-21,-3 10-1,-7 24-2,-3 16 6,-1 15 10,0 3-9,1-2-4,5-8 25,-1-10-24,6-8 7,1-5-2,-2-8-2,2-6 12,3-7-16,1-6 0,2-7 4,0-1-2,0 0 5,0 0-3,0 0 3,0 0 50,0-22-26,0-10-21,0-10-5,0-5-3,2-8-2,10-9 0,1 0 0,3 6-1,-3 13 1,-2 17 0,-1 16 0,-6 6 1,-4 4-9,2 2 8,0 0-14,5 2 7,7 20-9,3 9 14,5 3 1,3 3 1,0-3 2,3-1-2,3-3 0,3-4 0,0-2 7,-5-6-7,-6-2 0,-4-6 0,-5 0 1,-8-8 1,-4 0-2,0-2 4,0 0 0,5-4 25,5-24-26,5-20-1,6-20 2,6-10 1,0-5-5,0 9 0,-2 16 0,-10 20-4,-9 16 4,-2 10 0,-6 8 1,0 4 3,0 0-8,0 0 1,0 0-27,-10 24-34,-7 18-43,-10 5-114</inkml:trace>
  <inkml:trace contextRef="#ctx0" brushRef="#br0" timeOffset="72513.416">3269 3096 163,'0'0'74,"0"0"-36,0 0 1,0 0-2,0 0 12,0 0-29,0 0 14,0 0 14,0 0-8,0-2 7,0 0-27,0 2-13,0 0 13,0-2-20,0 2 7,0 0-2,0 0-4,0 0 22,0 0-23,0 0 0,0 0 18,0 0-8,0 0-1,0 0-9,0 0 7,0 0-11,0 0 4,0 0-1,0 0-1,0 0 4,12 0 3,7 0 1,6 0 2,6 0 17,6 0-19,11 2 5,5 0 4,3 0-14,4 0 23,-2 0-24,2-2 0,0 0 7,7 0-7,4 0 7,8-6-7,2-4 0,3 0 4,-4 0-4,-6 3 0,-5 2 0,-9 1 6,-6-1-7,-13 5 1,-2-1 0,-10 1 0,-3-3 3,0 2-1,6-2-2,9-2 3,3-4-3,8 4 0,-2-4 0,2 4 0,-5 2 5,-3 0-8,-3 1 3,-6 2 0,-1-2 1,-5 2-1,-2 0 0,0 0-1,-2 0 4,7-3-7,8-1 4,7-1 0,4-1 1,5-3 4,-2 2-5,-4 0 0,-4 4 0,-11-1-4,-4 4 4,-6 0 0,-6 0-6,2 0 14,1 0-10,3 0 2,1 0 0,8 0 0,2 0 0,4 0 0,-1-3-1,4 1 6,-5 1-10,0-2 5,0 3 0,-2 0-1,-1 0 8,1 0-11,1 0 4,2-1 0,3-2 1,-4-1-1,-1 3 0,-6-4-2,-4 1 6,-4 3-4,-9-1 0,-8 0 0,-5 2 3,-1 0-2,0 0-1,0 0 9,0 0-9,0 0 33,0 0-22,0 0-3,0 0 17,0 0-24,0 0 0,0 0-1,0 0-94,-13 0-67</inkml:trace>
  <inkml:trace contextRef="#ctx0" brushRef="#br0" timeOffset="76629.568">1677 3717 301,'0'0'73,"0"0"-64,0 0 28,0 0 5,0 0-21,121-67 41,-121 67-27,0-5 1,0 5 22,-21 0-33,-16 0-8,-8 0-16,1 5 0,9 11 41,8-5-39,8 0 12,9-3-4,10-3-6,0 6-7,0 1 2,2 6 0,12 6 5,6 3-4,-3 11-1,-6 6 0,-11 11 3,-8 11 10,-35 6-6,-18 1 1,1-9 9,7-14-15,15-18 13,18-16-8,13-10 11,7-6 30,0 0-38,12-25 2,30-26-12,24-15 0,19-6-1,7 2-7,-6 9-17,-19 18 23,-24 18-4,-23 15 5,-13 8 1,-5 2-7,-2 0-3,0 0 9,0 0 1,-5 0 15,3 4-14,0-3 11,2 2-12,0-3 1,0 3-3,0 2 2,0 7-11,0 10 10,0 11 2,2 2 1,-2 4-2,0-6 0,0-8 1,0-14 0,0-8-1,0-3 0,5 0 3,12-10 14,17-25-17,3-8 2,6-8 7,-7 3-9,-11 4 2,-8 10-2,-7 8 0,-8 9 6,-2 10 0,0 2-6,0 0 17,-9 1-14,-1-2 18,4 2-21,2 1 3,1 2 19,3 1-22,0 0 9,0 0-9,0 0 3,0 0-14,0 0 8,-2 5-19,2 25 19,-4 7 3,1 7-3,1-4 3,2-6 0,0-7 4,0-10-4,5 2-12,10-5-21,-1-5-38,-1 2-13,-7-6-76,-1-5-63,-5 0-173</inkml:trace>
  <inkml:trace contextRef="#ctx0" brushRef="#br0" timeOffset="77663.59">2090 3848 10,'0'0'392,"0"0"-301,0 0-10,0 0-28,0 0 1,0 0-12,53-99-40,-44 124-2,1 17 25,-6 8-3,-4 5 18,0-6-26,0-11-2,0-8 9,0-11-20,0-10 5,0-7-6,0-2 4,0 0 19,9-11-14,9-23-5,11-10 3,4-5-1,1 5-6,-5 9 0,-10 15 0,-3 17-12,-7 3 6,-5 18-15,0 22 21,-4 9 0,0 0 17,0-10-17,0-16 0,0-12 3,0-9 2,0-2-4,0 0 8,0-4-5,6-28 24,13-17-28,12-13 0,2-2 0,2 9 4,-4 14-7,-11 19 3,-7 12 0,-6 10-11,-5 0-1,-2 15-5,2 21 17,-2 3 0,0-1 2,0-12-2,0-12 0,0-10 3,0-1 0,0-3 3,0 0 1,0-9-5,14-19 12,8-8-14,2-2 0,1 8-2,-4 10 7,-9 7-10,-5 9 4,-5 4-8,-2 0 4,0 3-15,0 12 14,0 4 4,0-7 4,0-7-1,0-2-1,0-3 0,0 0 12,0 0-8,2-7 6,14-13-10,2-3 1,1-2-1,0 6 0,-8 5 0,-5 7-2,-3 5 7,-3 2-8,0 0 3,0 0 0,0 0-10,0 0 12,0 0-2,0 0 13,0 0-11,0 0 19,0-2-11,0 2 0,0 0 9,0-2-18,0 2 6,0 0-7,0 0-8,0 0 2,0 13-13,0 17 0,0 9 19,0 8 0,-7-9 6,3-15-6,4-10 2,0-13-3,0 0 1,31-14 0,14-18 12,10-7-9,-3 10 4,-7 7-7,-10 14-3,-8 8-2,-12 15-5,-15 42-1,0 22 4,-44 14 7,-24 8 32,-9-5-26,-10-11 0,-2-12 5,-1-16-11,10-13-4,5-22-114,10-22-202</inkml:trace>
  <inkml:trace contextRef="#ctx0" brushRef="#br0" timeOffset="82253.756">1536 4838 237,'0'0'81,"0"0"-63,0 0 33,0 0 4,-61 111 5,48-79 14,-1 0-44,5-2-7,3-4 10,4-6-11,2-5-3,0-4-11,0-5-4,2 0 7,11-4-10,5 0-1,7 0 9,2-2-7,5 0 6,4 0-7,-3-9 1,5-14 14,-2-9-14,-3-6 9,-2-2-9,-9-2 2,-8 2 4,-11 2-8,-3 3 0,-10 6 6,-21 4-4,-5 11 4,-4 7 7,-1 7 6,1 0-1,6 5-17,3 16-1,2 4 0,8 4 3,13-3-8,8-4 4,0-4-43,20-9-39,18-9-109,1 0-133</inkml:trace>
  <inkml:trace contextRef="#ctx0" brushRef="#br0" timeOffset="82673.51">1789 4682 226,'0'0'274,"0"0"-212,0 0-62,0 0 0,0 0 11,0 0 29,31 123 27,-24-82-46,0-3-1,-1-9 14,3-7-20,3-10-4,-2-4-10,-1-4 0,5-2 9,-1-1-8,5-1-1,3 0 12,0 0-9,4-12 7,-3-8-10,-4-6 0,-2 1 11,-8-5-6,-1 0-5,-7-2 0,0-3 1,0 0 16,0 6-10,0 5-6,0 6 13,0 8-13,0 4-2,0 4 0,0 2-47,0 0-43,12 10-7,3 14-36,-3 6-102</inkml:trace>
  <inkml:trace contextRef="#ctx0" brushRef="#br0" timeOffset="83342.075">2139 4930 255,'0'0'96,"0"0"-47,0 0-9,0 0-10,0 0 1,0 0 4,42 12-8,-17-13 9,2-19-27,6-5-3,-4 0 0,-4-1-4,-8 2 7,-4 3-9,-8 1 7,-5 4 27,0 1-4,0 2 6,0 3 2,-13 1-19,2 4 13,-5 3-28,3 2-4,0 0 3,-7 0-2,6 12-2,-4 15-2,-1 4 3,5 8-7,1 0 10,3-1-3,6 3 2,4-9-2,0-4 5,0-5-5,0-9 0,8-7 0,6-2 2,5-5-2,0 0 0,8-3 4,4-20 16,2-9-18,1-3-1,-5 0 5,-5 12-4,-5 5-1,-8 8-1,-6 6 0,-2 1-8,-3 3 8,4 0-7,2 0 4,0 11 1,3 7 1,-1 4 1,0-1 0,-2-3 3,3-1-1,-3-8-2,2 0 0,-4-6 0,-2 0 5,1-3-3,-1 0-2,2 0 12,5-10-4,2-18 1,5-9-9,0-2 0,1-12 1,1 0-1,0 6 0,-3 6 0,-4 10-5,-3 15-5,-8 11-46,0 3-63,0 0-188</inkml:trace>
  <inkml:trace contextRef="#ctx0" brushRef="#br0" timeOffset="86175.752">1674 5631 352,'0'0'90,"0"0"-33,0 0-10,0 0 11,0 0-5,0 0 4,-52-31-21,47 31 2,4 0 7,1 0-31,0 0-4,0 3-10,0 21 2,0 10-2,0 12 2,0 8 3,0-2 22,1 4-22,8-5 8,0-5-6,1-6-4,-4-8 13,0-10-16,-3-7 0,-1-8 4,0-5-2,-2-2 7,0 0-9,0 0 0,0 0 31,0 0-9,0-14 18,0-8-18,-11-15-21,-3-11 1,8-15-2,2-16 0,4-4-3,0-1 3,20 3 0,15 2-6,7 6-1,6 10-1,-5 19-3,-4 21 0,-13 20 11,-7 3-16,-6 19 0,-6 25-1,-7 14 15,0 12-3,-18-3 8,-18-7-3,-1-9 7,-2-19-5,8-12 5,5-14-5,8-6-2,2 0 24,7 0-21,2 0 3,3-4-6,4 0 4,0 4-11,0 0 7,0 0-16,7 0 11,19 0-3,6 10 8,3 2 0,-2-3-11,5-2 3,5-7-3,3 0-16,6 0 6,-1-14-7,-4 2 9,-12 2-8,-14 4 27,-10 3-8,-9 3 11,-2 0-3,0 0 2,0 0 5,0 0 28,0-1-24,-5-3-1,-3-2 10,-1-1-11,3 3 10,-4 1-14,6 1-4,-4 2 21,5 0-22,-6 0-4,-7 27-4,-4 11 8,-2 8-4,0 3 4,8-11 0,9-9-2,3-13 2,2-9 0,0-5 0,0-2 0,10 0-8,9-2 8,8-21 0,2-3-3,2-11 6,-6-1-6,-5 4 1,-8 2 2,-4 10 7,-8 6 0,0 6-5,0 3 10,0 4 0,0 3 11,0 0-23,-2 0 1,2 0-4,0 0-6,-2 16-4,2 10 9,0 2 4,0 0-1,2-5 1,12-6 0,1-7-6,7-5 5,3-5-1,8 0-7,1-12 6,5-22-7,-3-1 6,-7-1 4,-6 2 1,-11 6-1,-6 8 9,-6 4-8,0 6 7,0 3 29,0 3-31,-10 4 6,6 0-9,0 0 3,1 0-10,1 4 4,-2 18-15,-4 6 11,6 6 8,2-2-5,0 1 1,0-5 0,0-5 1,0-3-1,8-8-5,-2-9-6,-1-3-23,-1 0-10,-4 0-39,0-3-17,0-14-116</inkml:trace>
  <inkml:trace contextRef="#ctx0" brushRef="#br0" timeOffset="86393.723">2212 5436 681,'0'0'55,"0"0"1,0 0-11,0 0-17,0 0 6,0 0-34,-35-18-5,35 18-47,22 0-86,3 10-79,-3 18-58</inkml:trace>
  <inkml:trace contextRef="#ctx0" brushRef="#br0" timeOffset="86775.701">2422 5557 360,'0'0'76,"0"0"-58,0 0-10,0 0 36,0 0-16,0 0-2,87 38 31,-73-1-14,-3 6 1,-3-3 4,-1-5-22,0-6-6,0-7-15,-1-7-2,1-10 5,-3-3-6,-1-2-2,1 0 8,3-4-1,4-19 17,7-12-16,7-4-6,2 2 8,-4 5-8,-2 10-2,-5 11 0,-5 11 2,-3 0-11,-1 25 2,2 12 7,-4 7 15,-3 0 5,-2-7 1,0-9-13,0-9-6,2-10 10,2-7-12,3-2-16,7 0-61,1-23-106</inkml:trace>
  <inkml:trace contextRef="#ctx0" brushRef="#br0" timeOffset="88605.504">3577 3812 194,'0'0'34,"0"0"-8,0 0 20,0 0-1,0 0-1,0 0-29,-22-10 0,19 8 9,1 0 3,-4 0 22,3 2-16,-4 0-16,-1 0 8,-6 0-19,-5 0 3,-6 9-5,1 2-2,9-3 26,0-4-22,4-1 17,1 3 6,2-5-11,0 1 11,-2 0-5,6-1-7,-3-1 16,4 3-31,2-3 2,1 0-4,0 0 7,0 0-11,0 2 4,0 0-3,0-2 0,0 6 4,6 1-2,13-2 1,2-1 0,8-1 2,10-3-2,7 0 0,10 0 3,4-12 3,3-5-2,-1 1-4,-6 0 0,-2 0 3,-8 2-2,-5 1-1,-5 4 0,-4 1 3,-4 0-4,0 1 1,1 2 0,0-4-1,5 1 4,-1 0-3,5 0 0,-5 0 0,-2 3-1,-5-2 1,0 6 0,-4-2 0,-2 2 7,-4 1-8,-3 0 1,-5 0 0,0 0-5,-4 0 5,0 0 0,-1 0-1,-1 0 2,0 0-2,2 0 1,4 0 0,-2 0-2,-1 0 7,-1 0-3,0 0-2,0 0 0,-1 0 0,2 0 0,-5 0 0,2 0 0,-2 0 2,0 0 1,0 0-3,0 0 0,0 0 11,0 0-8,0 0-3,0 0 0,0 0 4,0 0-6,0 0 2,0 0-54,0 0-112,-14 0-401</inkml:trace>
  <inkml:trace contextRef="#ctx0" brushRef="#br0" timeOffset="90181.501">2957 4881 44,'0'0'348,"0"0"-271,0 0-58,0 0 9,0 0 31,0 0-21,-16 0 8,16 0-30,0 0-11,0 0 1,0 0-2,11 0 1,9 0 3,0 0-4,6 0 10,0 0-13,3 0-1,7 1 7,2-1-5,5 0 4,0 0-6,2 0 2,2 0-1,2 0 0,2-5-1,3-5 5,-3 1 4,-2 1-1,-4 0-8,-3 0 0,-1 2 8,-3 1-4,1 3-7,-3 0 3,-1 2 0,-1 0-3,0 0 3,-5 0 0,-2 0 4,-10 0-1,-3 0-3,-8 0 0,1 0 2,-1 0-3,-1 0 1,4 0 0,0 0 0,2 0 6,5-3-5,1 1-1,5 2 0,1-4 2,3 3 0,-4-3-2,3-1 0,0 1 1,-5 0 1,-2 0-2,-5 3 0,-2-4 0,-5 3 5,0 0-4,-4 2-1,-2-3 0,0 3 1,2 0 1,-2 0-2,5-3 4,-1-1 0,5-1 1,-3-2-5,4 3 0,-4 1 0,-2-3 4,-1 5-4,-1 1 0,-1-2 3,-1 2 2,0 0-5,0 0 0,0 0 9,0 0-8,0 0 4,0 0-5,0-2 2,0 2 7,0 0-5,0 0-4,0 0 2,0 0 2,0 0-8,0 0 2,0 0-91,0 0-70,-12 0-178</inkml:trace>
  <inkml:trace contextRef="#ctx0" brushRef="#br0" timeOffset="91591.238">3122 5677 391,'0'0'87,"0"0"-85,0 0-2,0 0 23,0 0 51,0 0-16,0 0-29,-44 5-11,44-5 15,0 3-25,0-3 8,0 0-9,0 2-4,0-2 4,0 0-7,0 0 0,11 0 1,9 0 2,11 0-1,9 0-2,5 0 0,3 0 10,6-2-10,2-5 0,4 2 3,0 0-1,3 0 4,-5-1-6,-4-2 0,-2 1 3,-2 1-3,-1 1 0,0-2 0,-2 1 5,-1-2-4,-3 2-1,-7 5-1,-5-2 1,-4 3 1,-9 0 1,1 0-2,0 0 0,-4 0-1,5 0 1,3-1 0,-2-2 0,6 2 3,0-3-1,0-3-2,0 4 0,-5-2 0,-8 2 3,-2 3-3,-4-2 0,-7 2 2,4 0-3,-1 0 1,3-2 0,1-1 1,4-1 0,-1 2-1,2 1 0,1-1 1,0-1 0,-3 3-1,-5 0-1,-4-2 0,0 2 2,-2 0 2,0 0-3,0 0 0,0 0 1,0 0 1,0 0-2,0 0 5,0 0-4,0 0 24,0 0-19,0 0 3,0 0 13,0 0-9,0 0 8,0 0-13,0 0-5,0 0 4,0 0-7,0 0 0,0 0 5,0 0-3,0 0 1,0 0-3,0 0 0,0 0 0,0 0 1,0 0-1,0 0 0,0 0 1,0 0-4,0 0 3,0 0 0,0 0-4,0 0 8,0 0-8,0 0 4,0 0 0,0 0 1,0 0 0,0 0-1,0 0 2,0 0 0,0 0-4,0 0-8,0 0-80,-29-14-125</inkml:trace>
  <inkml:trace contextRef="#ctx0" brushRef="#br0" timeOffset="117430.656">4689 3410 204,'0'0'60,"0"0"-7,0 0-31,0 0-1,0 0 20,0 0-15,0 0 9,-4-39-14,2 32-6,0 2 22,2 1-9,0-1-11,0 5 11,0 0-23,0-1 21,0 1-24,0 0 1,0 0 18,0 0-14,0 0-2,0 0-5,0 0 0,0 0-4,0 0 4,-2 0-6,-2 0 5,4 0-3,-2 0-3,0 7 7,-1 4 0,0-1 1,-2-5 1,3 4-2,-2-8 0,4 5 0,-2-4 0,-3 1 0,2-1 0,-1 0 8,0 0-5,-1-2 10,2 0-3,3 0 0,-1 0 18,1 0-27,0-6 6,-2-2-7,2 2 7,0 1-13,0 2 6,0-1-1,8-2-4,13-2 10,-2 4-6,2 0 1,-3 4 0,-1 0-7,-1 0 7,-3 0-5,5 4 2,-5 6 6,3-2-6,-5-1 3,-2-2 0,-4-2 0,-1 1 0,-4-2 0,0 0-4,0-2 8,0 3-15,0 3 11,0 2 0,0 5-5,-2 8 9,-14 4-4,1 1 0,-5 1 1,1-1 4,2-4-5,1 2 0,-1 0 5,3 1-3,-1-2 1,3 0-3,1-6 0,3 0 4,-2-4-4,4-2 0,1-1-3,1-3 12,2 0-9,0-3 0,0 2 0,-1 4 0,1 4 5,-3 2-4,2 2-1,-1-1 0,2 0-2,2-8 2,0-2 0,0-5-1,0-2 6,0 2-5,2 2 0,21 1 0,8-2 1,13-3 3,10 0 0,4 0-4,0 0 4,-4-3 4,-12-2-8,-11-1 0,-8 3 0,-11 0 6,-7 3-4,-2 0-2,-3 0 0,0-3 23,0 3-21,0 0 12,0 0 11,0 0-23,0 0 22,0-1-24,0 1-10,11-4 8,16 0-66,15-6-25,13-9-144</inkml:trace>
  <inkml:trace contextRef="#ctx1" brushRef="#br0">19993 2257,'25'-25,"0"25,-1-24,1 24,0 0</inkml:trace>
  <inkml:trace contextRef="#ctx1" brushRef="#br0" timeOffset="1367.454">19919 2753,'0'25,"24"-25,1 0,0 0</inkml:trace>
  <inkml:trace contextRef="#ctx1" brushRef="#br0" timeOffset="7439.69">21208 2084,'25'0,"0"0,0-25,0 0</inkml:trace>
  <inkml:trace contextRef="#ctx0" brushRef="#br0" timeOffset="138147.07">5771 3403 61,'0'0'14,"0"0"8,0 0 5,0 0-9,0 0 26,0 0-4,0 0-8,0-31 15,0 28-22,0 1 5,0-2 7,0-3-13,0 3 37,0 1-41,0 1 23,0 0-2,0-2-24,0 1 12,-3 2 4,1 1-25,2 0 34,0 0-41,0 0 1,0 0-1,0 0 6,0 0-11,-3 0 4,3 0 0,-2 0-5,2 0 11,0 0 0,0 0 12,0 0-18,0 0 45,0 0-42,0-4 6,0-3 12,0-3-18,14-4 3,3 0-6,0 1 0,-3 8-3,-2 1 3,-1 2 0,-2 1-2,0 1 4,4 0-11,-2 0 9,1 0 0,-1 0-6,-3 0 8,0 0-4,-2 0 0,-1 1 2,-1 8-13,2 2 13,0 3-4,-2 2-4,0 1 14,-4-3-6,0 0 0,0-2 0,0-2-9,0 0 10,0 4-1,-12-1 0,-3 6 6,-5 3-8,3 0 2,1-3 0,3-2 1,8-9 7,3-6-13,2 0 5,0-2 0,0 0-4,0 0 4,0 5 0,20 2-3,7 1 8,2 2-2,-7 2-3,-5 0 0,-5 2-10,-8 1 10,-1-2-2,-3 1 1,0-3 1,0 1 3,0-7-3,-9 1 0,1-2-1,-4 0 9,-1-1-3,-8 2-5,-1-1 2,-3 1 0,-2-2-2,3-1 0,0 3-2,1 0 11,3-1-12,5 3 3,4-4 0,1 0 0,6-2 0,-1-1 0,3 3-2,0-3 10,2 0 1,0 0-9,0 0 0,0 0 7,0 0-2,0 0-5,0 0 0,0 0 0,0 0 1,0 0-1,0 0-4,0 0-1,2 0-68,19-21-91,5-16-281</inkml:trace>
  <inkml:trace contextRef="#ctx0" brushRef="#br0" timeOffset="152394.967">4843 4393 269,'0'0'262,"0"0"-223,0 0-39,0 0 0,0 0 29,0 0-10,0 0 26,0-4-34,0 4-1,0 0 2,0 0-8,0 0-1,0 0-3,0 0 0,0 0-2,0 0 2,0 0 0,0 0-1,0 0 8,0 0-11,0 0 4,0 0 0,0 0-4,0 0 4,0 11 0,0 6-5,0 5 12,-4 2-6,-3 2-1,-2 2 0,0-2-1,3-2 9,1-1-8,1-5 0,1-2 1,-2-4-2,5 0 1,0-4 0,0-5-2,0 0 6,0-3-5,0 0 1,0 0 0,10 0 1,16 0 5,10 0-6,6-3 6,3-6-3,-7 1 1,-7 2-4,-11 4 0,-6 0 1,-8 2 1,-5 0-2,-1 0 0,0-2 1,0 2 13,0-5-6,0 0 8,0-2 1,0-8-13,0-1-2,0-4-2,0 0 0,0-1-1,0 2 1,0 2 0,0-1-3,0 4 10,0 0-8,0 0 1,0 2 0,0 2-3,0 2 9,0-1-6,-1 0 0,-1 0 3,0 4 3,0 1-5,-1 2-1,3 2 11,0-2-7,-2 2 8,2 0-12,0 0 0,0 0-7,0 0 7,0 0-6,0 4 3,0 16 2,0 8-6,0 11 7,0 8 0,-2 8 11,-5 1-7,-2-1-4,5 0 1,0-8 8,1-6 6,1-7-15,2-7 0,-2-9 13,2-8-13,0-5 8,0-1-8,0-4 4,0 0-2,0 0-2,0 0 0,0 0 6,0 0 0,0 0-12,0 0-17,0 0-47,7 11 1,10 1-93,1-5-186</inkml:trace>
  <inkml:trace contextRef="#ctx0" brushRef="#br0" timeOffset="164521.265">5864 4330 197,'0'0'33,"0"0"-28,0 0 10,0 0 35,0 0-7,0 0-12,0 0-9,-2-14-4,-1 11 22,1 3-16,0 0 1,-3-2 0,1 2-24,0 0 11,-5 0-12,-3 0 0,2 0-3,-4 0 4,0 5-1,4 2 0,-4 1 2,1 3 10,1-2-12,-1 3 2,3 0 11,-2 4-11,3-2 8,2 4-10,3 0 2,-1 2 10,1 2-7,2 2-5,0 3 7,2-1-7,0 4 15,0-4-15,0 0 0,0-2 10,0-4-6,2-1-1,4-7-3,3 0 5,0-5 0,1-3-5,1-1 0,-3 0 17,3-3-12,0 0 10,5 0-15,0 0 2,1 0 11,2 0-12,-4 0-1,2-3 3,4-4 0,3-5 2,3-2-5,0-2 0,-2-2 11,-8 1-7,-1 4-2,-7 1 0,-2 0 4,-3 0 13,-2 0-19,0 0 0,-2-2 21,0-1-20,0 1 10,0 0-11,0 2 3,0-1-2,0-3-1,0-1 0,0-3-1,-2-1 7,-6 0-8,-4 1 2,-1 5 0,-3 0-7,-1 5 9,-1 3-2,-3 2 0,2 3 4,-4 2-6,3 0 2,3 0-6,0 14 2,11 11-58,6-6-93,0-9-122</inkml:trace>
  <inkml:trace contextRef="#ctx0" brushRef="#br0" timeOffset="174190.72">2870 5566 138,'0'0'69,"0"0"-34,0 0-14,0 0 11,0 0-1,0 0-20,0 0 21,-4 0-16,4 0 2,-2 0 12,0 0-20,-1 0 5,3 0-4,0 0-4,0 0 20,-2 0-22,2 0 11,0 0 5,0 0-4,0 0 2,0 0-12,0 0-2,0 0 13,0 0-12,0 0-2,0 0 3,0 0-4,0 0 7,0 0-10,0 0 0,0 3-4,-2 12 10,2 7-5,0 1-1,0-2 1,0 0 11,0-5-12,0-4 0,0-2 2,0 0 3,2-3-5,7 2 0,-4-3 0,3-2 6,-4-2-5,2-2-1,-3 0 0,2 0 6,4 0 1,-1 0-5,4-16-2,1-3 11,-1-2-6,-1 1-3,-5 3-2,-2 2 0,2 3 4,-4 0-4,-2 1 0,0 3 2,0 0 0,0 3 13,0 0-15,0 1 4,0 3 9,0 1-13,0 0 0,0 0-2,6 0-8,5 15 4,3 12-2,1 7 8,1 9 0,-9 10 4,-4 1-1,-3 4 9,0-2 0,-3-2 23,-16-1-24,1-3-4,-3-4 12,-2-8-9,-4-4 10,0-6-11,-4-4-6,3-3 25,-1-7-23,4-2 0,5-4-4,3-3 6,4-3 1,5 0-8,2-2 0,4 0 1,-1 0 1,3 0-2,0 0 0,0 0 2,0 0-11,0 0-11,-3 0-33,-3 0-22,-6 0-114,-3-6-326</inkml:trace>
  <inkml:trace contextRef="#ctx0" brushRef="#br0" timeOffset="179380.639">4856 5337 153,'0'0'48,"0"0"-27,0 0 2,0 0 44,0 0-32,0 0 8,0 0-1,3-1-15,-3 1 22,0 0-5,0 0-19,0 0 16,0 0-24,0 0 12,0 0-5,0 0-20,0 0 26,0 0-27,0 0 1,0 0 14,0 0-17,0 0 19,0 0-10,0 0-10,0 0 30,0 0-30,0 0 5,0 0 10,0 0-7,0-4 4,0-3-12,0-2 0,4-3 6,9-4-6,6-2 0,0-3 0,6 5 2,-4 4-6,-1 7 4,-5 5-5,-2 0 2,-2 0 1,2 1-1,-1 11 0,-1 2 3,-3-1-6,2-3 6,-3 2-1,-5-4-1,0-1-7,-2 4 9,0 2-5,0 2 5,0 2 5,-4-3-3,-5-2-2,6-5 0,1-3 5,2 0-12,0 1 7,5 6-1,21-1-7,7 2 8,1 1-4,-4-1 1,-13 2-2,-5-2-11,-8-3 13,-4 3-10,0 1 6,0-1 14,-16 5-1,-9-2-6,-2-3 6,1-3 9,-3-1-9,2-3-6,0-1 2,5-3 8,-1 2-7,4-2-3,1-1 0,0 0 0,2 3 4,6-3-4,2 0 0,6 0 1,2 0-17,0 3-10,0 4-144,14-5-86</inkml:trace>
  <inkml:trace contextRef="#ctx0" brushRef="#br0" timeOffset="180363.319">5913 5261 271,'0'0'23,"0"0"-13,0 0-8,0 0 1,0 0 32,0 0-4,2-2-31,-2 2 27,0 0-26,0 0 3,0 0 13,0 0-9,0 0 12,0 0-7,0 0 3,0 0 41,-4 5-29,-14 1 0,-2-1-4,2 2-18,5-7 26,4 2-1,4-2-22,5 0 31,0-2-39,0-21 10,12-8-9,19-6 9,9 3-16,7 2 5,-3 16 0,-6 11-4,-9 5 4,-7 0-5,-3 23-1,-11 9-9,-4 7 11,-4 1 4,0-7 0,0 1 11,-4-2-10,-9-1 12,1-4-10,-5-1 3,-1-1 17,-2-1-23,-2 0 8,-1 0 8,3-4-14,5-1 12,3-7-14,6-3 3,6-3-4,0-4 1,0 3-4,0 0 4,3 2 0,23-2 7,5 0-7,7-5 0,5 0 9,3 0-7,-1-10 3,-3-2-5,-7-1 0,-3 6 3,-10 0-3,-4 3 0,-7 3 4,-4-4 1,-5 5 3,0-2-8,-2 2 1,0 0 13,0 0-12,0 0-4,0 0 2,0 0-74,0 5-124</inkml:trace>
  <inkml:trace contextRef="#ctx0" brushRef="#br0" timeOffset="192063.4">1178 6865 482,'0'0'12,"0"0"-12,0 0-6,0 0 6,0 0-1,0 0 1,0 0 0,-3 3-1,3-3 4,0 2 2,0-2-4,0 0 0,0 0 21,0 0-19,0 0 8,0 0-1,0 0-10,-1 0 17,1 0-17,-2 0 0,2 0 11,-3 2-7,3-2 7,0 2-8,0-1 1,0-1 14,0 0-17,0 0 1,0 0 8,0 0-8,19 0 17,25-21 8,22-13-1,19-7 7,2 0-33,-11 5 0,-18 11 4,-15 7 0,-20 8 0,-9 4-4,-9 2 0,-5 4 18,0 0-10,0 0 11,0 0-17,0 0 7,0 0-18,0 0-17,0 0-117,0 0-165</inkml:trace>
  <inkml:trace contextRef="#ctx0" brushRef="#br0" timeOffset="192409.578">1399 6779 468,'0'0'51,"0"0"-51,0 0 0,0 0 3,0 0 0,0 0 38,-4 137 51,4-81-29,7-6-21,-3-3-24,2-10-11,1-7 18,-1-5-24,0-4-1,-2-3 3,-4-1 5,0 1-4,0 3-4,0-2 0,-16 2-9,-4-1 3,2-1-41,7-14-49,6-5-148</inkml:trace>
  <inkml:trace contextRef="#ctx0" brushRef="#br0" timeOffset="193750.908">1616 7028 336,'0'0'33,"0"0"-19,0 0 9,0 0 1,0 0-9,0 0-15,-5 14 0,5 6 14,0 4 12,9-6 4,-3-2 13,-1-4-12,0-5 3,-2-4-13,-3-3-15,6 3 24,-2-3-30,2 0 15,3 0-4,3 0-10,3 0 18,5 0-19,1-9 1,-2-5 8,-1-4-8,0 0 2,-2-2-3,-6-1 4,-3-4-4,-2 5 0,-5-1 0,0 4 0,0 1 4,0 2-5,0 2 1,-2-1 0,-5 6-7,2 2 7,-1-2 0,-1 5 2,3-2 2,1 4-5,3 0 1,-2 0 0,2 0-1,0 0 1,0 0-2,0 0 1,-2 0 1,2 0-1,0 0 1,0 0 0,-3 0 0,-1 0 4,0 0-7,-5 0 3,-1 0 0,4 0-3,0 0 3,1 0 0,1 0 0,0 0 7,1 1-6,-2 4-1,3 5 0,-7 12-5,1 11 5,-4 6 0,1 7 6,3 2-3,0-3 18,6-3-14,2-6-6,0-5 4,0-1-2,0-5 3,2-7-6,8-3 2,-4-10 0,-4-3-2,3-2 0,-3 0 3,0 0-1,-2 0 7,4 0-7,2-2-1,8-15 19,11-8-17,7-8-2,1-1 3,0 5 1,-6 7-4,-6 8-1,-6 8 0,-11 3 6,0 3-5,-4 0-1,3 0 0,4 7-3,-1 9-6,3 6 9,3 2 0,-2-3 2,-1 0 5,-1-5-6,-6-8-1,-1-2 0,-1-6 3,3 0 2,-3 0-5,2 0 16,0 0-3,1-21 28,10-9-29,11-11-6,9-5-5,3 3-1,-2 11 0,-8 8-1,-11 12 5,-5 8-10,-6 4 6,-4 0-6,0 0 1,2 2-11,-2 15 12,0 3-4,0 2 8,0-3 2,0-3-2,0-5 0,0-6-1,0-2 5,0-3 2,0 0-6,0 0 2,14 0 16,15-21-16,7-1-2,-1 4 0,-3 10 4,-14 8-12,-5 0 4,-1 19-7,-2 10 5,-1 5 5,-5-1 1,2-8 0,-6-9 9,4-3-8,-1-9-1,5-3 0,6-1-5,7 0-41,15-13-12,7-17-58,-1-7-150</inkml:trace>
  <inkml:trace contextRef="#ctx0" brushRef="#br0" timeOffset="194388.56">2640 7070 528,'0'0'101,"0"0"-77,0 0 49,0 0-20,0 0-11,0 0 5,0 0-32,-46-32 3,46 32-18,-3 0 1,3 0-5,0 0 4,0 0-7,0 10 5,0 20-4,0 14 4,0 7 2,0 3 0,0-2 8,0-3-8,0 0 0,0-6 1,3-11 6,1-5-3,-2-7-4,1-4 0,-1-3 0,-2-5 6,0-3-6,0-3 0,0-2 2,0 0 8,0 0-7,0 0-3,0 0 25,-2 0-11,-10 0 5,1-2-7,-2-10-8,0-6 27,-3-8-29,1-10 2,2-18 2,8-18-2,5-18-8,2-15 4,33-1-12,10 5 9,6 17-13,-4 21 16,-13 22-2,-7 21 4,-12 16-15,-5 4 13,-2 19-14,-4 23 8,-4 13 4,0 2 2,0-7 0,-13-18 4,4-14 16,2-12-15,1-6 2,-5 0 17,-9 0-18,-6 0 6,2-6-12,5-2 0,7 1-3,5 4 3,7 1-16,0 0-39,0 0-98,3-3-140</inkml:trace>
  <inkml:trace contextRef="#ctx0" brushRef="#br0" timeOffset="195738.722">1178 6912 70,'0'0'27,"0"0"-18,0 0 20,0 0 35,0 0-40,0 0-11,-19 0 26,17 0-2,-2 0-19,2 0 7,2 0 9,0 0 1,0 0-25,0 0 6,-2 0 14,2 0-15,0 0 16,-2 0 1,0-3-18,-3 3 21,3-2-26,2 1 4,-3 1 9,2-2-7,-1 2 20,0 0-24,2 0 3,0 0 17,0 0-25,0 0 6,0 0-1,0 0-10,0 0 16,0 0-16,0-2 0,0 0 5,5-3-4,25-4-2,19-3 0,12-6-34,3-4-73,-15-7-268</inkml:trace>
  <inkml:trace contextRef="#ctx0" brushRef="#br0" timeOffset="197433.37">2957 7285 628,'0'0'68,"0"0"-48,0 0-12,0 0 64,0 0-3,0 0-31,0 0 19,0 0-35,0 0-3,0 0 1,0 0-12,0 0 10,0 0-18,0 0 5,0 0-2,0 0-3,0 2-8,2 0-31,5 2-97,-1-1-108,0-3-162</inkml:trace>
  <inkml:trace contextRef="#ctx0" brushRef="#br0" timeOffset="198258.596">3960 6583 372,'0'0'65,"0"0"-65,0 0 6,0 0 4,0 0 28,0 0 43,50 119-12,-31-76-24,4-2-9,-3-13-16,-3-6-12,2-9 21,-4-1-28,5-1 4,4-1-5,2-4 6,-1 1-16,7-4-29,-5-3-116,-3 0-105</inkml:trace>
  <inkml:trace contextRef="#ctx0" brushRef="#br0" timeOffset="198739.205">4774 6381 515,'0'0'62,"0"0"-62,0 0-1,0 0 1,0 0 31,-91 112 13,48-60-8,3-2-26,7-6-5,4-8 12,6-12-14,6-8-2,5-6 16,4-6-13,-2-2 8,1 0-12,3-2 4,-1 0 20,3 0-21,-2 0-1,2-9 1,-1 0-3,2 3 9,1 2-9,-3 2 0,5 2-3,0 0 3,-2 0-3,2 0-3,-4 10-2,-6 31 0,-4 17 16,-3 12 2,0 4 19,1-8-7,3-10 6,4-10-10,1-9-17,2-8 23,4-7-24,2-7 0,-2-6 5,2-5-1,0-1-5,0-1 1,0-2-53,0 0-23,0-2-184</inkml:trace>
  <inkml:trace contextRef="#ctx0" brushRef="#br0" timeOffset="199638.558">5365 6529 526,'0'0'70,"0"0"-67,0 0 22,0 0 16,0 0 5,0 0-19,-25-16-27,18 40 0,-3 8 15,-2 6-10,-1 2 33,2 2-18,-3 0-10,6-2 19,-1-1-18,-1-7 4,4-6-15,-1-6 5,5-10-2,0-6-3,2-2 0,0-2 9,0 0-7,0 0 19,0-12-1,0-22 3,0-14-10,0-17-12,21-1-1,6 6 0,0 6 5,-2 16-3,-5 10-2,0 8-1,-2 10-3,5 8 6,-2 2-4,4 2-10,8 29 12,8 12-9,-1 11 9,2-1 0,-4 0-2,0-9 7,-3-7-3,-1-9-2,-1-11 0,-2-2 9,1-10-9,-8-2 0,-3-3 1,-8-3 7,-5-26 17,0-13-5,-8-12-17,0-5 9,0-2-8,-18 0-4,0-1 0,6 6 0,10 3-1,2 9 1,0 11-8,21 8 5,10 7-36,11 15-19,3 3-26,-3 5-54,-11 21-97</inkml:trace>
  <inkml:trace contextRef="#ctx0" brushRef="#br0" timeOffset="201461.109">1062 7691 419,'0'0'62,"0"0"-35,0 0-8,0 0 57,0 0 14,0 0-62,-8 0-18,8 0-10,0 0 3,11 0-6,19 0 3,20 0 0,12-1 14,14-3-5,2 0 15,-3 0-24,-1 4 3,0 0 2,-3 0 0,3 0-5,2 0 9,-1 2-7,1 4 1,2-2-3,2-3 0,5-1 23,5 0-22,1 0 4,3 0-3,-3 0 5,-6-2 0,-6-7-7,-2 0 0,-6 0 1,-5-1 2,2 3-3,-3-2 0,-5 4 0,0-2 0,-3 3 0,-3-1 0,0 1-1,-1 1 4,1-1 0,2-1-3,1 0 1,-1-2-2,0-1 1,-7 4 0,-6 1-3,-4-2 9,-3 3-12,0 1 6,-1 1 0,0-3-3,6 2 5,6-2-2,2-2 0,6 1 1,1-3-4,0 2 3,-4 1 0,-7 0 1,-1 0 5,-9 1-11,1 2 5,-3 1 0,0-3 1,3-1-1,3 1 0,5-5-1,3-1 8,4 1-10,2 1 3,3-4 0,0 1-4,4 0 4,-4 0 0,-2-2 0,5-2 4,-3 2-1,0-1-3,-7 1 0,-4 1 0,-9 2 4,4 0-6,0 3 2,-7-2 0,2 0-3,-6 1 3,3-1 0,-1 3-5,2-3 11,4 0-9,-2 0 3,-4-1 0,-5 6-4,-3-1 6,-9 2-2,-1 2 0,-7 0 5,2-3-11,-4 3 6,0-1 0,-2 1-2,0 0 7,2 0-5,-4 0 0,3 0 2,2 0 8,0 0-7,1 0-3,7 0 23,-1 0-23,4 0 8,1-1-8,-2 1 0,6-6 1,-5 5-1,-1 1 0,-8-2 2,2 2 1,-8 0 3,-1 0-6,3 0 0,-3 0 13,0 0-10,2 0-3,-2 0 0,0 0 6,0 0-2,0 0-4,0 0 0,0-2 7,0 2-1,0 0-9,0 0 3,5 0-29,-3 5-62,-2 6-77</inkml:trace>
  <inkml:trace contextRef="#ctx0" brushRef="#br0" timeOffset="209844.902">1295 7892 372,'0'0'65,"0"0"-40,0 0-21,0 0 13,0 0-7,0 0 28,0 0-4,0 0-27,-5 3 3,5 6-4,0 8-2,2 7 52,7 8-35,-2 11 17,0 8-15,-3 2-3,-2 0 22,0-1-32,-2-6-9,0-7 24,0-6-25,0-2 2,0-7-2,0 0 5,0-2-5,0 0 0,0-2-18,0-2-14,0-4-35,0-8-38,0-6-81</inkml:trace>
  <inkml:trace contextRef="#ctx0" brushRef="#br0" timeOffset="210115.362">1496 7816 443,'0'0'53,"0"0"-42,0 0-10,0 0 19,0 0-12,0 0-2,20 131 80,-5-53-18,-2 7-22,0-6 1,-2-7-41,-4-8 8,-2-8-14,-5-15 1,0-5 3,0-14-4,0-8-8,-4-9-44,-8-5-67,-6-13-140</inkml:trace>
  <inkml:trace contextRef="#ctx0" brushRef="#br0" timeOffset="210618.979">1238 8242 391,'0'0'96,"0"0"-92,0 0-1,0 0 30,150-85-8,-84 59-4,-8 8-11,-10 12-5,-15 6 3,-6 0-8,-8 20 0,-3 9-1,-9 0 6,-5 3 1,0 0 8,2-4-14,3-5 31,5-5-31,-1-3 0,0-4 14,4-4-13,1-4 6,5-3-3,5 0-2,-2-8 14,5-13-11,-2-3-5,-2-2 0,-10-4 2,-6 0 4,-9 0-6,0 4 0,-9 3 8,-18 6-2,-6 5-6,1 4 0,6 6 8,0 0-2,10 2-6,3 0 0,6 0-4,2 0 8,5 6-8,0 6-10,0 4-76,16-9-4,13-4-165</inkml:trace>
  <inkml:trace contextRef="#ctx0" brushRef="#br0" timeOffset="210970.46">2169 7758 465,'0'0'20,"0"0"29,0 0-24,0 0 3,0 0 0,0 0-27,22 17 6,-9 35 35,-3 21 10,-2 10 44,-6 5-67,-2-3 9,0-8 2,0-4-33,0-11 34,0-14-41,7-14 5,-1-10 1,1-12 1,2-4-7,-3-3 0,-1-2 4,-3-3-15,0 0-7,-1 0-27,5 0 3,3-20-30,0-14-75,2-7-113</inkml:trace>
  <inkml:trace contextRef="#ctx0" brushRef="#br0" timeOffset="211211.179">1990 8177 488,'0'0'121,"0"0"-40,0 0-7,0 0-11,0 0 13,0 0-61,-44 2-14,81-2 0,23-11 5,18-4-8,3 5 2,-3 6-64,-11 4-18,-11 0-127</inkml:trace>
  <inkml:trace contextRef="#ctx0" brushRef="#br0" timeOffset="212874.16">1346 9198 336,'0'0'81,"0"0"-31,0 0-1,0 0 8,0 0-15,0 0 30,-27-80-33,24 77-4,3 3-1,0 0-34,0 0 5,0 33-5,0 17 0,0 18 31,0 8-3,0-2-1,0-5-16,0-17-8,0-14 8,0-12-11,0-14 0,0-6 4,0-6 1,0 0 4,0 0 3,0 0 14,0-18 44,0-17-57,-1-13-9,-2-10-4,3-8 4,0-6-6,0-3 2,9-3 0,14 6-6,-2 9 10,2 10-6,-3 16 2,-9 16 0,-5 11-7,-2 8 7,-4 2-4,2 0 0,-2 8-11,2 28 12,-2 12 0,0 10 3,0 0 0,0-9 0,0-14 0,0-12 0,0-11 4,0-6-7,0-3 3,3-1 0,2-2-1,2 0 6,2 0-5,7-14 0,2-9 5,-1-12 0,1 0-5,-5 1 0,-1-1 6,-3 3-1,-1-3-5,6-2 0,-3 5 0,-2 8-4,-3 10 4,-6 10 0,0 4-3,0 0-1,0 8 2,3 28-18,-3 18 20,0 17 0,0 3 1,-5-2-1,-5-10 0,5-8 7,1-10-9,4-14 2,0-7 0,0-11 1,0-8 4,0-4-5,6 0 0,17-8 1,8-21 15,6-6-16,3-8 0,-7 5-4,-8 10 11,-11 8-6,-7 12-1,-7 2 0,0 6 1,0 0-1,0 0 0,0 0-1,0 6-9,0 25 3,0 15 4,0 12 3,0-5-5,0-6 7,2-13-2,9-13 0,3-6 3,-2-7-4,4-4 1,6-4 0,3 0 3,4 0 0,-5-15-6,-1-4-30,-10-4-37,-9 0 14,-4-1-63,0-1-100</inkml:trace>
  <inkml:trace contextRef="#ctx0" brushRef="#br0" timeOffset="213093.463">1827 9017 710,'0'0'63,"0"0"-51,0 0 14,0 0 29,0 0-21,0 0-14,-38 2-20,38 8-19,0 12-10,18 10-82,-2 7-155</inkml:trace>
  <inkml:trace contextRef="#ctx0" brushRef="#br0" timeOffset="214022.482">1983 9472 487,'0'0'128,"0"0"-122,0 0-6,0 0 1,0 0 4,0 0 11,-22 41-16,22-41 0,11 0 10,9 0-6,0-5 8,2-10-7,0-7-1,3-5 19,2-8-21,0-7-2,-5-9 0,-4-9 5,-4-10-5,-4-5 0,-3 3-8,-4 12 4,-3 18 7,0 20-3,0 14 1,0 8 29,0 0 8,-3 25-38,-18 26 0,-2 16 12,2 7 11,5 2 0,3-4-20,7-12 3,4-14 6,2-15-9,0-14-3,2-4 1,15-12 3,8-1 1,10-1-5,6-27-21,4-11-9,4-3-42,-8-6-12,-7 1-42,-5-4 5,-4-2-11,-7 7-82,-3 2 214,-6 6 9,-2 4 142,-3 4-73,3 4-17,-4 2 4,2 4 20,1 6-39,-4 6 0,0 6-4,0 2-28,0 4-14,5 33 0,-1 21 0,-1 13 52,-3 11-20,-2-3-5,0-6-3,0-12-7,0-11 24,0-10-36,0-12-3,0-8 12,1-6-12,5-4 2,-6-3-4,2-5 1,1-2 2,-3 0-2,0 0-1,0 0 19,0 0-10,0-12 12,0-4-21,-5-6 1,-6-3-2,2 0 1,-4-2 0,-1 5-2,-1 4 6,-1 6-11,1 6 6,1 6 1,-7 0-12,-2 18 10,-6 16 2,-5 6-1,5 3 3,9-5 15,4-8-15,8-12 9,7-8 16,1-6-27,0-4 3,14 0-3,28-4 0,20-22 14,7-4-14,-1 3-66,-17 9-9,-16 6-45,-12 9-168</inkml:trace>
  <inkml:trace contextRef="#ctx0" brushRef="#br0" timeOffset="-214048.332">1622 10074 560,'0'0'107,"0"0"-95,0 0-7,0 0-5,0 0 30,0 0-12,-11 12-3,13-12-14,18-12 3,4-14 20,3-2-22,-6 2-2,-10 6 0,-7 8 7,-4 3 14,0 6-3,0-1 4,-9 4 7,-13 0-26,-10 0 2,-3 19-5,-3 20 0,-2 17 0,4 6 0,4 6 0,6-2 18,9-8-17,5-7 18,7-15-19,5-12 5,0-10 2,3-6-5,19-8-2,13 0 0,15-15 7,13-16 4,8-7-11,3 0 0,-7 4-7,-12 6 10,-15 8-6,-18 10 0,-15 6 3,-7 4-1,0 0 1,0 0 0,0 0-3,-8 18 7,-13 14 0,-1 3-4,4-2 1,11-8 2,5-8-3,2-7 0,0 0-2,20-6 6,14-2-1,11-2-3,1 0 0,3-14 5,-11-1-5,-13 3-4,-15 10-5,-7-3 6,-3 3-16,0 0 19,-20-1-2,-8-6-5,-2-2 12,3-6-5,11-9 0,12-15 0,4-8-4,25-11 4,19-5 0,9 7-5,6 14 13,-8 17-14,-9 24 6,-9 3 0,-14 40-13,-17 25 7,-2 12 6,-14 8 3,-17-8 0,0-11 13,9-19-16,6-22 0,12-10 11,4-15-8,0 0-3,20-17 0,26-22 5,12-5-11,5-2 6,-5 3-30,-13 9 2,-14 10-7,-16 9 34,-15 6 0,0 1 1,-6-1 15,-21-6-9,-8-7-2,1-6 16,1-6-9,4 0 3,5 5-14,9 10 6,4 11 0,9 3-6,0 5 0,0 0-1,-1 17-26,3 12 20,0 3-68,7-11-97,16-11-220</inkml:trace>
  <inkml:trace contextRef="#ctx0" brushRef="#br0" timeOffset="-213643.643">2670 9682 280,'0'0'114,"0"0"-45,0 0 26,0 0-43,0 0-9,0 0-16,0 25-27,0 35 69,0 27 28,-14 15-22,-4 4-15,9-9-37,5-17 21,4-20-11,0-14-25,0-10 20,0-12-28,13-6 0,5-4-5,5-4 5,6-2-64,2-8-106,1 0-219</inkml:trace>
  <inkml:trace contextRef="#ctx0" brushRef="#br0" timeOffset="-212616.766">3133 8168 232,'0'0'86,"0"0"-32,0 0-12,0 0 27,0 0-32,0 0 25,-86-9-24,63 9 0,6 0 20,1 0-32,5 0-6,-1 0 20,3 0-23,2 0 9,2 0-7,-1 0-19,4 0 25,2 0-25,0 0 0,0 0-3,0 0 8,0 0-10,13 9-1,19 5 6,16 1 4,15-1 0,11-6-4,7-6 8,2-2-5,5 0 1,7-2-4,4-12 0,-3-2 0,-9 2 0,-16-2 0,-19 6 0,-19 2 5,-16 3-6,-7 5 1,-10 0 0,0 0 11,0 0-9,0 0 24,0 0-12,0 0-12,0 0 9,0 0-11,0 0-2,0 0 0,0 0-35,2 13-78,-2 9-35,0 2-181</inkml:trace>
  <inkml:trace contextRef="#ctx0" brushRef="#br0" timeOffset="-211918.141">3073 9122 500,'0'0'100,"0"0"-89,0 0 15,0 0-18,0 0 11,0 0 17,-33 16-34,33-12 7,0-1-9,22 6 0,11-3 29,21-4-19,12-2 11,17 0 0,11-18-18,7 0 21,0 2-24,-2 3 0,-10 3-3,-16 5 8,-15 3-7,-15 2 2,-18 0 0,-10 0-2,-9 0 2,-6 0 0,3 0 0,2 0 4,1 0-6,4 0 2,7 0 0,-2 0 2,4 2-2,-2-1 0,-3 1-1,-4 3 0,-3-3-9,-6 0-2,-1 0-6,0-1 12,0 6-12,0 4 17,-16 7-23,-11 1-143,-4-5-333</inkml:trace>
  <inkml:trace contextRef="#ctx0" brushRef="#br0" timeOffset="-211154.807">3049 10135 126,'0'0'257,"0"0"-221,0 0-20,0 0 21,0 0 53,0 0-22,-52 36-29,52-36-7,0 0-25,0 2 2,0 1-5,12 3 2,17 2 21,15-4-16,16-4 1,13 0 12,10-12-13,4-8 11,5-4-22,3-1 4,1-4 1,-2 0-5,-11-2 0,-5 4-4,-18 8 9,-9 1-6,-15 8 1,-12 4 0,-12 1 0,-8 5 10,-4 0-10,0 0 31,0 0-17,0 0 19,0 0-31,0 0 4,0 0 15,0 0-20,0 0 8,0 0-9,0-3 1,2-1-13,0-10-72,-2-12-155</inkml:trace>
  <inkml:trace contextRef="#ctx0" brushRef="#br0" timeOffset="-186471.494">4247 8017 358,'0'0'24,"0"0"-21,0 0 35,0 0-3,0 0-18,0 0-10,0 0-1,-4-4 2,4-1-8,0 3 0,0-1 5,0 3-4,0-3 11,0 0 5,0-1-8,0 0 36,0-2-26,0-3 2,0 0-4,0-3-13,0-2 13,7-2-17,7-7 0,4 1 9,1 0-9,-1 2 0,0 6-2,-4 6 10,-8 4-8,1 4 0,-1 0-9,2 0 5,0 2-6,5 16 3,3 5 2,7 1 5,0-2 24,2 0-17,0-3 7,-8-2 5,-1-5-9,-7-2 7,-2-3-14,-5 1-2,-2 4 10,0 2-5,0 9-6,-14 9 16,-12 10-4,-10 12 22,-4 4-30,-9 6 3,1 1 24,2-9-29,9-10 12,8-14-1,14-13-7,7-8 7,6-5-13,2-6 0,0 0 8,0 0-4,0 0 14,0 0-2,0 0-13,20 0 16,14-8-16,13-8-3,7-2 14,3-3-11,-3 2 10,-7 3-13,-10 0 0,-3 2 1,-9 2 4,-4 5-5,-7 0 0,-5 5 2,-6-2 1,0 4-3,-3-3 0,0 2 1,0 1 7,0 0-8,0 0 0,0 0 1,0 0-3,0 0 2,0 0-15,0 0-12,0 0-90,-9 0-113</inkml:trace>
  <inkml:trace contextRef="#ctx0" brushRef="#br0" timeOffset="-176452.751">5662 7903 263,'0'0'86,"0"0"-59,0 0-7,0 0-15,0 0 13,0 0 3,0 0-3,-96-63 39,87 55-48,1 3-1,1-3 11,-1 1-17,2 2 28,-2-2-16,2 3-4,-1 1 43,1-4-46,-1 5 12,2-4 2,3 3-9,0-2 26,-1-1-17,3-4-18,0-2 16,0-6-14,25 0 1,2 1-6,0-1 1,-3 4 0,-2 7-1,-8 5 0,-3 2-7,-4 0 2,-4 0 5,5 12-13,-3 8 13,1 6-8,1 3 8,-5-3 0,2 1 4,-4-3 0,2-3-4,-2 2 0,0 2 0,0 1 1,0 3 1,-14 6-2,-6 0 13,-3 2-12,-1-2 18,-5 2-17,-3-1-2,5 0 7,1-4-5,5-6 5,8-6-7,8-10 1,4-3-6,1-7 5,0 0 0,0 0-8,1 0 13,33 0-5,22-7 2,17-12-1,4-6 17,-6 2-18,-15 6 0,-22 5-1,-10 6 9,-16 4-1,-4 2-7,-4 0 0,0 0 20,0 0-16,0 0 8,0 0-2,0 0-6,0 0 22,0 0-26,0 0 0,0 0-3,3-1 8,-3 1-10,0 0-25,1 0-56,-1 1-71,0 15-137</inkml:trace>
  <inkml:trace contextRef="#ctx0" brushRef="#br0" timeOffset="-140765.256">4546 8874 333,'0'0'35,"0"0"-34,0 0 9,0 0 19,0 0 2,0 0 19,0 0-32,-18 0 1,15-2 3,-4-3-14,4 1 24,-1 1-18,-3-2 0,-1-1 12,0 2-26,0-1 9,1 2 2,2 1-3,2-2 25,-3 1-33,2 0 1,0-1 22,-1-2-8,1-2 15,0 3-8,-2 2-19,4 3 33,2-2-32,0 2 1,0 0-1,0 0 4,0 0-15,-4 0 7,2 4 0,-5 20-11,1 8 11,-4 8 0,4-5-1,1-3 6,2-6-8,3-6 3,0-5 0,0-1-3,0-3 3,14-4 0,7 0 0,3-3 2,3-4 7,0 0-9,1 0 0,-3-3 9,-5-5-7,-4 2 1,-5 1-3,-7 2 0,0 1 4,-4 0-4,5 1 0,-2-1 2,2-2-2,1-3 7,3-3-7,2-2 0,0-3 5,2-4-5,-1-1 0,-4 3 0,-1-2 6,-3 5-7,2 1 1,-6-4 0,0 3 6,0-2-2,0 2-3,0 0-1,0 2 0,0 0 10,0 2-8,0 0-2,0 1 11,0 2-9,0-1 11,-4 1-13,2 2 0,0 0 9,2 3-8,-2-1-1,2 1 10,0 0-4,0 2 11,0 0-17,-2 0 1,2 0 22,0 0-23,-2 0 8,2 0-8,0 0 8,-3 0-5,3 0-3,0 0 0,0 0-7,0 0 10,0 9-6,0 26-10,0 23 13,0 16-3,0 12 7,0-5-4,0-8 9,0-6-7,0-11 7,0-7-8,0-8-1,0-10 21,0-9-20,0-7-1,0-4 0,0-5 6,0-2-2,0-3-4,0-1 0,0 0 3,0 0 1,0 0 2,0 0-6,0 0 0,0 0 11,0 0-11,0 0 0,0 0 5,0 0 0,0 0-10,0-5-20,0-12-77,7-9-59,4-8-269</inkml:trace>
  <inkml:trace contextRef="#ctx0" brushRef="#br0" timeOffset="-136512.887">5532 8997 250,'0'0'38,"0"0"-32,0 0 26,0 0-25,0 0 28,0 0 14,0 0-30,-25-9 0,20 4-6,2 1-3,1 1 20,-1 0-26,3 3 3,0 0 28,-3 0-24,3 0 6,0 0-6,0 0-10,0-2 30,0 2-25,0-2 22,-2 2 0,0-2-23,0 0 17,-1-2-6,3 2-16,0 0 31,-1-2-30,-2 2 8,1-2-7,0 1 11,0 0-3,2-1-10,0-1 0,0-6 6,0-3 0,10-4-4,13-4-2,4 0 0,0 2 0,-5 6 0,-2 4 0,-9 3-6,-2 6 12,-2 1-14,-1 0 7,1 0-2,2 9-12,0 5 10,-2 3 5,-1 1 0,-2-2 3,2 3-3,-2 2 0,-2-1 0,-2 2-2,0-2 7,0 6-5,0 3 0,0 3 2,-6 2-2,-4 0 0,-1 2 0,0-7 3,-2 0 1,0-7 5,1-4-9,1-4 0,2-4 11,2-4-4,4-1-7,2-5 11,1 3-9,0-3 7,0 0-9,0 0 0,0 0 10,0 0-10,0 0 0,11 0-1,21-12 12,16-8-1,10-4-10,2-1 0,-7 8 2,-8 5 5,-6 3-8,-8 6 1,-6 1 0,-6-1 1,-1 3-1,-9 0 0,-5 0 5,-3 0-1,-1 0 3,0 0-7,0 0 0,0 0-1,0 0 2,4 0-1,2 0 0,8 0-17,9 13-26,-1-6-86,-5-7-253</inkml:trace>
  <inkml:trace contextRef="#ctx0" brushRef="#br0" timeOffset="-117765.083">4504 9926 402,'0'0'67,"0"0"-49,0 0 11,0 0 24,0 0-11,0 0 7,0 0-31,-4-14-8,4 14-4,0 0-5,0 0 28,0 0-24,0 0 5,0 0 11,0 0 2,0 0 6,0 0-15,0 0-10,0 0 20,0 0-21,0 0 9,0-5 3,0-2-7,0-5 1,0-11-9,13-7 0,20-7-1,10-5 1,6 5 0,-4 12-1,-7 13 1,-5 12-10,-11 3 4,-9 35-8,-13 16 10,0 18 4,-31 15 28,-18 1-15,-4-8-12,5-20 21,13-24-21,15-17 7,11-17 8,9-2 7,2-18-6,34-25-17,13-7 0,11 4-2,3 14 2,-12 22-2,-15 10-4,-18 18-8,-18 34 6,-20 12 8,-36 11 20,-23-4 30,-12-13-39,0-9 8,1-14-15,11-14-2,10-13 10,15-8-11,13 0-1,19 0 0,13-2-24,9-10-43,0-3-69,14 1-61,13 2-197</inkml:trace>
  <inkml:trace contextRef="#ctx0" brushRef="#br0" timeOffset="-116609.134">5835 9779 526,'0'0'84,"0"0"-41,0 0 20,0 0 29,0 0-40,0 0-16,-105 72 9,98-69-23,3-1-2,-2-2 10,4 0-8,-2 0 14,2 0-27,2-2-3,0-22-4,0-17 3,2-8-8,23-11 3,4-3 0,2 7-8,-2 13 8,-7 18 0,-10 13-4,-5 7 4,-5 5-3,1 7-16,-3 23 19,0 14-11,0 6 16,0 2-5,0-6 0,0-8 2,10-4 0,4-1-2,4-1 0,4 2 1,-3 2 0,2 0-1,-5-4 0,-5-4 3,0-2-2,-8-10-1,-1-2 0,0-4 4,-2-6-2,0 0 1,0 0-3,0-4 0,0 4 6,0-4-6,0 0 0,0 0 9,0 0-8,0 0 10,0 0-11,-7 0 0,-2 2 0,-2-2 1,1 2-1,0 0 0,-1 0 2,-1 1-4,-1 0 2,-1-1 0,4 2-1,-3-4 2,-4 5-1,0 0 0,-5 2 0,-3 1 0,-2 1 0,-6 3-2,-3 3 2,0-4 0,6 1 5,5-6-5,11-1 0,12-5 17,2 0-17,0 0 0,7-2 0,36-23 2,27-9 2,26-4-4,7 4 0,-7 8 0,-18 12 0,-25 10-2,-20 4 2,-17 0-3,-16 0-1,0 6-5,0 10-3,-2-6-52,-6-10-194</inkml:trace>
  <inkml:trace contextRef="#ctx0" brushRef="#br0" timeOffset="-109172.126">1395 10997 307,'0'0'142,"0"0"-69,0 0-56,0 0-1,0 0 19,0 0 14,0 0-1,0 0-29,0-21-3,0 20 7,0-2-6,0 2 9,0-2-6,0 3 0,0 0 11,0 0-17,0 0 2,0 0-9,0 0 0,0 31-14,-3 21 10,-8 22-3,-2 10 14,-1 3-1,6-7-2,-3-12-10,8-12 1,3-8 6,-2-7-8,2-8 0,-3-8 1,3-10-1,0-5-3,0-3-43,0-6-30,0 1-10,0-2-105,0 0-186</inkml:trace>
  <inkml:trace contextRef="#ctx0" brushRef="#br0" timeOffset="-108872.856">1551 10983 409,'0'0'133,"0"0"-127,-7 122 12,-4-47 54,-2 10-2,3 4-24,4-4 11,4-4-35,-4-11-1,6-12-5,-1-10-6,-1-11 4,2-14-14,0-6 2,0-7-5,-2-6-6,2-2-38,-5-2-15,-2 0-25,-2-2-175</inkml:trace>
  <inkml:trace contextRef="#ctx0" brushRef="#br0" timeOffset="-108339.477">1272 11558 251,'0'0'181,"0"0"-81,0 0-22,0 0-31,0 0-14,76-114-4,-20 68-7,2 6 2,-4 10-20,-6 9 0,-17 18-4,-9 3 3,-10 11-3,-10 25 2,-2 11 8,0 5 27,-2 2-23,-7-3-6,5-12-8,1-11 0,3-6 6,0-6-6,0-4 0,0-2 2,7-3-1,-3-3 3,3-3-4,-2-1 0,6 0 3,-1 0 0,3-8-1,8-24 4,4-12-6,1-8 6,3 0-6,-4 4 3,-5 8-7,-6 12 4,-6 10 0,-6 10 0,-2 8 0,0 0-7,0 0 7,0 29 0,-6 15 7,-8 11 26,1-4 2,7-5-26,6-9-8,0-7 15,0-6-16,29 1 0,15-13 0,14-12-140,6 0-467</inkml:trace>
  <inkml:trace contextRef="#ctx0" brushRef="#br0" timeOffset="-107304.516">1940 11354 398,'0'0'43,"0"0"2,0 0 3,0 0 43,0 0-6,0 0-38,-2-54-31,2 61-13,12 21 9,-1 10 51,-4 5-24,2-1-4,-3-3-14,1-6-8,-3-5 10,0-10-18,-1-5-1,-3-8 8,2-3-12,-2-2 0,0 0 6,0 0-3,0 0 14,0 0-3,0-2 0,3-17 13,3-10-26,5-7 2,9-6-3,3 4 1,-1 6-3,-2 7 2,-7 13 0,-3 6-3,-8 6 1,0 0-1,4 3-11,-1 20 14,1 12-4,1 3 4,-4-2 0,-1-8 4,2-8-2,-4-10-1,5-3-1,-3-7 0,0 0 3,2 0 1,6-7-4,8-23 4,8-3-2,3-6 2,-7 9-4,-6 12 0,-9 10 1,-6 6-1,-1 2-1,0 0-6,0 2 4,0 20-4,0 8 7,0-4 0,0-6 3,0-8-1,3-6-2,-1-6 0,3 0 0,8 0 1,9-6 1,12-16-2,5-6 0,2 0-3,-10 6-2,-10 5-13,-10 10 18,-9 7-11,-2 0 11,0 0-9,0 0 5,0 0 4,0 12-6,0 1 6,0 4 0,0 1 13,0 0-11,0 2 3,2 0-5,11 0 1,3 0-1,4 1 0,-2-1-24,0-5-35,-5 1-55,-7-4-37,-6-6-144</inkml:trace>
  <inkml:trace contextRef="#ctx0" brushRef="#br0" timeOffset="-107094.606">2310 11185 804,'0'0'109,"0"0"-68,0 0 12,0 0 7,0 0-30,0 0-15,-26-40-15,48 34-15,25 3-52,7 3-112,-4 0-207</inkml:trace>
  <inkml:trace contextRef="#ctx0" brushRef="#br0" timeOffset="-106284.424">2868 10953 509,'0'0'113,"0"0"-113,0 0 0,15 154 49,-12-88-2,-3 1-1,0-3 10,0-8-19,0-4-4,0-10-29,0-6 0,3-9 5,-1-10-7,-1-8-2,-1-9 0,0 0 1,3 0 10,-3 0-10,0-5 7,0-15 2,0-6-9,0-2 3,0 6-4,-3 2 0,-8 8 8,-2 3-8,-7 9 8,-5 0 5,-8 13-10,-6 17 7,-1 8-2,4 9 6,-1-4 12,8-5-14,11-10 3,7-12-6,11-10-7,0-4 3,0 0-5,16-2 0,28-2 0,20-25 4,13-12-4,4-2-8,-11 4-45,-13 7 14,-22 13 3,-17 4 32,-11 9 4,-7 4 0,0 0 11,0 0 33,0 0 4,0 0 4,0 0-35,0 0-8,0 0-9,0 0 0,6 8-7,3 22-7,3 12 14,-4 4 7,-3 0-4,-3-4-3,-2-5 0,0-12 3,0-8-11,4-11 6,1-6-76,0 0-52,1-5-6,-2-21-191</inkml:trace>
  <inkml:trace contextRef="#ctx0" brushRef="#br0" timeOffset="-106104.746">2995 11229 769,'0'0'127,"0"0"-65,0 0-10,0 0 17,0 0-11,0 0-41,-85-14-17,93 14-11,29 0-147,5 0-109</inkml:trace>
  <inkml:trace contextRef="#ctx0" brushRef="#br0" timeOffset="-105698.675">3369 10979 233,'0'0'157,"0"0"-51,0 0 11,0 0-21,0 0-18,0 0 3,0-44-32,0 71-34,-2 26 4,-9 22 48,-1 15-2,6 3-36,6-6-11,0-11 4,0-12-19,0-9 0,12-12 0,3-6-3,1-16-24,1-9-60,1-12-71,-1 0-22,-7-8-188</inkml:trace>
  <inkml:trace contextRef="#ctx0" brushRef="#br0" timeOffset="-105032.728">3240 11354 415,'0'0'133,"0"0"-42,0 0-16,0 0 9,0 0-40,0 0-25,21-43-12,14 21-4,7 5 7,1 0-10,-5 9 0,-13 7-3,-1 1 3,-11 0 0,-7 9-4,0 8 4,-6 3 3,0-2-3,0-5 0,0-3 6,0-6-5,0-2 3,0-2-1,0 0-3,0 0 29,6-7-24,3-11-4,4 0 4,0 3-5,-3 7 4,1 2-4,-4 6 0,-3 0-4,2 0 4,-1 0 0,-1 0-2,6 0 4,-8 0 0,2 0-2,0 0 0,5 0 12,5-12-9,-1-8 3,3-1-6,-3 1 0,1 6 0,-6 7 0,-3 2 0,-1 2 5,-4 3-4,0 0 17,0 0-12,0 0-5,0 0 7,0 0-8,2 0-4,8 3 1,3 23 3,-1 18 5,7 7-3,-8 10-2,-6 1 27,-5-2-14,0 0 13,-20-2 2,-14-4-9,-6-12 6,-7-6-25,-2-14 0,-4-3-1,1-7-17,1-2-105,2-4-126</inkml:trace>
  <inkml:trace contextRef="#ctx0" brushRef="#br0" timeOffset="-104348.75">4422 10981 585,'0'0'111,"0"0"-57,0 0-1,0 0 14,0 0-19,0 0-5,-61-45-17,61 44-17,0-2 11,0 3 1,0 0-6,0 0-9,0 21-3,12 12-3,8 11 28,2 2 3,-1 0-6,-2-13-19,1-1-6,1-8 9,0-2-6,2-6-3,-3-8 0,2-4-21,-2-4-37,3-6-80,-6-26-84</inkml:trace>
  <inkml:trace contextRef="#ctx0" brushRef="#br0" timeOffset="-103936.719">4980 10864 641,'0'0'49,"0"0"-30,-71 111 25,36-69 29,-2 0-22,-6-2-8,-2-6-13,5-6-30,-1-7 11,11-9-11,5-5 3,10-7 4,4 0-4,6 0-3,5-12 4,0-14-4,9-6-4,16 2-8,3 2 0,1 12 8,-6 10-2,-7 6 3,-7 0-2,-7 30 0,-2 16 5,0 9 18,-11 10 10,-5-5 16,3-7-9,3-3 3,4-9 3,6 2-16,0-5-10,0-4-15,6-2 0,12-2 2,9-4-2,2-4-61,0-12-130,-2-6-339</inkml:trace>
  <inkml:trace contextRef="#ctx0" brushRef="#br0" timeOffset="-103113.036">5632 10871 448,'0'0'247,"0"0"-153,0 0-83,0 0-9,0 0 69,-37 126-5,24-66-33,12 5 1,1-5-23,0 1 11,0-11-8,0-13-10,0-12 12,0-7-16,0-8 1,0-3 6,0-7-2,0 0 8,0 0 1,-5 0 7,-10-12 11,-5-16-30,4-12-2,7-9 7,7-9-6,2 0-1,2 6 0,16 10 0,5 12-3,2 10 3,3 9-2,3 11 0,2 0 0,0 23-3,2 15-1,-2 10 6,1 6 1,5 0 4,-1-6-4,0-10-1,-2-12 0,-7-12 1,-4-10-1,-8-4 0,1-7 6,2-30-1,-5-13 2,-3-13-7,-12-7 0,0-3-5,-7 0 5,-18 8 0,-1 8 1,0 15 3,5 14-3,7 14-1,6 8 0,6 3 0,-1 3 0,3 0-2,0 3-39,0 21-95,-6 5-72,-6 2-431</inkml:trace>
  <inkml:trace contextRef="#ctx0" brushRef="#br0" timeOffset="-101583.242">1087 12114 508,'0'0'103,"0"0"-52,0 0 3,0 0-10,0 0 39,0 0-10,-58-4-43,58 4-25,0 0-5,14 0 0,17 0 0,15 0 6,14 0-4,12 0 10,8 0-8,7 0 10,6 0-14,8 0 4,8 0 8,5 4-8,0 1-4,-6-1 5,-7 1-3,-3-4-1,-2 1-1,-2-2 0,-3 0 5,-2 0-1,-2 0-5,3 0 1,-3-9 0,0-3 5,-1 2-5,2-1 0,0 4 2,-3-2 3,0 4-4,-2-4-1,1 4 0,-2-2 0,-1-1 0,-4-2-3,-2-2 1,-1 0 4,3-4 1,5 0-3,0 0 0,1-2-1,0 4 2,-10-2-1,-4 2 0,-4 2 0,-7 1 1,-7 2-1,-7 3 0,-3-2 0,-6-1 1,5 2-1,3-3 0,2-2 0,2 2 1,1 0-1,0-1 0,-2 4 0,-3 2 3,-1 0-4,1-2 1,-1 4 0,2-3-1,3 2 1,5 0 0,3-2-3,5 2 6,5-3-5,2-1 2,-3 1 0,-3-4-1,-3 1 1,-5 0 0,-2 1 0,-6 1 0,-5 1 1,-2-1-1,0 2 0,-4 3-1,-1-2 2,-2 3-1,-4-2 0,-2 2 1,-2 1-2,-5 1 1,-4 0 0,-5 0-5,-5 0 8,-4 0-6,0 0 3,0 0 0,0 0 17,0 0-16,0 0 8,3-3 14,-1 0-7,0 1 6,2-1-11,1-1-6,-3 2 14,2-1-19,-4 3 0,0 0 0,1 0-11,-1 0-67,0 0-134,-25 0-258</inkml:trace>
  <inkml:trace contextRef="#ctx0" brushRef="#br0" timeOffset="-90646.725">1499 12279 193,'0'0'316,"0"0"-212,0 0-71,0 0 5,0 0 4,0 0 3,0 0-2,0-51-13,0 47-6,0 4 26,0 0-25,0 0 3,0 0-6,0 6-20,0 28 13,-3 14 1,2 12 15,-5 7 23,-2-7-45,2-7 5,1-6-6,1-7-1,0-6-3,4-2-4,-2-4-3,2-3-15,-3-4-61,3-3-59,0-8-28,0-8-166</inkml:trace>
  <inkml:trace contextRef="#ctx0" brushRef="#br0" timeOffset="-90376.792">1633 12110 379,'0'0'284,"0"0"-260,0 0-12,0 128 20,0-61 22,-2 4-1,0-3 0,2-6-28,0-9-4,0-11-7,0-9-8,0-6 6,2-8-12,0-2-33,-2-9-51,0-1-26,0-7-51,0 0-112</inkml:trace>
  <inkml:trace contextRef="#ctx0" brushRef="#br0" timeOffset="-90010.657">1435 12647 407,'0'0'176,"0"0"-148,0 0-18,0 0 40,158-97-14,-102 72-28,-2 6 7,-8 10-15,-11 9 0,-10 0-3,-11 11 7,-5 19 2,-9 8 12,0 5 10,0-5 17,0-4-40,0-6 1,4-6 6,7-4-9,3-4 5,-1-3-8,1 1 0,-4-3 1,-1 0 2,-2-5-3,-4-1 0,-3-3 6,0 2 1,0 0-7,-16 1-11,-9-3-24,-2 0-58,1 0-87</inkml:trace>
  <inkml:trace contextRef="#ctx0" brushRef="#br0" timeOffset="-89806.451">1740 12337 717,'0'0'126,"0"0"-90,0 0 0,0 0-4,-45-102-22,45 88-10,0 2-4,10 7-143,17 5-112</inkml:trace>
  <inkml:trace contextRef="#ctx0" brushRef="#br0" timeOffset="-88546.83">2226 12326 328,'0'0'66,"0"0"5,0 0-14,20 127 17,-20-93-17,0-6 9,-9-5-12,-10-6-26,-4-8 23,-6-9-28,-6 0-4,-2 0 6,-3-21-14,4-7 11,6-2-7,7 0-14,14 1 27,9 9-26,0 4 1,25 4-3,11 6-3,5 6 1,5 6-5,-2 28 7,-3 21-8,-6 8 10,-10 10-2,-6 1 1,-3-4 1,2-1 4,2-7-2,0-10 5,-5-8 6,-4-12-11,-5-9-4,-4-2 0,-2-7 3,0 4 5,-10-2-4,-21 2-4,-11-1 11,-5-5-11,-4-7 8,2-5-8,5 0 2,0 0 5,7 0-7,8-10 0,5-2 1,12-3 4,8-9-2,4-10-3,6-7 0,32-11-12,14-6 6,6 0-2,-5-1-7,-6 5-17,-14 4 0,-6 1-15,-13-1 2,-5 3 44,-5 2-16,-4 3 17,0 6-1,0 5 2,0-1 1,0 7-2,0 4 0,0 9 27,0-1-11,0 5-6,0 3-10,0 2 1,0 1-2,0 2 1,0 0 0,0-2-4,0 2 8,0-2-3,0 2-1,0 0 0,0-2 25,0 0-17,0-2 8,0 1-1,2-4-11,2 2 13,3-4-17,0 4 2,2-2 8,-3 1-6,1-1-4,-2 4 2,2-1 4,-5-1 5,2 3-11,0-1 0,1 3 7,-1-2-5,-2 2-2,0 0 0,4 0 1,0 0-5,3 0 4,3 14 0,0 8 4,5 10-1,-2 11 14,-5 8-2,0 5-6,-7 2 26,-3-1-29,0-3 9,0-6-1,0-8-9,-3-8 18,-5-9-23,4-9 2,2-9 18,-1-3-19,3-2 6,0 0 5,0-2-12,0-24 19,24-8-19,5-8 0,2 6-6,-2 12 6,-5 14 0,-2 10-7,-2 5-6,-1 30 2,-6 7 11,-7 6 0,-3-4 4,4-12-2,-1-13 4,7-7-6,10-11-17,8-1-47,6 0-135,-5-4-231</inkml:trace>
  <inkml:trace contextRef="#ctx0" brushRef="#br0" timeOffset="-87520.751">1508 13517 363,'0'0'106,"0"0"-9,0 0-36,0 0 37,0 0-18,0 0-13,0-55-22,0 55-45,0 29 0,0 23 3,0 24 12,4 13 58,6-6-47,-3-6-5,-1-16 2,-2-19-21,-2-11 16,-2-11-13,0-5-1,0-7 7,0-5-6,0-1-3,0-2 7,0 0-3,-5-3 18,-9-22-24,-2-10 1,3-13 4,6-5-4,7 1-1,0 2 0,5 12 2,12 13-10,-1 8 8,1 11-8,6 6 8,4 6-8,11 30 8,7 15 3,1 9 2,1-2 15,-3-12-20,-8-12 0,-3-12 1,-6-12 5,-7-6-3,-5-4-3,-3 0 1,1-31 25,1-13-26,-7-16 5,-3-10 1,-4 0-5,0 2 6,-4 10-7,-7 9 0,1 15-1,4 13 1,1 6-3,5 9-16,0 4-62,7 2-65,22 0-75,2 20-99</inkml:trace>
  <inkml:trace contextRef="#ctx0" brushRef="#br0" timeOffset="-86965.051">2204 13705 199,'0'0'433,"0"0"-370,0 0-39,0 0 3,0 0 12,0 0 1,0-28-40,0 28 3,0 19-2,0 13 0,0 12 35,-7 9 18,3-4-15,-4 3 12,4-7-28,4-10-10,0-8 7,0-13-18,2-6 0,17-6-2,3-2 1,0 0-10,1-24 6,-3-7-31,-10-4 11,-7-3 8,-3 1 12,0 5 2,-5 6 1,-1 4 15,6 3-12,0 5 13,0 2-6,0 4-6,13 8-4,11 0 0,5 7 0,0 18-1,-2 4 6,-8 2-5,-9-6 10,-5-5-5,-5-7 21,0-6-21,0-7-4,2 0 16,-2 0-14,1-16 12,4-12-15,3-10 5,-1 0-10,5 4 5,-2 10 0,-2 7-1,-3 12 4,-1 1-6,-4 4-1,4 0-44,6 0-34,3 18-97,0 6-204</inkml:trace>
  <inkml:trace contextRef="#ctx0" brushRef="#br0" timeOffset="-86441.772">2694 13622 522,'0'0'151,"0"0"-103,0 0-40,0 0 20,0 0-1,0 0 35,0 0 32,12 118-33,-12-82-22,0-14-29,0-12-7,0-10 22,0 0-24,0-3 16,17-26-1,8-9-13,6-2 5,-2 4-8,-2 14 0,-11 11-4,-1 11 4,-4 0-10,-2 21 5,-4 18 5,-5 14 34,0-2-23,0-4 4,0-19-1,0-16-12,0-12 4,0 0-6,0-14 2,23-24 2,12-8-4,2 2-12,-1 15 10,-7 18-2,-4 11-3,-3 6-11,-2 23 18,-5 5 5,-6 4 1,-7-9-6,-2-5 6,0-6-6,5-11-18,9-7-248</inkml:trace>
  <inkml:trace contextRef="#ctx0" brushRef="#br0" timeOffset="-85547.133">3369 13525 398,'0'0'94,"0"0"-58,0 0 28,0 0-6,0 0-1,0 0-6,-38-42-21,34 40 6,-2 2-21,-8 0 15,-3 10 8,-10 24-37,-9 14 12,-5 6 26,4 3-6,8-11 4,9-9-15,9-8-13,6-11 2,5-7-11,0-4 0,2-5 0,23-2-13,8 0 5,7-14-24,3-15 3,-7-6 14,-7 0-3,-12 0 15,-5 3-1,-12 5 8,0 5 11,0 6-13,0 5 21,-2 4 18,-3 5-19,3 2 2,-1 0-24,3 0 3,-4 13-11,-1 20 6,1 10 2,4 3 7,0 0-5,0-6 2,0-5-4,16-16 0,5-7 1,7-10 0,9-2-2,13-26 0,5-18-24,1-11 10,-9-5-24,-10-1 9,-12-5 25,-8-4 0,-11 3 5,-6 13 2,0 13-2,0 25 61,-6 11-10,1 5-22,-7 9-14,-7 35-13,-4 28-2,-2 18 10,12 2 7,13-3 10,0-11-25,29-8-2,13-9 3,10-13 0,6-12-6,4-10-45,9-8-79,-7-6-34,-5-12-263</inkml:trace>
  <inkml:trace contextRef="#ctx0" brushRef="#br0" timeOffset="-84661.835">3379 12661 416,'0'0'152,"0"0"-82,0 0-13,0 0-14,0 0-4,0 0 10,-87-4-14,85 4 2,2 0-9,0 0-22,0 0 26,0 0-26,0 0-5,0 0 18,6-3-13,17-6 3,10-2-9,7 2 4,7 1 2,7 1-6,8 2 0,9 1 2,10-1-2,3 0 3,0-3-3,1-2 0,-2-1 1,-8 1-1,-7 1 0,-4-1-2,-13 2 9,-3 1-6,-11 2-1,-4-2 0,-1 4 1,-5-1 2,-7-1-3,-5 3 0,-6 0 4,-4 2-6,-5 0 2,0 0 0,0 0 13,0 0-12,0 0 8,0 0-9,0 0 2,0 0-1,0 0-1,0 0-2,0 0-1,0 0-12,0 0-27,0 0-13,0 0-6,0 2 16,0 0-23,-5 1-27,-13-1-170</inkml:trace>
  <inkml:trace contextRef="#ctx0" brushRef="#br0" timeOffset="-83471.03">4031 13582 162,'0'0'255,"0"0"-189,0 0-38,0 0 20,0 0 1,0 0 22,-29 11-53,29-11-5,0 3 7,0-3 0,0 0 18,0 0-6,-2 0 2,2 0 22,-2 0-31,0 0 6,2 1-2,0-1-17,0 0 8,0 0-20,0 0 0,0 0 3,0 0-1,0 0-2,0 0 0,0 0 5,2 0-9,14 0 4,13 0 0,11 0 13,7 0-12,6 0 5,1 0-6,2-5 0,0-2 3,-1 2-3,-4 5 0,-6 0-2,-7 0 7,-8 0-5,-2 0 0,-6 0 0,-4 0-3,-2 0 3,-1 0 0,1 0 3,1 0-2,6-2 6,-3-7-7,-4 1 0,4 2 2,-10 2-1,0 2-1,-6-1 0,1 3 1,-4-3-2,2 3 1,-1 0 0,-2 0 0,0 0 4,2 0-6,-2 0 2,0 0 0,0 0 1,0 0-1,0 0 0,0 0 6,0 0-4,0 0 10,0 0-9,0-2-2,0 2 23,0 0-17,0 0-5,0 0 7,0 0-9,0 0 0,0 0-1,0 0-35,0 0-87,-27 10-168</inkml:trace>
  <inkml:trace contextRef="#ctx0" brushRef="#br0" timeOffset="-75742.858">4986 12151 286,'0'0'137,"0"0"-93,0 0 8,0 0 23,0 0 2,0 0-23,0 0-33,0 3 12,0-3 0,0 0-14,0 0-2,0 0-3,0 0-6,0 0 25,0 0-31,0 0-1,0 0 15,-2 0-16,-2 0 20,-2 0-12,4 0-1,2 0 25,0 0-29,0 0 6,0-4-4,4-18-5,23-9 2,7 0-2,-3 2 0,0 9-2,-6 8 2,-5 10-2,-7 2-6,-3 10 7,-10 23 1,0 13 11,-7 8-1,-13 0 12,-3-7-19,3-12 8,7-15-8,6-8 0,7-10 9,0-2-12,0 0-2,0 0 1,22 0 2,9 4-3,3 8 2,-4 7 0,-18 13-11,-12 7 13,-12 11-2,-38 4 13,-14-4-1,-11-7 17,2-15-15,7-14 0,9-10 21,20-4-34,10 0-1,13-11-1,8-9-45,6 1-25,0-3-71,0-2-101,8 2-285</inkml:trace>
  <inkml:trace contextRef="#ctx0" brushRef="#br0" timeOffset="-69283.492">5996 11893 415,'0'0'87,"0"0"-28,0 0-6,0 0-4,0 0 0,0 0-20,0 0-23,0-21 23,0 21-28,0 0 6,0 0 13,0 0-6,0 0 16,0 0-22,0 0-7,0 9 14,-5 19-14,-7 14 19,0 8 8,1 0-25,1-4 26,4-5-28,6-11 2,0-11 1,0-6 3,14-9-6,16-4-1,15 0 0,10-6 10,5-10-10,-3 4 0,-11 4 0,-10 6 5,-14 2-6,-10 0 1,-10 0 0,-2 0 1,0 0 6,0 0-7,0 0 11,0 0-9,0 0 20,2 0-11,-2 0-5,7-17 16,0-4-21,6-5-1,0-2 0,-4 3 4,-4 7-6,-1 4 2,-4 6 0,0 1 6,0 0-5,0 1 6,0-4-7,-7 1 0,-4-8 5,0 0-5,0-2 0,2-3 1,0 5 4,2 0 1,3 5-6,-1 3 0,3 6 28,0 1-24,0-1-1,0 2 7,-1 1-10,3 0 12,0 0-12,0 0 0,0 0-5,0 0 5,0 0 0,0 0-2,0 22-1,-4 20-6,-2 13 9,3 14 0,-4 3 17,5 1-15,0-1 14,2-2-4,0-10-10,0-8 17,0-7-19,8-12 0,4-1 2,-3-4-2,2-2-39,-2-3-109,-9-5-138</inkml:trace>
  <inkml:trace contextRef="#ctx0" brushRef="#br0" timeOffset="-57717.69">4999 13276 143,'0'0'114,"0"0"-88,0 0-20,0 0-6,0 0 24,0 0 37,0 0-32,0-64-10,0 59 5,0-2 17,0 3 18,0 1-25,0 1-7,0 0 15,0 2-31,0-3 15,0 3-5,0 0-12,0 0 19,0-2-18,0 0 0,0 0 17,0-2-20,0 2 6,0 0 0,0 1-10,0 1 27,0 0-25,0 0 4,0 0 18,0 0-19,0 0 2,0 0-10,0 0 2,0 0-1,0 0-1,0 0-3,0 13 3,0 13 0,0 6 11,0 5-7,0-4-3,-2-2 23,2-7-22,0-7 2,0-2-3,0-10 7,0 0-11,2-5 3,14 0 0,8 0 4,10 0-1,8 0-3,2 0 0,-3 0 3,-8 0-2,-8 18-1,-6 12 0,-7 12 0,-7 10 0,-5 4 8,0-1-8,0-8 0,-9-12 8,1-13-8,2-12 0,4-4 11,-2-6-11,0 0 14,-1 0-13,-5 0 4,-7-6 4,-3-4-9,1-2 0,0 2 0,1 4 5,0 3-11,0 3-18,1 0-30,7 0-18,2 7-63,1 3-73,3-3-170</inkml:trace>
  <inkml:trace contextRef="#ctx0" brushRef="#br0" timeOffset="-57231.752">4974 13096 201,'0'0'171,"0"0"-96,0 0-2,0 0-13,0 0 3,0 0 17,-65 0-26,65 0-17,0 0-32,21-7 1,21-7 9,20-1-13,17-2 3,8 3-2,0 1 1,-13 6 1,-12 7-5,-19 0 0,-22 0-6,-9 0 6,-10 0 0,-2 0 8,0 0-7,0 0 16,0 0-17,0 3-8,0 11-49,4 3-116,5-8-433</inkml:trace>
  <inkml:trace contextRef="#ctx1" brushRef="#br0" timeOffset="-162619.548">18133 4390,'0'-24,"24"24,1 0,0 0,0 0,24 0,-24 0,0 0,0 0</inkml:trace>
  <inkml:trace contextRef="#ctx1" brushRef="#br0" timeOffset="-160795.146">19819 4390,'25'0,"25"0,-25 0,24 0,-24 0</inkml:trace>
  <inkml:trace contextRef="#ctx1" brushRef="#br0" timeOffset="-151355.506">22498 2828,'50'-50,"-25"50,-1 0,1 0,0 0</inkml:trace>
  <inkml:trace contextRef="#ctx1" brushRef="#br0" timeOffset="-149475.426">22473 3349,'25'0,"0"0,0 0,24 0,-24 0,0 0,0-25</inkml:trace>
  <inkml:trace contextRef="#ctx1" brushRef="#br0" timeOffset="-147747.776">22647 3795,'25'0,"0"0,-1 0,1 0</inkml:trace>
  <inkml:trace contextRef="#ctx1" brushRef="#br0" timeOffset="-146779.912">22746 4961</inkml:trace>
  <inkml:trace contextRef="#ctx0" brushRef="#br0" timeOffset="-18639.874">5396 12839 262,'0'0'89,"0"0"-51,0 0 18,0 0 13,0 0-3,0 0 3,0 0-21,-51-4-6,46 1-13,0-1-19,1 1 13,0 1-6,2 0-1,-3 2 13,1 0-20,-6 0 2,-2 0-11,-7 0 6,0 0 5,-4 9-10,-1 4-1,-1 6 11,0 0-10,4 1 11,0 1-9,3-4-2,-1 3 27,2-1-26,4 3 3,-3 0 14,4 4-16,-2 4 18,-1 5-9,-2 4-7,0 5 27,1 4-27,1 3 4,1 0 3,1 2-12,4-2 15,2-2-15,1-5 1,3 0 7,1 0-3,2-2-5,0 3 0,0 3 1,0-9-1,2-4 0,9-11 0,1-5-1,1-10 5,1-1-4,3-4 0,3-4 0,7 0 3,2 0-3,5 0 0,3-18 7,-1 0-7,2-2 4,-4-3-4,-3 3 0,-6-3 0,-6 3 1,-5 0-1,-3-1 0,-5 0 3,1-2 0,-4-3-3,-1-1 0,0-4 2,-2-1-2,5 0-4,-1 0-1,-2 0-3,-2 2 1,0 8 6,0 6 1,0 8 2,-4 0-1,-12-1-2,-11 6 1,-7 3 0,-13 0-9,-6 6 9,-5 11 0,-2-2-3,2-4 7,12 1 0,10-9-4,12 1 0,10-4 1,5 0-1,5 0-1,4 2-3,0 9-74,0 6-87,0 1-49,2 0-436</inkml:trace>
  <inkml:trace contextRef="#ctx0" brushRef="#br0" timeOffset="-17085.254">6425 13242 433,'0'0'162,"0"0"-121,0 0-5,0 0 30,0 0-16,0 0-9,0 0 1,-41 11-5,41-11 0,0 0-15,0-13 5,0-17 7,0-12-32,0-12-2,15-5 0,5 0 0,7 0 7,-2 10-7,-4 12 0,-5 14 2,-8 13-1,-3 10-2,-1 0 0,4 10-4,1 26 3,-1 13 4,-3 9 10,0 0 5,-3-5-13,5-2 5,0 0-9,6-1 0,0 3 5,0-3-5,1-6 0,-7-7 3,3-8-2,-5-5 0,2-7-1,-5-4 0,0-6-1,0 0 4,-2-2-3,0-5 0,0 0 2,0 0 2,0 2-4,0-1 0,0-1 4,0 2-3,0 2-1,0 1 0,-6 0 3,-6 3-2,-1-1-1,0 0 0,-1 1 0,-3-2 2,-1 2 0,-7 1-2,0 0 0,-4 2-3,-2 1 5,2 0-2,2-5 8,10 0-7,4-3 19,10-4-3,3 0-8,0 0 15,0 0-23,0 0 6,2-4-7,29-19 4,14-3-6,9 0 2,4 8 0,-5 7-5,-6 6 6,-7 5-1,-9 0 0,-4 0-16,0 0-3,0 0-93,0 0-120,-5 0-350</inkml:trace>
  <inkml:trace contextRef="#ctx0" brushRef="#br0" timeOffset="-10033.926">1120 14504 421,'0'0'123,"0"0"-100,0 0 21,0 0-10,0 0 11,0 0-10,0 0-5,-9-46 8,7 43-4,0 2 1,0 1 25,0-4-31,0 2 1,-1 2-3,0 0-18,3 0 19,-2 0-28,2 0 5,-4 23-11,-5 14 2,-4 17 4,-3 17 4,5 4-2,2-3 19,7-1-19,2-11-1,0-9 8,0-18-9,0-8 2,9-14-2,0-8 0,-3-3-2,6 0 3,1 0-1,7-14 7,4-15-1,1 0 3,-7 6-9,-5 11 0,-9 3 12,-4 9-9,0 0 17,0 0-1,0 0-13,0 15-6,0 14-1,0 8 1,0 4 5,0-8-5,0-5 0,6-14-2,4-5 6,6-4-11,2-5 7,7 0-8,6-4 8,4-20-7,1-11 6,-5-11-11,-11 5 0,-11-9 5,-9-4 2,0-2 5,-29-5 3,-11 1 1,-9 7 0,5 9-4,4 13 1,13 7 11,11 12-12,7 7 0,7 5-1,2 0-8,0 0-25,9 9-93,24 23 16,5 8 8,2 8-170</inkml:trace>
  <inkml:trace contextRef="#ctx0" brushRef="#br0" timeOffset="-9763.31">1576 14780 636,'0'0'65,"0"0"-57,0 0-7,0 0 1,0 0 16,0 0 36,41 117 6,-29-69 2,-6-8-29,1-8-3,-4-6 18,-1-8-46,2-6 0,-2-6 3,0-2-5,3-4-23,-5 0-94,0 0-35,0-5-154</inkml:trace>
  <inkml:trace contextRef="#ctx0" brushRef="#br0" timeOffset="-9568.222">1508 14494 714,'0'0'159,"0"0"-92,0 0-40,0 0-3,0 0-2,0 0-22,-25-9-46,44 12-108,10 13 31,2 4-158</inkml:trace>
  <inkml:trace contextRef="#ctx0" brushRef="#br0" timeOffset="-9231.738">1722 14614 346,'0'0'283,"0"0"-239,0 0-43,0 0-1,0 0 0,0 0 28,112 68-1,-83-11 12,-7 4 18,-11 0-28,-9-9 22,-2-15-19,0-18-10,0-13 12,0-6-32,0 0 17,3-8 9,-1-32 4,9-15-24,2-6-8,8 8 0,-2 17 3,4 17-3,-1 12-12,3 7 8,-4 12-5,2 22 3,-5 12 8,-8 7-2,-2-7 13,-4-6-11,0-14-4,10-12-20,9-14-194,10 0-275</inkml:trace>
  <inkml:trace contextRef="#ctx0" brushRef="#br0" timeOffset="-8316.314">2337 14200 224,'0'0'255,"0"0"-141,0 0-92,0 0-16,0 0 21,0 0-8,3 97 52,7-20 3,-1 3-36,-2 4 27,-3-12-35,2-8 9,-2-12 3,0-8-23,1-14-8,-1-5-11,-2-13 1,-2-6 2,0-6-3,0 0-12,0 0 3,0-22-15,0-2-2,-11-7-6,-11-3 32,-5 6 4,-2 4-4,3 6 0,-3 10 1,2 8 11,-2 0 15,-4 14-27,2 16 1,-1 12 6,10 1-3,8-1 4,7-12-7,7-6 9,0-6-12,12-11 2,24-7 0,19-16-3,23-31 3,13-15-12,1-5-34,-9 5-5,-25 13 38,-25 18 4,-18 13 9,-14 7 45,-1 8 45,0 1-14,0 0-26,-3 2-18,-1 0 14,1 0-38,1 0 1,2 0-5,0 0-2,0 0-1,0 0-1,0 0-1,0 0-9,0 0 9,0 0 0,0 0-6,0 2-7,0 23 13,0 10-10,0 9 11,0-4 8,0-8-8,0-10 4,5-12-4,2-5 0,8-5-11,11-7 11,13-21-7,10-6 0,3-1-21,-4 8 11,-10 13-4,-11 14 4,-7 0 17,-9 32-19,-11 30 19,0 23 5,-34 19 1,-19-3 8,-14-2-14,-6-21 3,-3-10-10,11-15-46,13-19-117,19-20-180</inkml:trace>
  <inkml:trace contextRef="#ctx0" brushRef="#br0" timeOffset="-7453.633">4143 14337 68,'0'0'497,"0"0"-395,0 0-52,0 0 16,0 0-6,0 0-31,0 25-7,-2 28-20,-2 15 61,-1 7-7,-1-5-29,5-7 17,-3-17-24,4-8-11,0-16 6,0-8-11,0-10-4,0-4 2,0 0 1,-3 0 22,-1-4-22,-2-23 20,-4-13-7,1-13-11,5-18-7,4-3 2,0 4 0,16 7-11,8 19 11,7 18-7,-4 15 7,4 11-13,5 0 12,4 18-10,7 15 11,0 9-4,-5 4 4,-1-1 0,-8-9 0,-6-10 2,-1-8-1,-6-4-1,-4-10 0,-1-4 1,-1 0 3,1-10-4,1-19 2,-5-20 4,-3-6 3,-8-12-9,0-4-2,0 1 0,-6 7-17,0 5-1,6 21-28,0 11-27,0 16-16,11 5-91,9 5-226</inkml:trace>
  <inkml:trace contextRef="#ctx0" brushRef="#br0" timeOffset="-6261.771">3942 14195 139,'0'0'457,"0"0"-350,0 0-29,0 0-31,0 0 22,0 0 5,-29-32-19,29 32-25,0 2-30,8 26-3,16 18 3,16 12 27,4 2 21,4 1-21,-2-8-26,-5-12 17,-4-10-18,-1-4 0,-6-5 6,2-7-6,-5-6-27,0-5-70,-2-4-98,-4-4-41</inkml:trace>
  <inkml:trace contextRef="#ctx0" brushRef="#br0" timeOffset="-5795.774">4683 14193 255,'0'0'367,"0"0"-325,0 0-39,0 0 8,-4 116 53,-13-70-4,-5 4-9,-7-1-21,-4-9 2,-7-5-7,-2-3-16,-8-11 8,3-5-17,-3-4 0,4-8-2,7-4 2,10 0-3,12 0-8,13-7-2,4-6 12,0 1-17,0 5 8,16 2 10,-3 5-9,3 0 6,-3 0 3,-1 22 0,1 14 29,-4 18 6,2 6 23,-4 5-8,-1-7-28,3 0 8,-2-12-13,2 0-1,-3-10 12,-1-8-28,-1-6 7,-1-11-7,-1-4 3,-2-2-7,0-4-45,0-1-85,-8 0-53,-13-20-479</inkml:trace>
  <inkml:trace contextRef="#ctx0" brushRef="#br0" timeOffset="-5315.942">4050 14243 358,'0'0'97,"0"0"-38,0 0-13,0 0 29,0 0-16,0 0-28,-16-8-4,16 8-19,0 6 1,0 20 1,0 8 19,18 8 23,7 3-22,6 3 7,4-8-2,3 0-17,3-10 5,-4-1-23,-1-10 1,-4 1 4,-4-10-5,-5-1-19,-8 0-52,-4-1-31,-4-6 2,-3-2-75,-2 0-82</inkml:trace>
  <inkml:trace contextRef="#ctx0" brushRef="#br0" timeOffset="-4783.157">4696 14258 67,'0'0'420,"0"0"-325,0 0-95,0 0 6,0 0 36,0 0-13,0 26-7,0 6 7,-11 7 2,-7-3 24,-5 5-27,-3-2 9,-1-2-2,1-4-26,-3-4 21,0-5-25,0-4-3,-1-1 10,-1-7-9,1-3 2,2-4-5,4-5 0,6 0 4,7 0-4,6 0 0,5-1-4,0-5 8,0-1-4,0 7 0,0 0 4,0 0-2,0 0-2,0 0-6,0 27 6,14 9 0,3 8 29,2 11 1,-4-7-15,1-4 19,-3-7-30,-1-6 13,-4-7-5,-1-7-6,-5-5-1,-2 2-3,0 1-2,0 5 0,-2 2-22,-13 2-81,-2-6-99,9-6-371</inkml:trace>
  <inkml:trace contextRef="#ctx0" brushRef="#br0" timeOffset="-3876.046">5717 14325 406,'0'0'139,"0"0"-61,0 0 7,0 0-10,0 0 12,0 0-40,0-28-23,0 28-15,0 31-2,2 18 0,7 11 35,0 9 3,-3 0-5,1-16-29,-2-7 9,-1-8-3,-2-16-16,0-4 16,-2-12-17,0-3 0,0-3 11,0 0-9,0 0 15,0 0-4,0-12 0,-13-19 7,-3-8-20,5-12 0,5-2 0,6-5 3,0 12-6,2 11 3,13 7 0,1 15-11,-3 6 11,6 7-12,5 0 7,8 27 2,9 16-1,7 5 4,-2 1 0,-3-4 2,-8-7 2,-2-4-4,-5-10 0,-5-6 0,-2-6 3,-3-4-3,-3-2 0,-1-4 0,-5-2 4,-1 0-1,2-2-3,-1-20 2,3-10 17,-2-14-19,-3-7 0,-5-14 3,-2-7 1,0-10-8,0-3 1,-7 12-20,-5 8 18,2 21-13,1 20 18,5 15-2,-2 9 5,4 2-6,0 7-19,0 27-59,2 8-10,0 6-138</inkml:trace>
  <inkml:trace contextRef="#ctx0" brushRef="#br0" timeOffset="-2346.056">541 15651 582,'0'0'100,"0"0"-58,0 0-25,0 0-16,0 0 9,0 0 5,-3-4-15,30-5 28,13-1-6,7 2 0,11-1 3,9-1-11,9 2 18,10-2-24,10 2-6,12-1 7,8 4-6,8-4-3,15-3 0,9 2 1,9 0 9,-1-2-10,-2 3 0,-11-6 2,-8 4-1,-8-4 4,-8-2-5,-3 2 0,-2-3 2,4 0-2,2-2 0,1 0 3,1-2-2,5 5 2,0-3-3,0 5 0,-7-3 1,-4 0-1,-7 4 0,0-4-4,-1 4 8,-4 2-5,-8-5 1,-7 6 0,-6 2-2,-5 0 2,-6-3 0,-1 3-1,-5-1 4,-1-6-2,-5 6-1,-2-3 0,0-4-3,-2 5 5,0 0-2,-2 2 0,4 3 0,0-2-3,-1 3 3,3-2 0,-4 5-3,-3-6 6,-1 5-4,-4-3 1,4 0 0,4-3-3,2-5 3,2 1 0,1-1 0,-1-3 4,-2 0-2,-3-1-2,-6 7 0,-11 7 0,-5 1 0,-6 0-1,-2 2-3,4 2 8,2 0 2,4 0-4,6 0 2,-3 0 8,-5 0-10,-6 0-2,-10 0 0,-7 0 5,-6 0-5,-2 0 0,3 0 0,1 0 3,10-4 0,1 0-1,6-7 2,2 4-3,-5-2 9,0 5-10,-7 0 0,-4 4 1,-5 0 0,-1 0-1,-3 0 0,0 0 2,0 0-1,0 0 2,0 0-3,0 0 0,0 0-5,0 0-80,-18 7-106,-15 3-334</inkml:trace>
  <inkml:trace contextRef="#ctx0" brushRef="#br0" timeOffset="8383.597">1321 15895 203,'0'0'166,"0"0"-118,0 0-36,0 0 40,0 0 16,0 0-10,0 0 2,4-8-20,-4 8 18,2-4-15,-2 2 4,0 2 13,0 0-26,0 0 0,0 0-8,0 0-21,0 0 19,0 0-24,0 0 2,0 0-10,0 2 7,0 28-1,3 14-3,-3 21 5,2 11 27,-2 0-27,3-10 9,3-8 12,-1-13-16,-1-10 12,0-9-17,1-7 0,-3-6 6,-2-2-3,2-8-6,-2 2-12,0-5-88,0 0-52,0 0-121</inkml:trace>
  <inkml:trace contextRef="#ctx0" brushRef="#br0" timeOffset="8632.339">1219 16383 117,'0'0'517,"0"0"-389,0 0-93,0 0-35,0 0 3,75-121 5,-30 96-8,2 6 0,-4 9 0,-8 6 0,-10 4-8,-10 0-15,-9 0-15,-4 19 25,-2-10-62,0 3-93</inkml:trace>
  <inkml:trace contextRef="#ctx0" brushRef="#br0" timeOffset="8864.053">1103 15950 496,'0'0'134,"0"0"-43,-8-107-63,18 75-14,20-2 8,10 6-22,12 0 6,9 10-16,3 10-16,0 8-62,-1 0-71,-11 24-60</inkml:trace>
  <inkml:trace contextRef="#ctx0" brushRef="#br0" timeOffset="10641.749">1796 15994 356,'0'0'73,"0"0"-48,0 0 17,0 0 15,0 0-10,0 0-27,-14-54-12,6 50 37,-1 4-19,-3-4 4,-1 4-1,-3 0-15,-1 9 1,-6 21-15,-1 7 1,-3 9 33,0 6-9,1 2 19,1-6 1,3-12-12,5-4 20,9-10-42,2-9-5,6-8 6,0-5-9,0 0-1,0 0-2,0 0 1,0 0 9,13-23-7,8-12-3,9-12 10,-3-4-7,-9 7-3,-5 8 0,-6 8 0,-5 14-1,0 5 1,-2 6 0,0 3 2,0 0 0,0 0 1,0 0-3,0 0-2,0 0-10,1 0 9,2 3-2,0 16 4,0-1 2,1 3-4,2-2 3,1 3 0,-1-5 4,6 3 1,-1-3-5,3 1 0,1-6 0,2 2 0,3-3 0,0-4 0,-1-2 6,-2-4-4,-5-1 3,1 0-5,5-10 3,6-26 10,7-18-13,4-9-3,-3 2 1,-4-6-21,-4 9 6,-6 8 3,-10 10 12,-3 10-10,-5 12 17,0 8-5,0 6 34,0 0-3,0 4 0,0-1-24,0 1-4,0 0 4,0 0-7,0 0 0,0 0-1,0 0 3,0 0 3,0 0-3,0 0-2,0 0 27,0 0-27,0 0 5,0 0-5,0 0 1,0 0 10,0 0-11,0-3 0,0 0 1,0 2 2,0-1 4,0-2-7,0 0 2,0-4-2,-3 1 0,-1 4 0,0-6 2,-3 0 3,1 1-10,1-2 5,-2 0 0,5 1-15,-3 2 15,4 5 0,1-2 0,0 4 4,0 0-8,-3 0 4,3 0 0,0 0-6,-2 0 6,2 0-1,-2 0 0,0 0-2,2 0-9,0 0 9,0 10-4,0 12 2,0 5 1,-2 8 4,-1 0 0,3-6 1,-2 5-3,2-8 2,-3 2 0,3-2 1,0 2 4,0 2-3,0 2-2,0 1 0,0 1-2,0 2 2,8-6 0,-4-1 3,0-8 0,0 1 0,1-4-3,-3-9 0,-2 0-1,2-4 1,-2-5 0,0 1-1,3-1 5,-3 0-1,0 0-3,0 0 1,0 0-4,0 0 4,2 2-1,-2-2 0,0 2 5,0-2-10,0 0 5,0 0 0,2 0-2,1 0 10,1 0-8,7-4 0,6-20 2,16-16-2,6-13 0,3-5-9,-1 9-3,-10 9-20,-11 17 17,-11 14 6,-7 9 9,-2 0-10,0 0 10,0 14-2,0 12 2,0 6 17,0 0 2,3-6-17,3-4 5,1-12 1,1 2-8,-3-7 0,-2 0 3,-1-1 0,-2-1-4,0 2 1,0 5 0,0 7 11,-10 0-10,-7 0 3,-1-5-4,2-5-1,6-2-5,0 0-28,8-5-37,2 4-23,0-4-49,0 0-65,18-4-90</inkml:trace>
  <inkml:trace contextRef="#ctx0" brushRef="#br0" timeOffset="11098.472">2507 15950 318,'0'0'103,"0"0"-76,0 0-15,0 0 70,0 0-22,0 0-11,42 36 3,-30-32-24,1 0-2,4-4 12,2 0-14,9 0-5,1-16-13,0-3 1,0-4 4,-4-4-11,-4-1 0,-2 2-8,-5 0 7,-10 8 0,-4 0 0,0 8 1,0 6 2,-18 4 6,-8 0 5,-9 18 10,-3 14-8,-2 4 11,3 0 5,6-1-8,9-3 17,10-10-20,8 0-1,4 0-9,0 0-6,9 2-7,22 2 3,9-4 0,10-5-4,0 3-9,0-6-45,-6 1-18,-6-1 27,-6-4-101,-11-5-197</inkml:trace>
  <inkml:trace contextRef="#ctx0" brushRef="#br0" timeOffset="11937.984">1321 17191 285,'0'0'131,"0"0"-40,0 0-22,0 0-16,0 0 24,0 0-26,-29 9-10,29-9 7,0 0-13,0 0 8,0 0-10,6 0-8,26-17 14,24-15-27,15-8 9,11-1-13,-1 5-5,-8 6-6,-9 8-4,-14 13-24,-15 4 14,-10 5-38,-10 0-9,-5 8-10,-10 10 17,0 8-28,-7-1-101,-17-4-162</inkml:trace>
  <inkml:trace contextRef="#ctx0" brushRef="#br0" timeOffset="12186.901">1602 17084 409,'0'0'164,"0"0"-77,0 0-14,0 0-19,0 0-13,0 0-4,-7 107 47,7-49 17,0-5-68,0-4-14,0-6 6,0-5-18,0-11 2,4-13-9,5-1-16,5-4-39,-1-5-107,3-4-22,1 0-167</inkml:trace>
  <inkml:trace contextRef="#ctx0" brushRef="#br0" timeOffset="13213.877">1963 17045 447,'0'0'150,"0"0"-52,0 0-29,0 0 0,0 0-34,0 0-31,45-19 14,-12 45-12,-1 11 18,-3 7 8,-10 0-23,-5-2 13,-6-8-10,-8-10-11,3-8 31,-3-10-30,0-6 6,0 0 1,0 0 3,0 0 13,-13-14-25,-3-13 2,3-8-6,6-11 3,7-3-2,0 5-16,7 5-34,17 2-1,2 9-42,5 12 11,3 6-12,-7 10-25,-7 0-6,-6 0-27,-5 7 41,-5 0 58,0-7 56,-2 0 76,3 0 100,-5 0-64,5-14-26,-4 1-29,4-8-13,2 7 23,-3 3-13,1 4-5,-3 2-7,-2 5-6,0 0 7,0 0-25,2 0-18,3 27 15,0 9-3,-1 17 28,0-4-4,-2-4-25,5-10 11,1-9-15,4-7-6,1-9 9,2-10-6,7 0-4,3 0 0,4-18 2,6-14-7,-7-5-11,-3-1 3,-5 6 12,-9 0-1,-2 11 1,-4-2 1,-3 9 0,-2 2 6,0 3-6,0 0 0,0 3 16,0 6-8,0 0 7,0 0-15,0 0-13,2 15 12,0 11-4,5 9 5,-5-3 20,2-9-20,1-6 6,2-13-6,1 1 0,3-5-4,11 0 4,8-19-15,0-7-5,4-6-6,-8 10 25,-7 5-8,-10 8 9,-5 6 0,-4 3 7,0 0 17,0 0 17,0 0-29,0 0 15,0 0-26,0 0-1,5 0 19,-2 0-16,8 0 8,2 12-11,3 8 1,1 1 11,1 5-12,-1-3 0,2-2-2,-1 1-50,-1 2-42,6-2-59,1-4-68,8 5-153</inkml:trace>
  <inkml:trace contextRef="#ctx0" brushRef="#br0" timeOffset="14233.871">2952 16973 314,'0'0'82,"0"0"-36,0 0 0,0 0 15,0 0 20,0 0-16,0 26-34,3-21-4,8-5-15,7 0 14,5 0 0,0-14-17,4-8 12,0 0-20,-4-6-1,-6 2 6,-3 3-5,-8 2 4,-1-2-5,-5 6 0,0 3-10,0-1 6,0 8-5,-5 2 7,-6 5 2,-4 0-2,-5 5 2,-7 21 0,-2 10 5,-1 13 1,4 4 10,6 10 23,6-4-1,5 3 15,9-9-12,0-7-17,0-7 4,19-12-26,10-10 1,6-8-3,10-9 7,8 0-18,5-26-19,3-1-62,-2-12-39,-11 6-100</inkml:trace>
  <inkml:trace contextRef="#ctx0" brushRef="#br0" timeOffset="14992.003">3307 16044 95,'0'0'244,"0"0"-160,0 0-8,0 0 14,0 0-16,0 0-21,-121 14 6,117-14-25,4 0-4,0 0-3,0 0-21,0 0 28,0 0-27,0 0 0,0 0 3,11 0-8,21 0-2,19 0 14,23 0 3,17 0 24,16-4-41,9-10 1,0-4 4,-2-1-3,-10-4-1,-4-2-1,-12 6 0,-10 1 1,-25 9-1,-24 6-1,-16-2-4,-8 5 10,-5 0 3,0 0 3,0 0 15,0 0 3,0-2-27,-3 2-1,1-2-1,2 2-5,0 0-48,0 0-98,0 0-136</inkml:trace>
  <inkml:trace contextRef="#ctx0" brushRef="#br0" timeOffset="18147.596">5022 15270 277,'0'0'115,"0"0"-19,0 0-53,0 0 25,0 0-14,0 0-3,0 0-3,-62-30-13,52 30-13,1 0-2,0 0 2,-1 0 20,-3 0-30,1 0-8,-6 4 11,-1 10-9,2 4 9,-3 4-11,2 5-4,-2 5 23,3 6-23,-2 8 0,9 7 10,0 1-10,8 5 14,2-1-7,0-2 0,2-2 20,16-8-26,4-5 2,5-12-3,2-5 5,2-3-4,-2-3-1,4-9 0,-1-1 6,2-3-3,-1-5-3,-2 0 2,1 0 2,-3-8 8,0-10-11,2-9 0,-2 3 8,-4 0-5,-8 4-4,-7-2 0,0 5 4,-10 0 3,0 2-7,0 6 0,0 1 2,-2-1 7,-12-5-9,-1 5 0,-5 1 0,-7 0-9,-9 6 9,-10 2 0,-1 0-4,-7 0 8,0 0-6,8 18 2,3 5 0,12 0-10,7 7 10,8 2-30,14 6-76,2-6-64,0-5-244</inkml:trace>
  <inkml:trace contextRef="#ctx0" brushRef="#br0" timeOffset="60478.522">6096 15320 389,'0'0'184,"0"0"-135,0 0-11,0 0 5,0 0-6,0 0 0,0 0-17,-18-36-5,18 36 25,0 0-30,0 0 12,0 0 2,0 0-8,0 0-4,0 0-12,3-5 0,19-4 5,9 1-3,7-4-2,-3 6 0,-1 2 0,-10 4-2,-6 0 2,-9 0 0,-4 0-4,-5 18 9,0 3-5,0 12 10,0 3-9,-9 4 19,-7 2-19,-1 4-1,-3 2 11,-1 7-10,0-7 15,4-2-16,3-10 6,6-10 29,5-8-25,3-4 3,0-11-12,19-3 2,21 0 1,20 0-4,11-12 4,7-1-1,-7 3-3,-13 6 0,-15 4 1,-19 0 3,-13 0-8,-8 0 4,-1 0 0,-2 0 27,0 0-16,0 0 4,0 0-10,0 0-2,0 0-6,2 0-20,0 0-143,-1 6-185</inkml:trace>
  <inkml:trace contextRef="#ctx0" brushRef="#br0" timeOffset="62067.5">3533 16964 421,'0'0'113,"0"0"-112,0 0 0,0 0 17,0 0 9,0 0 15,0 0-3,-7 0-14,7 0 13,0 0 9,0 0-5,0 0 9,0 0-26,0 0 4,0 0 2,0 0-17,0 0 19,0 0-12,0 0-12,0 0 4,0 0-12,0 0 3,0 0-4,0 0 0,0 0-1,0 0 1,0 0 0,0 0-4,0 0 6,4 4-4,10 1 2,12-5 0,7 0 7,7 0-7,8 0 0,-1 0 8,0-12-8,6-3 7,-7-7-7,1 4 0,-5 0 3,-3 4-3,-8 2 0,-2 2 2,-3 0 0,-6 2-2,5 4 0,-1-4 0,2 2 3,3-2-3,2 2 0,2-2 0,0 0 6,1 1-5,0 0-1,-2-3 0,2 1-1,-3 5 2,-2-1-1,-2 1 0,-5 4 3,-2 0-9,-4-4 6,-1 4 0,-1 0 3,-1 0 0,1 0-4,-1 0 1,1 0 0,-4 0-1,3 0 1,-1 0 0,3 0 0,-1 0 1,0 0-1,6 0 0,-3 0 0,3 0 0,3 0 0,-3 0 0,4 0-1,-4 4 5,1-4-6,-6 0 2,-9 0 0,-1 4 0,-5-4 1,0 0-1,0 0 2,0 0 1,0 0 4,0 0-7,0 5-10,-3-1-27,-12 5-78,-5 1-37,-7-3-127</inkml:trace>
  <inkml:trace contextRef="#ctx0" brushRef="#br0" timeOffset="78361.201">4980 16334 366,'0'0'145,"0"0"-79,0 0-60,0 0 22,0 0 31,0 0-17,0 0-5,-33 85-7,29-75-18,2-3 26,-2 2-17,1-7 3,-1 1 7,2 2-17,0-1 5,0-1-7,2-3-6,0 0 21,0 0-27,0 0-1,0-12 0,21-11 1,16-17 10,11 1-10,6 7 2,-3 6-6,-4 20 4,-6 6-3,-10 0-1,-10 32 0,-9 13 4,-12 9 5,0 12 10,-31-4 17,-2-4-27,-4-14 0,10-12 8,10-14-11,8-9 15,6-8-17,3-1 0,0 0-4,8-1 4,23-12 0,17 4 0,6 9 2,0 0-5,-12 13 3,-20 23-1,-22 17 1,0 7 7,-44 2 18,-14-4-2,-4-14-5,-3-12 57,14-10-32,2-10-17,11-6-9,6-6-14,10 0 1,9 0-4,5 0-5,4-1 0,4-4-24,0 1-11,0 4-24,0-4-88,0 4-17,0 0-145</inkml:trace>
  <inkml:trace contextRef="#ctx0" brushRef="#br0" timeOffset="87833.624">6251 16288 304,'0'0'64,"0"0"-40,0 0-20,0 0 21,0 0 43,0 0-10,0 0-22,-19 10-15,15-10 9,-2 0 18,0 0-27,0 0-10,-3 0 11,1 0-14,4 0 8,2 0-3,-1 0-7,3 0 2,0 0-4,0 0-4,7-10 2,14-8 1,6-2 4,-1 5 2,1 6-7,-2 6 3,-7 3 0,-3 0-5,-6 17 5,-7 9 3,-2 19 25,0 5-11,-26 4-7,3-2 5,1-16-18,6-14 7,10-12 10,3-5-13,3-5 4,0 0-10,5 0-6,24 0 6,11 0 4,9 3-4,-2 15 0,0 7 3,-13 13-7,-17 8 8,-17 2-4,0 6 17,-35-1 11,-15-9-1,-4-11 0,1-6-2,0-15 22,6-3-30,5-5 4,5-4-4,6 0-12,10 0-5,4-13-2,7 8-17,5 1 0,1-4-85,1-1-4,-1 4-45,-7-3-255</inkml:trace>
  <inkml:trace contextRef="#ctx0" brushRef="#br0" timeOffset="98671.472">6729 1175 176,'0'0'72,"0"0"-22,0 0-12,0 0 8,0 0-19,0 0-1,0 0-2,-12 0-11,11 0 9,-1 0-15,2 0 11,-2 0 14,-2 0-16,4 0 3,-2 0 6,0-2-7,2-4 9,0-1-16,0 0-8,0-5 6,10-2-9,12-7 0,8 3 1,4 1 3,0 2-1,-1 7-3,-9 4 0,-6 4 1,-10 0-1,-5 0-8,-3 11 8,0 15 4,-6 3 24,-21 7-3,-4 1-12,-3-5 15,5-6-25,10-4 3,2-6-6,11-2 6,2-4-4,4-3-2,0 2 0,0-5-4,17 3 7,17-4-3,11-3 3,8 0 1,0 0 12,-5-6-16,-11-4 0,-10-4-4,-7 0-38,-9-4-70,-6-1-147</inkml:trace>
  <inkml:trace contextRef="#ctx0" brushRef="#br0" timeOffset="99173.468">6706 735 381,'0'0'72,"0"0"-65,0 0 8,-127 84 26,90-26 13,-5 9-1,-1 7-23,9 0 2,5 2 20,9-5-31,9-3 6,9-7 0,2-6-20,0-2 19,13-8-25,18-2-1,12-11 8,13-10-5,15-13 2,14-9 2,15 0-5,12-26 11,6-11-13,-5-11-5,-8-6-1,-20-6-22,-25-3 21,-26 1 0,-26 0 7,-8-2 3,-49-2-3,-26 4 0,-23 8-1,-3 9 2,5 15 3,16 10-4,25 9 0,17 8 8,22 3-8,16 5-10,0 18-59,49 3-109</inkml:trace>
  <inkml:trace contextRef="#ctx0" brushRef="#br0" timeOffset="100065.904">8062 747 346,'0'0'62,"0"0"4,0 0 18,0 0-14,0 0 6,0 0-28,0-70-20,0 70-7,0 0-21,0 7-6,-7 26 2,-11 20 4,-9 15 25,-4 6-3,0-3-10,6-8 15,6-7-25,6-7 5,12-9 1,1-12-3,0-6 2,16-8-7,19-8 0,13-6 13,12 0-12,7-4 14,-7-12-15,-14 1 6,-17 6-2,-13 5-4,-11 2 0,-4 2 12,-1-2-6,0 2 15,0-4-8,0 0-4,0-10 14,5-6-23,9-11 0,10-8-4,10-6-1,2 3 3,-1 2 0,-8 8 2,-10 10-6,-9 8 6,-7 8 0,-1 4 5,0 2-2,0 0-6,0 0 3,-1 0 0,-11 6-10,-3 17 1,-1 9 0,1 1 7,1 4 4,5-2-4,5 2 2,-1-3 0,5-5 1,0-2-1,0-5 0,0-2-2,3-6-4,7-5-15,1-4-44,5-5-19,-3 0-18,-1-19-130</inkml:trace>
  <inkml:trace contextRef="#ctx0" brushRef="#br0" timeOffset="100276.201">8441 527 679,'0'0'76,"0"0"-48,0 0 43,0 0-15,0 0-16,0 0-22,-29-12-18,29 12-14,15 6-93,17 8 1,7-6-162</inkml:trace>
  <inkml:trace contextRef="#ctx0" brushRef="#br0" timeOffset="101011.473">8869 456 509,'0'0'93,"0"0"-75,0 0-8,0 0 8,-70 167 33,55-87-23,-1 1 3,6-5-22,1-10 1,-1-8 19,4-8-22,-1-3 11,1-6-7,1-4-9,0-7 22,1-6-19,0-8-3,-1-4 15,5-8-9,0-4 3,0 0-2,0 0-3,0 0 25,0 0-24,0 0 4,0 0 17,0-10-19,11-16-4,20-12-5,14-9 0,9-6-5,8-2 5,-1 6-9,-11 3 4,-9 5 5,-10 12-2,-11-3 2,-7 13 0,-8 4 7,-3 6-7,-2 6 0,0 1 4,0 2-3,0-1-2,0 1 1,0 0 0,0 0-4,0 0 4,0 0-2,0 0-3,0 0-5,0 0 6,0 0-6,0 3 0,0 17 2,0 6 7,-11 3 1,-5 5 0,-1-4 0,-6-4 5,3 1-5,-3-6 0,6-1 0,1-1 0,5 0 0,3-3 0,0 0 4,6 0-7,2-2 3,0-1 0,0-1-1,0 0 5,12-2-8,0-3 4,11 0-9,-2-1 2,0-4-23,4 0-13,0-2 11,-1 0-16,3 0-20,-5 0-43,0-13-66,-5-3-59</inkml:trace>
  <inkml:trace contextRef="#ctx0" brushRef="#br0" timeOffset="101993.076">9246 1032 287,'0'0'89,"0"0"-76,0 0 30,0 0 3,0 0 3,0 0-20,-5 20-17,7-20 10,21 0-2,10-6 6,11-20 9,8-4-29,-3-2-6,-7 2 0,-10 2 9,-16 5-5,-10 9-2,-6 2-2,0 3 8,0 5-7,-20 4 4,-7 0-5,-6 13 2,-5 13-3,0 7 1,2 4 0,4 0 2,7 4 3,6-3 0,9-2 1,8 0-5,2-4 9,6-5-8,30-6-2,15-10 10,16-8-6,10-3 4,4-8-7,-1-19 3,-6-12-8,-6-6-7,-5-9 6,-5-6 2,-7-12 6,-9-14 0,-6-14-3,-11-3 0,-10 9 13,-6 26-2,-9 28 18,0 20 14,0 14-5,0 6-14,0 6-24,0 32-8,-13 26 4,-1 18 7,1 9-3,-3 5 2,3-12 4,3-17-2,-2-14-4,8-18 0,4-12 0,0-10 2,0-8-2,5-5 0,16 0 0,4-16 13,2-14-13,1-2 0,-5 2-2,-6 0 6,-5 6-4,-6 8 0,-1 7 1,-5 2 3,0 3-4,0 1 0,0-2 8,0 1-7,0 1 2,0 0-3,0-1 5,0 2-1,0 0-4,0 2 0,0 0-5,0 0 5,0 0-2,0 4-14,0 24-5,-2 10 15,-7 2 6,2-6 0,5-12 0,2-10 3,4-12 4,34 0-7,17-8 0,13-23 0,4-4-3,-4 1-17,-10 12 2,-20 14 9,-15 8 6,-23 10-4,-7 35-12,-42 14 19,-22 13 15,-16 7 1,-7-1 8,-2-8-18,9-16 15,18-16-21,27-20-6,26-18-3,16-3-192</inkml:trace>
  <inkml:trace contextRef="#ctx0" brushRef="#br0" timeOffset="103897.273">10730 511 363,'0'0'52,"0"0"-7,0 0 11,0 0 16,0 0-24,0 0-17,-8-93-5,8 93-20,0 0 5,0 0 2,0 0-12,-2 0 29,2 0-20,0 0 9,0 0 18,0 0-9,0 0 6,0 0-6,0 0-14,-4 0 25,4 0-29,0 0-5,-2 0-5,0 15-9,-9 29-11,-8 32 12,-1 23 8,-10 7 9,0-1-9,9-18 0,3-12 1,6-22 2,9-10 0,3-16-3,0-11 0,0-7 1,0-9 0,0 0-1,20-9 10,11-20-4,7-9 6,4-7-12,-5 3 0,0 8-2,-10 10 2,-10 12-1,-8 12 0,-6 0-20,-3 27 15,0 16-11,-10 13 17,-15-5 7,4-8-4,5-9-3,9-17 0,7-7 1,0-8-4,9-2 3,30-10 0,15-23-4,11-6 1,5-1-17,-10 3-1,-16 14 0,-13 7 14,-15 7 4,-13 8 3,-3 1 9,-5 0-5,-17 0 7,-5 0-5,3 0 6,5 0 27,6 0-32,5 0 4,3 0 13,3 0-12,2 0 2,0 0-14,0 0 0,0 0-8,0 0 8,0 0-15,0 3-4,0 21 0,-2 8 19,-9 4-4,3-3 4,2-8 1,4-8-1,2-8 0,0-4 0,13-5 1,22 0-2,15-8 1,3-15-11,0-2 10,-10-1-25,-13 4 9,-9 3 12,-12 3 5,-9 2 8,0 2-8,0-2 0,0-1 7,0 0-5,0-1 3,10-2-5,22 0 6,4 3-14,2 2 8,-3 9-1,-7 4-3,-7 0-2,-7 12 2,-7 17-10,-7 5 9,0-2-5,-2-4 10,-9-9 0,3-6-1,4-5 4,4-8-4,0 0 1,4 0-1,27-12-4,10-13 5,-2-1-9,-2 2 9,-13 0-2,-10 6 1,-9 1 1,-5 6 0,-3 1 19,-28 2-16,-15 0 0,-4 0 9,-3 0-10,6 3 12,9 0-10,13 3 0,10 0 3,8 0-7,7 2 0,0 0-2,0 0-22,2 0 9,23 0 6,8 0 9,10 0-6,5 0 6,10 0 0,2-22 0,-4-8 4,-5-6-9,-11-8 5,-6-5 0,-5 4-1,-4 0 4,-10 10-3,-3 10 4,-6 11-3,-4 10 35,-2 2-23,0 2-5,0 0-8,0 2-20,0 24 15,2 14-1,1 12 6,-1 7 4,-2-4-4,2 4 0,1-9 1,-1-6 1,-2-6 0,2-9-2,-2-10 1,2-5 1,1-8-2,-1-4 0,0-2 2,0 0 0,-1 0 14,5 0-8,-2-16-6,1-8 9,-3 1-10,-2 2-1,0 4 2,-5 2 0,-17 5-4,-16 8-5,-11 2 3,-11 2-5,-2 20 12,6 2-3,14 1 3,13-6-2,13-3 13,9-4-14,7-4 0,0 0-6,17-1 7,31-5-2,19-2-4,19 0-59,6 0-22,-7-11-164</inkml:trace>
  <inkml:trace contextRef="#ctx0" brushRef="#br0" timeOffset="104192.004">12471 715 314,'0'0'69,"0"0"37,0 0-25,0 0 21,0 0 2,0 0-27,0 0-25,-17-96-52,79 57 3,13-6-3,6 12 0,-4 4-2,-11 9-33,-11 14-20,-12 6-24,-21 0-59,-19 8-54,-3 10-92</inkml:trace>
  <inkml:trace contextRef="#ctx0" brushRef="#br0" timeOffset="104431.971">12674 497 428,'0'0'158,"0"0"-123,-93 155 18,39-73 27,-2-2-24,4-12 9,15-10-40,13-14-17,12-13 9,10-9-17,2-4 1,0-7-1,15-1-33,17-3-8,6-7-64,4 0-66,-3 0-141</inkml:trace>
  <inkml:trace contextRef="#ctx0" brushRef="#br0" timeOffset="105293.119">12948 722 422,'0'0'129,"0"0"-49,0 0-23,0 0-9,0 0-3,0 0-45,-60 60 0,12 0 24,0 0-5,1-6 25,9-16-24,14-14-2,11-10-2,11-7-13,2-7-6,6 0 1,36-21-7,14-14 7,6-13-48,-4 1 3,-10 3-2,-15 6 30,-15 10 19,-11 8 0,-7 9 0,-10 11 31,-23 0-30,-7 21-1,-2 7 26,3-5-4,10 0 7,12-9-1,5-4-16,12-4-2,0 2-10,0 0 0,37-2 4,7-2 0,10-2 2,-1 0-6,-6-2-20,-8 0 9,-8 0-16,-4-8 15,-4-12 9,-3-6 3,2-12-6,1-11 6,3-6 0,1-10 0,2-2 0,0 6 0,-4 7 0,-8 10 4,-3 18 13,-9 10-5,-3 10 25,-2 4 4,0 2-22,0 0-19,0 4-7,0 23-2,0 18 0,-9 13 9,-5 8 0,0 4 4,3-6-2,-1-7-3,1-8 1,1-14 0,1-7 8,7-10-8,2-12 0,0-4-4,0-2 9,27 0 2,13-17 0,8-9-4,2 5 2,-11 5-5,-14 12-5,-15 4 4,-10 21-21,-10 22 17,-36 11 4,-16-3 1,-12-10 18,0-9-13,5-15 8,16-12 8,15-5-9,16 0 12,15-23-22,7-8 1,25-6-6,29-8-55,21-1-35,1-6-35,0 0-152</inkml:trace>
  <inkml:trace contextRef="#ctx0" brushRef="#br0" timeOffset="105825.649">13693 378 384,'0'0'102,"0"0"-30,0 0-24,0 0 25,0 0-31,0 0-2,34-89-24,-34 89-14,0 0 16,0 0-18,2 9-4,-2 12 4,0 9 9,0 4 13,0 6-8,0 6-10,-16 4 37,1 5-26,-1 4-4,5-1 1,6-2-9,5-7 9,0-7-12,0-8 0,18-10 5,2-8-4,7-7-1,6-7 1,9-2 2,10-7 3,2-17-6,-8-5-14,-3-4 12,-14 1-16,-14 4 18,-9 4-5,-6 8 13,0 8-9,-17 3 1,-16 5 0,-10 0 22,-1 18-18,3 7 7,8 5-4,11-1-2,8 0 0,12 0-5,2 0 0,22 0-1,37 3 5,28-6-8,23-9-11,23-7-59,-4-5-45,-14-5-181</inkml:trace>
  <inkml:trace contextRef="#ctx0" brushRef="#br0" timeOffset="107161.44">7968 1598 569,'0'0'74,"0"0"-68,0 0 7,0 0-1,0 0 23,0 0-27,56 0-7,27 0 39,21 0-29,10-4-1,5-6 13,-4 4-22,3 2 14,2-1-12,5 2 3,14-3 19,8-4-24,12-1 1,14-2 7,3-4-8,4 2 12,-7-3-13,-2 0 1,-6-1 2,-4-1-3,-5 3 0,-3-4 6,-4 1-1,-6 1-8,-2-4 3,-8 5 0,-9 1 2,-7 0-2,-8 2 0,-2 4 0,-6-1 4,-5 0-7,-7 1 3,-4 6 0,-1-2-2,1 7 7,-4-5-5,0 1 0,-5-4 2,-5 2-8,3-2 6,2 2 0,0-3 4,-1 2-4,-1-1-2,-4 2 0,-2 0 4,-6 2 1,-6 2-3,-8 2 0,-9 0-5,-7 0 10,-1 0-8,-2 0 3,6 0 0,6 0-3,5 0 3,9 0 0,5 0 2,2 0 3,-4 6-9,-12-3 4,-7 4-3,-14-2-14,-4 0 17,-7-1-1,1-3-2,-1-1 6,-1 2-2,5 1-1,1-3 0,8 0 7,2 0-7,3 0 0,3 0-2,-2 4 6,-4-2-5,-10 1 1,-13 0 0,-6-3-7,0 0 9,0 0-2,2 1 12,-2-1-10,0 0 19,0 0-21,0 0 3,0 0-3,0 0 0,5 0-22,-5 0-77,0 0-141</inkml:trace>
  <inkml:trace contextRef="#ctx0" brushRef="#br0" timeOffset="138014.808">364 2767 287,'0'0'95,"0"0"-1,0 0-71,0 0 6,0 0 35,0 0-28,0 0 2,0 0-23,-23-34-3,23 27 31,-3 4-37,1-1 25,2 2 6,-3 2-18,3 0 11,-2 0-30,2 0 7,-2 0-17,2 0 10,0 0-8,0 18 5,0 4 3,0 5-3,0-4 3,0-5 0,0-6 9,0-4-6,0-4-3,0-2 0,0-2 6,0 0-10,9 0 8,9 0-4,11-12 21,22-20-16,15-11 8,13-6-13,3-6-9,-3 4 3,-8 6-60,-9 9-23,-13 14-17,-15 14-77</inkml:trace>
  <inkml:trace contextRef="#ctx0" brushRef="#br0" timeOffset="138982.938">88 6856 210,'0'0'140,"0"0"-88,0 0-5,0 0-9,0 0 14,0 0 13,-17-92-30,17 84-4,0 4 2,0 1-18,0 3 17,0 0-32,0 0 0,0 0-8,0 18-3,6 8 11,7 6 27,1-1-9,-5-9 2,2-10-19,-4-7 3,-1-5 16,5 0-16,7 0 1,16-23 2,13-17 0,10-10 8,3-4-15,0 8-37,-2 5-2,1 13-50,-7 5-42,-6 14-99</inkml:trace>
  <inkml:trace contextRef="#ctx0" brushRef="#br0" timeOffset="140294.958">519 11569 263,'0'0'93,"0"0"-70,0 0 21,0 0 12,0 0-9,0 0 21,0-7-46,0 0-6,0 2 21,0-2-24,-3 2 4,1-1 1,2 0-13,-2 2 33,-1 0-35,3 3 6,-2 1 20,2 0-20,0 0 1,0 0-10,0 1 0,0 21-14,0 14 16,0 10-2,0 3 16,0-13-15,5-14 8,2-12-9,-1-9 0,-1-1 2,3 0-2,6 0 0,4 0 6,5 0-3,5-15 7,3-12-10,5-9 2,7-5 3,3-4-5,8 1-5,-1 2-28,2 6-53,-7 8-57,-9 6-238</inkml:trace>
  <inkml:trace contextRef="#ctx0" brushRef="#br0" timeOffset="142078.596">280 14904 168,'0'0'119,"0"0"-63,0 0-34,0 0-2,0 0-11,0 0-3,-9-7 18,9 2-22,0 4 6,-2 1 13,-1-3 3,1 3 6,-2-1 1,2 1-6,0 0 4,-1-6-22,3 4 5,-2 0 0,0-3-8,2 3 22,0 2-24,0 0-1,0 0 13,0 0-8,0 0 4,0 0-2,0 0-3,0 0 4,0 0-9,0 0 0,0 0-4,0 0 1,0 0 3,0 0-10,0 7 6,0 8-6,0 4 10,9 0 0,-1 1 2,-1-3 1,2 1 3,-4-6-6,3 4 0,-2 0 12,0-2-5,1-3 0,-5-4 3,2-2-5,-2-5 4,0 0-8,1 0 3,1 0 37,1-9-13,8-28 13,8-24-8,8-15-29,8-7 4,7 5-8,10 8-7,4 5 3,0 14-65,-8 10-21,-19 22-151</inkml:trace>
  <inkml:trace contextRef="#ctx0" brushRef="#br0" timeOffset="150659.648">7250 2446 313,'0'0'40,"0"0"-15,0 0-8,0 0 10,0 0 16,0 0-19,0 0 7,12-25-19,-12 25 10,0-3 23,0 3-15,0 0 1,0 0-3,0 0-13,2 0 0,-2 0-3,2-2-3,1-2 24,-3 1-24,2-4-2,-2 3 0,2-2-4,-2 3 19,0 2-21,2-1 6,-2 2 17,0 0-16,0 0 5,0 0-13,0 0 6,0 0 7,0 0-13,0 0-2,0 2 1,0 16-15,0 16 16,0 16 7,-2 16 2,-7 17 22,-3 4-19,-1 8 1,-5 0 6,3-5 0,3-8 8,-1-14-19,5-12-8,1-16 17,-1-14-11,7-10-6,1-8 10,0-5-10,-2-3 14,2 0-14,-3 0 0,-3 0-19,-1-13-81,-2-9-91,2-8-131</inkml:trace>
  <inkml:trace contextRef="#ctx0" brushRef="#br0" timeOffset="151160.668">7262 2467 366,'0'0'68,"0"0"-15,0 0-19,0 0 21,19-101-31,9 61-14,16-1 23,5 3-12,0 11 2,0 13-3,-6 14-12,-4 2-2,-3 34-4,-14 16 2,-13 12 54,-9 6-33,-9-4 10,-24-10-3,-2-16 0,-7-11 8,-3-16-15,0-6-8,0-7 8,6 0-24,2-2 3,9-13-4,8 0-18,4-4 2,7 5-38,9-2-37,0 4-44,25 6-230</inkml:trace>
  <inkml:trace contextRef="#ctx0" brushRef="#br0" timeOffset="156154.631">7975 2002 62,'0'0'80,"0"0"-33,0 0-7,0 0 10,0 0 14,0 0-22,0 0-10,6-19 3,-6 17-2,0 0 9,0 2-7,0 0-12,0 0 20,0 0-26,0 0 3,0 0 9,0-3-8,0 3 16,0-3-11,0 1-17,0 0 30,0 2-38,0 0 11,0 0 6,0 0-16,-4 30-4,-22 34-12,-8 37 14,-12 23 39,0 6-27,17-9 16,14-15-22,15-16-4,0-16 21,9-8-22,18-10 2,6-10-3,5-9 0,5-9-44,-3-10-33,-9-11-77,-4-7-127</inkml:trace>
  <inkml:trace contextRef="#ctx0" brushRef="#br0" timeOffset="157160.436">8158 2230 424,'0'0'102,"0"0"-17,0 0-16,0 0-1,0 0 5,0 0-24,0-8-6,0 8-11,0 0-20,0 0 21,0 0-31,0 0 1,0 0-3,0 4 0,0 16 0,0 7 0,2 5 17,7 1 5,2-3-21,1-2-1,7-3 6,0-2-5,2-5 9,4-4-10,4-6-35,-1-6-8,4-2-43,-1 0-10,-4-7-89,-9-16-222</inkml:trace>
  <inkml:trace contextRef="#ctx0" brushRef="#br0" timeOffset="157812.976">8799 2046 452,'0'0'124,"0"0"-121,0 0 10,0 0 73,-37 106-28,12-64 4,-6-2-41,2-3 10,-2-1-4,2-5-14,2-6 5,3-4-18,-1-3 4,1-2 5,0-4-8,8-4-1,-2-2 9,5-4-8,0-2 10,5 0-11,2 0 0,-1 0 9,2 0-8,3-4-2,-2-3 1,1 2 0,3-4 0,0 2 0,0 2-1,0-4-7,0 3 10,0 1-2,0 4 0,0 1 5,0 0-13,0 0 8,0 0-4,0 0 1,0 0-6,0 0 8,0 14-19,0 12 20,0 10 4,0 8-1,0 7 3,0-1 12,0-2-3,-2 1 14,-6-5-14,-2-3-4,1-7 18,3-5-25,-1-12-3,3-5 12,4-6-11,0-6 5,0 0-7,0 0 0,0 0 12,0 0-7,0 0-5,-2 0 0,2 0-4,0 0-17,0 0-52,0 0-46,0 0-77,0 0-168</inkml:trace>
  <inkml:trace contextRef="#ctx0" brushRef="#br0" timeOffset="161824.657">9056 1743 323,'0'0'68,"0"0"-18,0 0-6,0 0 12,0 0 7,0 0-10,0 0-10,0-49-21,0 47-7,0 2 27,0 0-38,0 0 6,0 0 2,0 0-12,0 0 0,0 0-1,0 14 1,-6 18 2,-6 19 16,-5 20 5,-8 18 0,0 8-12,-4 9 21,0-2-9,0 3-11,3-3 20,1 2-25,1-11 4,4-11-7,6-17 0,5-18 5,7-17-9,0-11 0,2-8 2,-2-8-2,2-3 0,0-2 0,0 0 1,0 0 14,0 0-13,0 0 0,0 0 8,-2 0-6,-1 0 3,3 0-7,0 0 0,0 0-5,0 0-32,-4 0-57,-6 0-40,0 0-160</inkml:trace>
  <inkml:trace contextRef="#ctx0" brushRef="#br0" timeOffset="167699.243">9312 2305 179,'0'0'149,"0"0"-103,0 0-30,0 0 27,0 0-8,0 0 4,0 0 3,12-63-15,-5 51 6,-5 2 1,2 0-5,-2 1 9,-2 6-18,0-6 3,0 5 9,0 0-19,0 0 6,0 0-12,0-2 0,-4 3 15,-5 1-15,-3 2 1,-5 0-8,-1 9 7,-7 18-4,2 2-3,-2 8 0,4 1 0,11-2 3,5-4-4,5-6 1,0-4 0,6-2 3,12-2-3,2 2 0,-1-2 5,-2 1-3,-7 0-4,-6 1 2,-4 2 0,0 3 4,-4-2-2,-13-2-2,0-7 7,7-7-7,2-3 9,6-1-7,2-3-1,0 0 22,0 0-20,0-16-1,25-15-2,8-8-11,5-4 11,-1 3-2,-3 5 2,-5 10-1,-5 4 2,-3 2-1,-8 5 0,-3 2 3,-4 2 3,-2 0-6,0 2 0,1 2 13,-1-2-7,-2 5-4,0 0-2,-2 3 0,0 0 1,0 0-1,0 0-17,0 0 13,0 14-16,0 7 19,0 2-3,0-3 8,0-5-5,10-4 3,1-5-2,5-4 4,3-2 1,6 0 0,4-14-5,2-8 0,-6-5 8,-6 4-8,-7 0 0,-6 4 7,-3 3-7,-3 2 3,0 5-1,0 6 3,0 1 6,-3 2-11,1 0 0,-2 0 0,0 5-9,-1 14 8,0 1-5,5-1 6,0 1-5,0-1 5,0-5 0,0 0-2,2 2 6,8-4-8,-4 0-32,-1 0-35,-3-4-14,-2-2-73,0 0-23,0-2-51</inkml:trace>
  <inkml:trace contextRef="#ctx0" brushRef="#br0" timeOffset="168748.993">9678 2368 306,'0'0'103,"0"0"-40,0 0 21,58-102-30,-45 83 10,-4 11-12,-2 8-22,-1 0-13,2 0-17,-4 10 0,5 14 13,-3 5-6,-1 3 13,-3-3 5,-2 0-18,0-9 5,0-6-12,0-5 3,0-9 5,3 0-5,-2 0-2,4 0 16,4-17-10,9-12 4,2-4-11,6 1 1,-4 6 1,-1 10-1,-10 10-1,-3 6 0,-3 0-14,0 26 11,-2 6 3,-3 4 4,0-2 18,0-10-21,0-10 3,0-8-4,0-6 2,0 0 6,0 0-4,0-2-3,7-23 13,11-8-14,3-7 0,1-1 0,1 10 4,-4 7-6,-5 11 2,-7 9-6,-5 4 4,0 3-19,-2 23 11,0 8 9,0-2 1,0-2 10,0-8-10,0-12 0,0-8 4,0-2-2,0 0 8,0-12-10,18-19 5,11-6-6,0-4 1,-2 3 0,-1 11-1,-5 4 5,-9 11-8,-2 10 2,-6 2-13,-4 0 14,0 20-20,0 4 21,0 0 3,0-4-2,0-8 2,0-7-3,0-5 5,0 0 1,5 0 1,6-8-6,7-13 3,2-4-1,-3 1-1,-3-1-2,-3 7 0,-7 6 6,-4 7-5,0 5-1,0 0 0,0-3 2,0 3 9,0-2-11,0 0 0,0-2 6,3-4-2,-3-2 0,2-4-4,-2 2 4,0 2 1,0 6-4,0 2-1,0 2 1,2 0-1,3 22-16,0 12 3,-1 12 13,-2-2 0,-2-8 0,0-9 0,0-15 7,2-8-5,7-4-2,9 0-5,13-24 5,11-5 2,1 2-2,-7 9-1,-12 12-3,-9 6 0,-8 1-1,-7 30-11,-4 15 16,-36 14 19,-16 0-19,-13 2 5,-7-2 4,-1-8-9,4-6-7,7-7-72,12-16-64,14-11-236</inkml:trace>
  <inkml:trace contextRef="#ctx0" brushRef="#br0" timeOffset="169512.877">10677 1694 469,'0'0'121,"0"0"-45,0 0-42,0 0 19,0 0-8,0 0-35,25 0 3,15 35-1,4 20-3,-2 32 35,-11 30-21,-17 16 15,-14 10 2,-2-7-2,-34-16 1,-11-11-34,-6-13-3,-8-8-3,1-10 1,2-11-68,8-19-115,7-19-271</inkml:trace>
  <inkml:trace contextRef="#ctx0" brushRef="#br0" timeOffset="170173.414">11247 2180 545,'0'0'117,"0"0"-58,0 0 8,0 0-7,0 0 18,0 0-46,-33 0-15,33 0 3,0 0-17,0 0 2,10-3-5,20-12 0,15-8-1,8-1 1,3 1-5,-3 8-1,-9 9-42,-7 6-15,-10 0-3,-11 9-18,-6 12-15,-10 11-43,0 1-32</inkml:trace>
  <inkml:trace contextRef="#ctx0" brushRef="#br0" timeOffset="170457.093">11289 2421 82,'0'0'387,"0"0"-239,0 0-92,0 0 29,0 0-6,0 0-19,-68 25-24,68-25-36,0 0 0,14 0-2,16 0 4,13-11 0,8 2-2,7-3-6,-1 4-6,1 0-60,-5 2-65,-9 0-177</inkml:trace>
  <inkml:trace contextRef="#ctx0" brushRef="#br0" timeOffset="178201.134">7233 4164 200,'0'0'98,"0"0"-59,0 0 5,0 0-1,0 0-5,0 0 26,0 0-22,0 0-16,-23-50 15,19 42-23,0 1-2,0-4 26,0 1-19,-2 3 5,-1 0-6,3 0-8,-2 0 23,-2 2-30,3-2-2,2 1 10,-4-1-7,3 2 8,-3-2-5,2 0-10,3 1 33,-2-1-34,4 2 8,-3 1 6,1 2-9,-1 0 17,3 2-22,0 0 3,0 0 3,-1 0-1,1 0-5,0 0 0,0 0 1,0 0-5,0 0 4,0 0-1,0 0-5,0 0 6,0 0-4,-2 0 2,2 0-5,0 8-2,0 17 5,0 12 4,0 13 10,0 7-1,0 3 4,0 2-6,0-2-1,0-1 21,0-6-24,0-5-2,0-8 11,0-4-11,0-5 9,3-5-10,2-4 0,0-5 9,-1 0-4,-2-2-6,3-1 1,0-2-46,3-1-38,-3-5-43,-4-6-85,-1 0-337</inkml:trace>
  <inkml:trace contextRef="#ctx0" brushRef="#br0" timeOffset="178560.892">7235 3988 478,'0'0'89,"0"0"-17,0 0-36,-8-132 8,39 96-2,4 5-22,3 12 21,0 13-38,-8 6-2,2 20-2,-14 24 4,-9 8 13,-9 6 8,-2-6 6,-30-4 18,-7-10-42,-2-11 11,1-12-1,5-6-7,5-9-5,8 0-4,7 0-44,11-9 5,4-14-57,0-8-43,20-1-107</inkml:trace>
  <inkml:trace contextRef="#ctx0" brushRef="#br0" timeOffset="178882.514">7759 3500 31,'0'0'528,"0"0"-428,0 0-93,-21 112-4,-12-3 101,-7 21-42,3 12 2,5-4-28,16-14-7,12-14 23,4-17-46,2-13 2,29-10-1,14-7-5,16-10-2,10-13-50,9-13-83,-7-16-22,-10-8-334</inkml:trace>
  <inkml:trace contextRef="#ctx0" brushRef="#br0" timeOffset="179408.043">8044 3738 453,'0'0'120,"0"0"-79,0 0-39,0 0 48,3 125 59,-3-62-73,0-2 9,0-11-24,0-11-14,8-6 14,1-10-21,0-6 7,5-7-4,-1-6 1,5-4-8,6 0-45,10-18-8,1-17-37,3-9-115,-2-6-174</inkml:trace>
  <inkml:trace contextRef="#ctx0" brushRef="#br0" timeOffset="179812.639">8502 3778 372,'0'0'83,"0"0"-25,0 0 18,-41 124-22,21-88 7,0-2-23,0 0-8,-5-3-1,-1-2-16,-3-4 10,1-6-20,7-5-3,1-7 7,8-4-4,2-3 6,0 0-9,4 0 0,1-7-5,1-6 5,4-1 0,0 2 0,0 2 1,0 5-1,0 0 0,0 5 0,0 0-1,0 0 1,0 15-11,0 26 4,0 15 7,0 11 38,2-1-20,2-2-1,1-6 10,-1-5-18,0-7 9,2-6-15,-4-6 2,-1-8 5,-1-6-8,0-3-4,0-8-7,0-3-85,0-6-63,0 0-296</inkml:trace>
  <inkml:trace contextRef="#ctx0" brushRef="#br0" timeOffset="181373.389">8871 3691 238,'0'0'61,"0"0"-15,0 0 5,0 0 25,34-102-2,-30 84-32,0 4 16,1 0-32,-1 2 3,-2 6 7,4 1-10,-4-1 8,-2 5-13,0-3-8,0 0 26,0-1-18,0 0 8,0-2-2,0-5-14,0 3 22,0 1-29,0 0 2,0 2 2,0 2-8,0 0 4,0 4-6,0 0 4,0 0-3,0 0-1,0 0-10,0 12 8,0 41-35,-17 40 22,-9 37 15,-10 23 16,3-3 25,4-15-35,8-21-2,9-23 5,3-18-8,7-15 5,0-14-6,2-13 3,0-12 2,0-6-5,0-9 0,0-1-2,0-3 2,0 0-5,0 0-31,0 0-34,0 0-11,-11 0-80,1-7-318</inkml:trace>
  <inkml:trace contextRef="#ctx0" brushRef="#br0" timeOffset="185646.509">516 9974 524,'0'0'93,"0"0"-68,0 0-12,0 0 32,0 0 7,0 0-6,0 0-11,0 0-32,20-35 5,-6 23 17,-1 7-8,-2 2 7,1 3-21,3 0 1,3 29 21,2 13-11,4 11 11,-1-2-4,-3-10-17,-5-14 8,-1-14-12,-6-12 0,1-1 9,3 0-6,5-17 4,12-20 0,9-11-7,8-8-4,9 3-70,-2 10-74,-2-3-107</inkml:trace>
  <inkml:trace contextRef="#ctx0" brushRef="#br0" timeOffset="187572.802">9266 3892 130,'0'0'214,"0"0"-173,0 0-10,0 0 21,0 0 16,0 0-12,0 0-30,1-3-6,-1 3 28,0 0-25,0 0 16,0 0 1,0 0-17,0 0-7,0 0-1,0 3-12,0 5 14,0 1-15,0 3 3,0-7 0,0-3-4,3 0 6,-1-2-7,3 0 4,-1 0 6,3 0-9,0-4 1,-3-6 9,-1 0-10,-3 2 5,0 2-6,0 2 1,-14 2-7,-7 2 3,-5 0 2,-3 2 0,-2 16 1,0 2-5,0 7 4,6 0 1,0 6 2,6 2-2,1 1 0,7-3 5,9-5-3,2-9-4,0-3-1,19-5 3,10-5 7,7-6-6,11 0 1,5-8-2,0-14-2,-2 0-3,-11-2-5,-9 6-6,-12 3 14,-10 5 4,-5 5-1,-3-2 2,0 3-1,0 4 19,0 0-20,0 0 2,0 0-3,0 4-8,-3 22 8,-5 6-2,1-2 2,2-2-2,5-7 3,0-6-1,0-4 0,0-2 6,16-6-6,11-3 0,11 0 0,5-8-1,2-16 1,-4 0-8,-10-4 2,-11 2-1,-7-5 5,-8 4-3,-5-4 5,0 2-8,-16-2 9,-13-1-2,-2 3-1,-3 6 2,4 9 0,1 4-3,2 6 3,0 4-1,-1 0 1,0 4 0,2 14 0,4-1 3,3 4 1,13-5-4,2-2-1,4 0-5,0-4 6,29-6-23,19-4-57,17 0-66,4-9-139</inkml:trace>
  <inkml:trace contextRef="#ctx0" brushRef="#br0" timeOffset="188022.947">9832 3774 437,'0'0'83,"0"0"-11,0 0-26,0 0 11,0 0-18,0 0-17,0-10-22,0 10-1,-5 20 1,-6 13 3,-2 13 27,-5 5-5,1-5 0,7-4 5,4-6-19,6-3 0,0-5-2,0-5-5,0-4-5,13-6 1,9 0 0,7-7 14,3-6-14,3 0 0,1-5-3,-1-21-9,-2-6 0,-6-5 3,-4 1 4,-10-1-4,-8 4 9,-5 1 0,-5 1 2,-19-1 3,-7 6 14,2 5-2,2 8-11,5 6 17,6 4-23,9 3 2,5 0-5,2 0 3,0 0-26,7 12-69,19 2-126</inkml:trace>
  <inkml:trace contextRef="#ctx0" brushRef="#br0" timeOffset="188636.99">10149 4046 296,'0'0'86,"0"0"-19,0 0-7,0 0 3,0 0-7,0 0-24,-36 68-17,36-60 5,0-1-12,9 1 16,4-4-6,2 0 0,-1-4 13,2 0-27,-3 0 1,3 0 13,3-4-12,2-19 2,8-8-4,2-8-1,2-7-2,-4-3 0,-6-8-1,-6-5 1,-7-8 2,-4-6-1,-4 5-2,-2 11 0,0 17-3,0 22 10,0 13 2,-8 8 22,-12 6-22,-3 34-9,-11 14-2,-1 11 2,8-2 20,10-5-20,11-7 12,6-3-2,0-9-1,12-2 6,17-4-15,7-6 0,8-3 0,3-4-40,5-6-32,-10-4-36,-9-8-213</inkml:trace>
  <inkml:trace contextRef="#ctx0" brushRef="#br0" timeOffset="189078.949">10597 3341 580,'0'0'95,"0"0"-23,0 0-3,0 0-19,0 0-9,0 0-13,-25-35-28,47 67-16,19 26 16,5 34 1,1 21 25,-11 10-10,-14-5-6,-17-10 14,-5-13-15,-13-11 11,-24-6-12,-3-10-8,-4-8 13,-3-7-13,3-7-45,3-13-64,7-11-74,12-14-463</inkml:trace>
  <inkml:trace contextRef="#ctx0" brushRef="#br0" timeOffset="189537.077">11281 3840 193,'0'0'394,"0"0"-297,0 0-36,0 0 42,0 0-33,0 0-22,-37 0-27,37 0-19,24 0-2,22-2 1,21-12-1,17-3 0,2 6-3,-12 3-59,-10 2-24,-20 4-68,-15 2-181</inkml:trace>
  <inkml:trace contextRef="#ctx0" brushRef="#br0" timeOffset="189814.549">11439 4059 439,'0'0'133,"0"0"-48,0 0 3,0 0-2,0 0 8,0 0-45,-74 17-20,74-17-13,3 0-14,22 0-2,12 0 0,21-10 0,7 3-5,-1 0-5,-1 0-58,-10-1-36,-5-4-89,-13 1-281</inkml:trace>
  <inkml:trace contextRef="#ctx0" brushRef="#br0" timeOffset="192596.868">7333 5624 433,'0'0'136,"0"0"-68,0 0-28,0 0 2,0 0 16,0 0-24,0 0 5,0-2-6,0 2-17,0 0 28,0 0-17,0 0-3,0 0-2,0 0-10,0 0 0,0 0-2,0 0-4,0 0 23,0 0-24,0 0 7,-2-4 7,-2 3-17,-4-3 7,2-3-9,-1 4 0,-4-5 8,-3-3-8,-1 0-1,-3-2-1,3-1-2,0 5 2,3-3 1,4 5 1,-4 0-4,7 0 4,2 2 0,0 0 0,3 3 2,0 2-4,0 0 2,0 0-1,0 0-4,0 0-8,0 0 5,0 7-8,0 22 2,15 17 9,3 21 3,-3 13 2,-3 4 27,-8 2-2,-1-7 5,-1-10-18,-2-9-6,0-9 1,0-10-7,0-3-4,0-9-21,2-5-68,7-6-33,5-8 22,-4-10-83,4 0-131</inkml:trace>
  <inkml:trace contextRef="#ctx0" brushRef="#br0" timeOffset="192896.67">7304 5520 506,'0'0'93,"9"-116"-36,17 68-1,8 9-1,-3 15-3,2 19-29,-4 5-13,-8 26-1,-10 26-9,-9 8 19,-2 2 14,-20-4-7,-17-8 3,-11-10-19,-1-10-3,5-11 16,6-9-21,9-8 4,9-2-6,9 0-6,11-6-13,9-19-95,30-9-97,13-6-212</inkml:trace>
  <inkml:trace contextRef="#ctx0" brushRef="#br0" timeOffset="193182.214">7939 4950 455,'0'0'184,"0"0"-126,0 0-46,0 0-12,-24 195 95,-16-54-7,-5 17-29,1 1-20,12-21 3,16-22-3,16-26-29,10-17-9,38-15 8,29-11-9,23-8-18,14-19-115,-10-18-107</inkml:trace>
  <inkml:trace contextRef="#ctx0" brushRef="#br0" timeOffset="193634.2">8095 5291 627,'0'0'118,"0"0"-60,0 0-1,0 0 12,0 0-27,0 0-20,-17-12-22,17 12-23,6 23 23,12 3 3,4 4 2,5-5 14,-2 1-13,0-9 0,-6-2-6,-3-6-15,-1-3-36,-1-4-66,-1-2-31,5-10-135</inkml:trace>
  <inkml:trace contextRef="#ctx0" brushRef="#br0" timeOffset="194088.792">8628 5005 473,'0'0'156,"0"0"-113,0 0-41,0 0 35,0 0 39,0 0-37,-24 145-4,6-97-8,-4 3 2,-8 2 14,0-7-28,-1-8-1,-1-3-1,0-8-12,4-3 10,-1-4-11,4-6 2,5-4 9,5-6-11,3-4 1,5 0 4,3 0-1,4 0-4,0-18-7,0-2 1,4 0 6,10 0-8,2 6 5,-8 7 3,0 2 0,-6 5-7,-2 0 7,2 5-19,0 27 16,0 15 3,1 10 17,0 1-8,2-5-7,2-6 18,1-9-18,4-10 2,-4-6 3,0-8-5,-3-6 3,-3-2-5,0-2-10,-2 0-10,2-1-71,-2-3-38,0 0-149</inkml:trace>
  <inkml:trace contextRef="#ctx0" brushRef="#br0" timeOffset="194898.27">9032 4957 269,'0'0'107,"0"0"-61,0 0 27,0 0 7,0 0-5,0 0-16,0-71-20,0 69 5,0 0-16,0 1 4,0 1 15,0 0-27,0 0 0,0 0-10,0 0-7,0 1-6,0 30-1,-13 25 4,-8 34 7,-10 36 13,-4 26 5,-8 15-5,1-3-7,6-15 19,5-19-26,4-25 5,7-21 6,5-22-1,1-18 4,7-14-8,4-14 9,2-9 8,1-4-28,0-3 3,0 0 9,0 0-5,0 0 7,0 0-15,-2 0-3,0-14-5,0-4-84,-4-2-27,4-2-12,0-2-54,-5 2-330</inkml:trace>
  <inkml:trace contextRef="#ctx0" brushRef="#br0" timeOffset="207172.855">9382 5166 398,'0'0'43,"0"0"1,0 0-4,0 0 35,0 0-11,0 0-27,0 0 17,0 0-32,-25-81-7,25 81 6,0 0-5,0 0 0,0 0-16,0 0-5,-4 22 3,-3 24 0,-6 17 2,-6 14 16,2 4 0,-3 3 12,5-4-16,-1-1-4,5-11 14,7-15-20,4-12 0,0-13-2,0-12 1,0-6 7,0-8-8,0-2 0,8 0 16,15-28-8,6-12 4,7-12-12,3-4 6,-3 5-8,-5 12 2,-11 11 0,-7 12 1,-9 13 0,-4 3-2,0 0-7,0 0-13,0 15 20,-8 12-3,-7 1 4,1 0 10,5-9-9,7-8 2,0-2-3,2-4 1,0-1-2,0 3 1,0-2 0,4 0 3,16-3-3,10-2 12,9 0-9,8-7-2,0-9 0,-7-3-1,-9-2-2,-4 0-1,-7-1 6,-7 1-3,-2 3 1,-6 4-1,-5 4 12,0 3-9,0 2-1,0 5-2,0 0 6,0 0-12,0 0-1,-6 19-8,-6 10 10,1 8 8,5-4-3,3 0 0,3-10 2,0-3-2,0-3 1,0-8-1,0 0 0,3-6-4,-1-3-11,0 0-38,-2 0-14,0 0 30,0-16-81,-10-6-171</inkml:trace>
  <inkml:trace contextRef="#ctx0" brushRef="#br0" timeOffset="207375.112">9596 5296 455,'0'0'229,"0"0"-173,0 0-7,0 0 8,0 0-7,0 0-3,-45-58-26,45 51-21,0 1 0,0-3-3,25-1-47,10-2-39,7-5-88,3 2-181</inkml:trace>
  <inkml:trace contextRef="#ctx0" brushRef="#br0" timeOffset="208282.02">9997 5252 347,'0'0'63,"0"0"-5,0 0 9,0 0 1,-22 111-11,11-96-2,-4 2-24,1-3-10,-4-7-5,-7-2-11,-2-5-2,3 0 10,2 0-8,6-12-5,9-9 13,7-4-13,0-2 5,13 1-5,17 2 1,0 8-5,0 7 4,-6 9 0,-8 0-3,-7 13-5,-5 15 7,-4 12 2,0 8 2,0 4 27,0 6-20,0 1-4,7 0 3,9-2-7,-1-10 5,-4-2-7,-3-7 0,-8-8 0,0-4 2,0-4-2,-26-5 2,-9 0 3,-9-2 6,-2-8-11,4-2 1,9-5 3,8 0-4,13 0 5,2 0-5,8-3 2,2-9-7,0-5 5,22-12-6,18-7 4,12-8-9,4-4 11,2-4-16,-6-6-2,-2-4 16,-10-7-14,-11-1 1,-12 0 6,-10 1 9,-7 9 1,0 11-1,0 6 0,-10 11 16,-2 3-10,3 10 11,1 5 1,3 1-11,2 8 13,3 1-19,0 4 1,0 0 0,0 0-2,0 0-4,0 0-2,0 9 0,5 26 2,2 17 4,-7 14 0,0 13 9,0 1-4,-21-6 11,2-7 8,1-16-7,2-13 9,9-16-19,5-12-7,2-8 11,0-2-5,25-5-5,19-24 16,12-2-13,2 2 4,-7 12-8,-17 8-3,-12 9 1,-9 2-8,-13 26-2,0 13 8,-15 3 4,-16 0 7,2-10-7,11-12 0,9-13 7,7-6-7,2-3-6,15 0-113,28-14-107</inkml:trace>
  <inkml:trace contextRef="#ctx0" brushRef="#br0" timeOffset="208754.279">10529 4824 472,'0'0'95,"0"0"-82,0 0 16,0 0 51,0 0-15,123-22-40,-87 65-4,-8 21 6,-12 27 3,-16 20 15,-2 6-2,-27-5-16,-8-18 13,-6-10-36,1-11 4,0-7 1,-1-4-5,7-8-4,5-4-31,9-6-98,4-16-26,11-11-414</inkml:trace>
  <inkml:trace contextRef="#ctx0" brushRef="#br0" timeOffset="209139.277">11422 5175 601,'0'0'118,"0"0"-68,0 0 26,0 0 15,0 0-43,0 0-35,-37-42-9,69 28-4,10-1-9,10 8-13,10 7-49,-2 0-27,-11 12-97,-16 12-188</inkml:trace>
  <inkml:trace contextRef="#ctx0" brushRef="#br0" timeOffset="209303.42">11347 5436 494,'0'0'187,"0"0"-129,0 0-16,0 0-6,0 0-31,0 0 2,101 2-14,-9-2 7,1-4-114,-13-4-229</inkml:trace>
  <inkml:trace contextRef="#ctx0" brushRef="#br0" timeOffset="211783.879">7351 7375 186,'0'0'44,"0"0"-29,0 0 0,0 0 7,0 0 19,0 0-28,-2-86 13,2 70-6,0-1-5,0-3 22,0 3-5,0-2-2,0 0 30,0 1-15,0 0 4,0-3 1,0 5-19,2 3 7,0 0-4,1 8-4,-1-2 19,-2 6-30,1 1 13,-1 0 4,0 0-18,3 0-18,-1 9 0,5 26 0,4 16 17,0 16-6,-2 5 7,-1-1 1,-2-6-6,-4-2-5,-2-5-5,0-4-3,0-8 0,0-3-19,0-6-79,0-5-35,-14-11-57,1-14-235</inkml:trace>
  <inkml:trace contextRef="#ctx0" brushRef="#br0" timeOffset="212101.113">7500 6970 501,'0'0'89,"0"0"-42,0 0-7,0 0 20,114-56-48,-107 100 6,-7 9 35,0 5-29,-5-12 7,-8-12 4,2-12-9,4-12-2,0-4-5,3-6-4,-5 0 22,0 0-28,-4 0-2,0 0-7,-3 0 0,2 0 0,7 0-9,3 0-51,4 0-36,0 0-62,0 0-162</inkml:trace>
  <inkml:trace contextRef="#ctx0" brushRef="#br0" timeOffset="212625.319">7754 6837 324,'0'0'70,"0"0"-30,0 0 7,-116-5 16,70 22-26,1 8-5,5 3-13,5 2 15,8 8-34,6 3 0,13 2 0,8-5-37,0-6-103,8-14-163</inkml:trace>
  <inkml:trace contextRef="#ctx0" brushRef="#br0" timeOffset="212918.715">8142 6520 483,'0'0'102,"0"0"-97,-26 116 5,-10-17 55,-5 20 15,4 9-6,8-10-25,16-15 3,13-19-24,4-14-15,29-7 4,11-9-15,12-8-4,9-13-14,9-8-93,-7-17-91</inkml:trace>
  <inkml:trace contextRef="#ctx0" brushRef="#br0" timeOffset="213375.398">8309 6733 98,'0'0'407,"0"0"-304,0 0-25,0 0-33,0 0 38,0 0-43,-16-24-38,16 44-1,12 18 5,6 7 28,2 1-11,-2-6-14,-1-8 10,1-4-19,-5-7 0,3-4-1,0-7-24,2-5-31,4-5-31,7-9-84,2-26-123</inkml:trace>
  <inkml:trace contextRef="#ctx0" brushRef="#br0" timeOffset="213780.152">8833 6613 575,'0'0'34,"0"0"-20,-73 115 53,37-65-8,3-4 0,2-5-23,2-6-18,4-11 8,0-4-23,3-6-2,9-8 9,4-3-7,5-3-3,1 0 0,3-3-7,0-21 2,0-2-15,4-2 16,10 2-1,-5 10 6,-2 9-1,-7 7 0,0 0 5,0 15 4,0 25-2,-11 18 9,-5 10 29,-2 0-25,7-4 7,7-3-9,4-5-2,0-4 7,0-4-23,0-4 0,6-6 6,3-4-6,2-6-1,0-6-51,1-5-78,1-14-40,-5-3-311</inkml:trace>
  <inkml:trace contextRef="#ctx0" brushRef="#br0" timeOffset="214342.701">9136 6430 368,'0'0'87,"0"0"-35,0 0 22,0 0 22,0 0-43,0 0-16,-13-46-25,11 46-6,2 0 9,-2 0-15,-3 25 0,-2 20 1,-8 32 17,-6 23 31,-5 21-20,-6 2 4,3-4 17,4-18-37,4-15 9,5-11-6,5-12-9,0-8 13,2-14-20,2-4 0,1-10 9,3-4-9,-1-5-5,2-2-11,2-4-46,-2 0-30,-1-5-78,-1-7-207</inkml:trace>
  <inkml:trace contextRef="#ctx0" brushRef="#br0" timeOffset="-210880.659">9478 6689 395,'0'0'54,"0"0"0,0 0-17,0 0-2,0 0 14,0 0-16,0 0-11,-31-102 9,31 84-8,-3 2 2,0 0 8,-1 2-19,-2-4 31,-1 1-34,0-2 12,-3 0-1,5 1-8,-2 2 5,3 7-5,2 1 3,2 4 23,-3 4-32,3 0 2,0 0-10,0 8-7,0 30-7,-2 28 14,-3 26 10,-1 18 10,-3 1-12,5-10 3,1-11-10,3-19 4,0-8 3,0-9-8,3-8-1,10-12-2,0-10-45,-4-11-51,-2-6-27,-7-7-114,0 0-281</inkml:trace>
  <inkml:trace contextRef="#ctx0" brushRef="#br0" timeOffset="-210521.016">9248 6904 492,'0'0'138,"0"0"-49,0 0-52,0 0 9,29-104-3,4 102-20,7 2-11,3 30-11,-1 17 4,-10 14 8,-4-3-11,-12-4 17,-7-12-4,-7-17-13,-2-12 14,0-9-5,0-4 5,0 0 30,-17-15-20,-6-18-19,7-9-7,7-10 1,9-10-16,0-17 5,13-6-38,20 3-3,4 7-21,5 27 29,-2 18-39,-9 21-19,-8 9-17,-9 3 20,-10 23-24,-4 3 39</inkml:trace>
  <inkml:trace contextRef="#ctx0" brushRef="#br0" timeOffset="-209560.058">9694 6625 14,'0'0'235,"0"0"-83,0 0-79,0 0-13,0 0 10,0 0-11,-4 70-12,-1-36-10,0 8-21,3 2 17,2-3-20,0-5 3,0-10 3,0-6-18,0-8 10,0-2-11,0-6 0,4-3 4,10 1-4,1-2 0,8 0 9,1 0-8,5-14 7,-2-1-8,-4 1 0,-6-4-5,-2 0 2,-3-5 3,-4-2-4,-3-3 4,0-2-1,-5-3 1,2 1 0,3 2 7,-2 6-7,5 2 1,-4 6 3,0 6-3,-1 4 15,-3 4-13,0 2 1,0 0-4,0 0-1,0 12-6,0 26-7,0 18 14,-9 13 12,-2-2-11,2-9-1,6-12 1,3-11 4,0-12-1,0-10-4,5-6 5,13-7-2,9 0 3,6-9-6,8-17 8,-4-5-6,-4 2 2,-5-3-4,-9 3 0,-7 8-1,-6 4 1,-6 9 0,0 4 6,0 4-3,0 0 10,-5 0-13,-1 0 0,-3 0-6,2 7 6,1 3 0,2 2-3,-1-5 7,2 4 1,3-5-5,0-4 0,0 1 5,14-3-3,12 0-2,10-3 4,2-19 3,3-4-3,-5-4-4,-3-2-6,-7 0 1,-6-1 5,-6 5 0,-7 1 0,-1 4 2,-6 3-4,0 3 2,0 8 0,0-1 0,0 2 0,-7 4 0,3 0-4,-2 4 4,-2 0-10,-1 0 9,-1 0-3,-3 8 2,3 10 4,-1 5-5,0 6 3,2 5 0,-2 2 10,3 4-7,4-4 4,2 0 5,2-4-10,0-5 10,0-6-12,5-2 0,7-6 10,14-8-4,1-5-4,10 0 1,6 0-1,0-18-4,1-8-41,-7-2-33,-4-3-35,-3 0-172</inkml:trace>
  <inkml:trace contextRef="#ctx0" brushRef="#br0" timeOffset="-209214.171">10682 6171 588,'0'0'129,"0"0"-57,0 0-69,0 0 21,0 0 33,92 162 5,-57-72-17,-9 19-21,-10 8-10,-16 0 29,-2-5-40,-32-14 3,-13-14-1,-9-10-1,-4-8-8,-1-8 0,1-5-39,2-11-43,-1-9-35,-5-13-94</inkml:trace>
  <inkml:trace contextRef="#ctx0" brushRef="#br0" timeOffset="-208291.371">11513 6525 696,'0'0'84,"0"0"-55,0 0-2,0 0 17,0 0 6,0 0-50,120-60 2,-53 44-7,4 2-3,-9 7-40,-8 7-21,-16 0-40,-18 2-98,-20 27-10</inkml:trace>
  <inkml:trace contextRef="#ctx0" brushRef="#br0" timeOffset="-208133.729">11671 6822 315,'0'0'128,"0"0"1,0 0-21,0 0-23,0 0-15,0 0-35,-11 22-33,60-44 6,4 5-8,2 5 0,0 7-6,-10 5-22,-8 0-77,-10 1-168</inkml:trace>
  <inkml:trace contextRef="#ctx0" brushRef="#br0" timeOffset="-172272.011">4990 5854 38,'0'0'60,"0"0"-33,0 0 2,0 0 3,0 0-15,0 0 10,0 0-19,0 0-3,0-12-1,0 9-4,0 3-5,0-2-30,9 2-30,0-2-77</inkml:trace>
  <inkml:trace contextRef="#ctx0" brushRef="#br0" timeOffset="-172010.724">5233 5765 134,'0'0'50,"0"0"-50,0 0 0,0 0 0,0 0 0,0 0-24,0 14-36</inkml:trace>
  <inkml:trace contextRef="#ctx0" brushRef="#br0" timeOffset="-164948.613">11999 1746 149,'0'0'62,"0"0"-36,0 0 5,0 0-18,0 0 7,0 0-9,0 0-9,-2 0 11,2 0-10,0 0 5,0 0 9,0 0-4,0-2-4,0 2 8,0-1-4,0 1 14,-2 0-18,2 0-3,-4-3 10,4 3-13,0 0-1,0-2 1,0 2-2,-2-2 10,2 2-9,0 0 6,0-2 9,0 2-4,0 0 14,0 0-17,0 0-2,0 0 10,0-1-10,-2 1-5,2 0 9,-2-2-10,2 0 9,0-3-4,0 3-2,0 0 23,0 1-20,0 1 6,-2 0-8,2-2-6,0 2 15,0 0-15,0-3 2,0 3 4,0-4-5,0 4 1,-2-2 2,2 0-4,0 2 8,0-1-8,0-2 1,0 1 7,0 2-8,-2-2 0,2 2 0,0 0 3,0-2 2,0 2-5,0-4 0,0 2 5,0 0-4,0-1 1,0 0-2,0 1 1,0 0 8,0 0-9,0 0 0,0-1 0,0-2 4,0 3-5,0-3 1,0 0 0,0 1 4,0 0-4,0-3 0,0 4-1,0-3 5,2 0-4,2 0 0,0 1 0,6-4-6,-2 1 6,6 0 0,-1-4 2,6 2 0,-5-1-2,7 4 0,-2-2 0,2 4-2,-3-1 2,-6 1 0,2 3-3,-4 2 7,-6 0-11,-2 0 5,-2 0-12,0 0 14,0 0-16,2 7 16,-2 3 0,2 0 0,-2 4 4,0 0-4,0 6 0,0 6 2,0 0-1,-12 4 1,-5 0-2,2-4 4,-3 0 4,-2 1-6,-2-1-2,0 3 9,-1 1-7,1 3 10,0-3-12,2 0 0,-2-2 2,8-4-2,-2-2 0,5-8 4,5-7-3,1-2 6,5-5-7,0 2 1,0 0 11,0-2-12,0 0 0,0 0 15,2 0-15,18-12 13,7-4-8,8-4-2,2 1 8,-5 2-11,-2 1 0,-8 6 1,-2 2-1,-6 4 0,-5 1 0,-4 1 0,-2 2 1,-3 0-1,0 0 0,0 0-2,0 0 4,0 0-4,0 0 2,0 0 0,0 0-6,0 0 7,0 0-1,0 0 0,0 0 0,0 0-4,0 0 4,2 0-9,5 0-32,5 2-12,4 5-58,3-2-99,-4-5-199</inkml:trace>
  <inkml:trace contextRef="#ctx0" brushRef="#br0" timeOffset="-164244.315">12647 1499 123,'0'0'219,"0"0"-174,0 0 5,0 0 4,0 0 28,0 0-30,0-32-26,0 32-12,0 0-14,-4 0-1,-7 9-1,-11 26-2,-16 23 4,-16 17 15,-8 15 5,-5 13 20,2 1-23,4-6 2,11-11 4,7-22-15,7-12 18,9-12-26,10-10 1,8-11 5,4-5-6,5-8 0,0-2-12,0-5-29,0 0-15,3 0-58,15-3-11,2-19-65</inkml:trace>
  <inkml:trace contextRef="#ctx0" brushRef="#br0" timeOffset="-163718.317">13229 1659 238,'0'0'39,"0"0"-2,0 0 12,0 0-11,0 0 39,0 0-7,25 46-7,-25-22-17,0 3-18,-13 6 11,-10 1-8,-6 2-13,-6 1 13,-6-1-14,-5-1-3,-4-5 3,0-4-9,-4-3 10,-2-9-17,9-7-1,7-7 12,13 0-5,14-26 7,13-16-14,10-13 0,40-5 7,20 2-7,20 10 0,4 16-1,-16 20 1,-18 12 0,-32 26-11,-28 35 0,-12 23 11,-45 13 13,-15 0 10,-7-8 1,6-23-18,4-13 10,7-14-10,10-11-3,10-4 4,13-4-7,9 2-16,4-2-85,5-6-120</inkml:trace>
  <inkml:trace contextRef="#ctx0" brushRef="#br0" timeOffset="-148052.448">12192 3284 376,'0'0'48,"0"0"-35,0 0-9,0 0 17,0 0 53,0 0-18,0 0 8,0 0-28,-20 0-27,20 0 16,0 0-6,0 0-3,0 0 17,0 0-23,0 0 4,-2 0-4,0 0-3,2 0 8,-2-2-3,-1-2-5,3-1 12,0-2-19,0-1 12,0-6-12,14-4 2,15-6-7,9 0 5,4 5 0,-6 4-3,-3 9 6,-11 6-6,-5 0 0,-9 1-15,-4 19 17,-4 3-16,0 5 17,-2 2 4,-15-2-4,-1-4 5,2-7-5,9-10 1,7-2 3,0-5-4,0 2-3,5 1 3,21 4 0,15 5 9,0 2-9,2 6 0,-12 6 2,-15 6-2,-16 4-12,-4 8 12,-39-6 1,-15 2 12,-4-10-12,-2-7 3,17-8 11,4-8-13,13-6 6,12-1-8,1 0 3,11 0-8,2 0 1,4-5-60,0-11-54,0 5-199</inkml:trace>
  <inkml:trace contextRef="#ctx0" brushRef="#br0" timeOffset="-147632.733">12890 3006 376,'0'0'103,"0"0"-37,0 0-10,0 0 35,0 0-42,0 0-14,2-9-8,-2 9-24,0 0-3,0 9-6,0 24 6,-2 28 4,-28 23 26,-15 26 1,-15 19 14,-12-1-16,3-8 0,7-13-16,8-19-8,12-8 12,11-10-15,10-10-2,11-7 0,7-15-30,3-13-36,0-10-54,8-15-87</inkml:trace>
  <inkml:trace contextRef="#ctx0" brushRef="#br0" timeOffset="-147177.284">13359 3384 358,'0'0'85,"0"0"-32,0 0 7,-37 104 13,18-78 21,-4-1-52,1-7-7,-5-6-6,0-6-11,-6-4 1,0-2-3,1 0-14,3-17 20,12-6-13,10-5 9,7-5-13,0 4-4,32 0 5,8 11-6,4 14 0,1 4-5,-10 45-4,-16 27-2,-19 22 11,-21 11 9,-30-10 31,-10-13-26,-1-16-5,6-21 12,0-8-14,6-12 4,2-11-11,13-7-7,7-7-38,14 0-108,12-12-237</inkml:trace>
  <inkml:trace contextRef="#ctx0" brushRef="#br0" timeOffset="-134858.803">12197 4618 241,'0'0'103,"0"0"-87,0 0-2,0 0 21,0 0 1,0 0 8,0 0-26,-2-14-4,2 11 20,-5 2-15,3 1 6,0-2 3,2 2-9,0-2 23,0-2-18,0-2-11,0-5 15,4-2-27,19-3-1,6-2 1,4-1 0,3 6 7,-5 2-8,-6 7 0,-8 4 1,-7 0-1,-8 18 0,-2 12 0,-2 7 2,-23-2 12,0-4-4,5-11-3,11-10 9,7-8-10,2-2 11,11 0-17,34 0 5,21-14 1,13 2-6,-6 10-1,-17 2 0,-23 10-23,-29 22 22,-4 10-9,-48 4 11,-25-2 7,-8-4-6,-1-11 7,13-13 14,13-8-5,17-8 3,15 0-16,13-12-4,11-11 0,0-3-4,6 3-54,17 2-12,4 7-56,-9 5-95</inkml:trace>
  <inkml:trace contextRef="#ctx0" brushRef="#br0" timeOffset="-132165.023">13138 4287 213,'0'0'131,"0"0"-97,0 0 3,0 0-18,0 0 16,0 0-9,-13-3-19,-1 15 31,-5 9-3,4 4-11,-2 0 19,-3 11 1,-7 9-7,-7 6-2,-7 17 0,-7 11 9,-6 9-18,2 4 2,-4-4-2,6-2-10,8-8 0,9-11-16,4-6 2,7-11 5,1-13-7,8-6-1,7-9-2,4-5-54,2-6-44,0-11-92,4 0-179</inkml:trace>
  <inkml:trace contextRef="#ctx0" brushRef="#br0" timeOffset="-131611.408">13493 4584 296,'0'0'44,"0"0"-1,0 0 13,0 0-1,0 0 25,-28 122-10,10-99-19,-3 4-9,-8-1-14,-3 1-6,0-8 17,0-2-25,-1-6 8,0-2-3,8-3-9,0-6 5,11 0-5,10 0 7,4-3 17,0-20-33,31-10 1,22-4-2,16 4 0,3 8 5,-9 20-5,-17 5-3,-19 18-2,-23 27 9,-4 21-4,-29 11 19,-27 8 1,-9-3 14,1-8-26,6-12-2,10-17 10,9-15-10,10-10 5,10-11-11,7-5 4,10-1-2,2-3-2,0 0-12,0 0-22,0 2-37,0-2-30,-11 0-37,-2 0-365</inkml:trace>
  <inkml:trace contextRef="#ctx0" brushRef="#br0" timeOffset="-124190.86">9736 7360 248,'0'0'88,"0"0"-46,0 0 15,0 0 7,0 0-8,0 0-12,0 0-13,0 0 12,0-13-7,0 11 1,0 2 8,-2-3-34,-4 1 7,3 2 4,-3 0-11,-5 0 8,-1 0-17,-4 0 3,-3 5 0,-4 7-5,0 0 4,2 2-4,-2-2 2,7 0 10,3 1-11,5-8 5,5-1 3,3 0-8,0-4-2,0 0-4,16 0 5,35 0-1,29-13 4,21-12-3,3 4 5,-10 4-1,-18 7-3,-23 8-1,-20 2 0,-17 0-3,-12 0 3,-4 0 0,0 0 3,0 0 9,0 0 17,0 0-12,-4 0-7,-1 0 7,5 0-13,0 0-4,0 0 0,0 0-51,0 2-47,0 4-96,0 2-128</inkml:trace>
  <inkml:trace contextRef="#ctx0" brushRef="#br0" timeOffset="-121708.977">12377 6124 371,'0'0'63,"0"0"-21,0 0 20,0 0-11,0 0 9,0 0-23,0 0-16,-29-14 1,29 10-13,0-6 7,0-4-16,16-4 1,14-7 11,7 2-1,7-1 0,0 3 5,-5 9-10,-12 8 4,-9 4-10,-11 0 1,-7 23-2,-3 15 9,-32 3-8,-10 1 16,3-8-11,11-15 2,16-12-2,14-2 8,1-5 8,0 0-21,14 0 0,21 0 0,7 0 3,3 7-4,-7 10 1,-18 12 0,-16 15 1,-4 9 2,-45 5 2,-17-3 8,-8-11-6,9-15 29,9-9-19,14-13 8,10-5 2,9-2-19,9 0 0,5 0-8,3-4-8,2-8 5,0-2-82,7-6-13,15-2 9,1 2-86,-4 4-234</inkml:trace>
  <inkml:trace contextRef="#ctx0" brushRef="#br0" timeOffset="-121297.128">13160 5722 420,'0'0'168,"0"0"-132,0 0-11,0 0 28,0 0 0,0 0-6,2 4-25,-2 35-16,0 24 43,-22 26 10,-12 18-3,-1 5 0,-5-2-18,-3 0 3,-1-9-15,0-7-21,1-12 8,1-6-13,5-7 0,6-11-25,8-8-54,2-12-26,3-16-50,5-10-88</inkml:trace>
  <inkml:trace contextRef="#ctx0" brushRef="#br0" timeOffset="-120817.262">13666 6016 553,'0'0'79,"0"0"-75,0 0-4,0 0 74,0 0-9,3 106-20,-20-69-1,-5 2-9,-6-3 4,-11-2-13,-3-4-10,-9-6 14,0-5-23,2-10 2,4-9-1,9 0-4,9 0 10,16-22-10,11-14 1,3-12 2,39-5-5,13-5-2,15 17 0,-1 15 0,-9 26-10,-13 6 9,-23 47-5,-24 28 5,0 17 2,-48 11 11,-20-2-11,-11-12 1,-8-13-1,2-15-1,9-14-26,14-16-43,13-16-101,13-10-383</inkml:trace>
  <inkml:trace contextRef="#ctx0" brushRef="#br0" timeOffset="12306.382">7610 15963 51,'0'0'43,"0"0"-27,0 0-14,0 0 0,0 0 25,0 0 13,0 0-7,-1 5-3,1-5-8,0 0 20,0 0-22,0 0 11,0 0 11,0 0-2,0 0 32,0 0-41,0 0-2,0 0 5,0 0-21,0 0 8,0 0-3,0 0-18,0 0 25,0 0-25,0 0 2,0 0 15,0 0-14,0 0 6,0-5-9,0-1 3,-4 4 16,2 1-10,-5-3 2,3 4 15,-3-5-24,2 5 11,1-4-13,2 4 6,0 0 6,2 0-12,-2 0 0,-3 0 2,-10 9 2,-3 12-2,-9 11-2,-2 9 0,-2 2 13,4 8-10,2 2 0,1 6 16,8 2-18,5-11 11,2-10-12,7-10 0,2-14-4,0-4 4,0-9 0,0-3-2,0 5 8,4-3-7,5 2 1,5-4 0,3 0 5,6 0-4,1-6-1,3-16 4,0-8 1,-3-7-4,0-2-1,-3-5 0,-3 7 0,-5-3 0,-2-6-1,1 7-2,-6-7 3,-4 7-6,-2 3 6,0 2 0,-11 6-3,-9 10 3,-6 4 0,-2 11 0,-7 3 5,-3 3 10,-1 20-15,9 12 0,16 11 4,14 7-3,9 8-1,38 11 0,18 4 1,11 1-6,4 3 5,-2-4 0,-9-10 2,-13-8 1,-21-4-1,-21-9-1,-14-9-1,-4-1 40,-26-4-19,-8-4-4,-4-8 4,5-7-18,2-6 6,9-2-9,2-4-30,5 0-39,4 5-68,0-2-177</inkml:trace>
  <inkml:trace contextRef="#ctx0" brushRef="#br0" timeOffset="13680.369">8118 16156 501,'0'0'184,"0"0"-93,0 0-71,0 0 23,0 0-13,0 0 22,-18-14 5,18 10-22,0-1 6,0-4-12,0-9-16,0 4 2,0-3-15,4 8 0,-4 5 14,0 4-11,0 0-1,0 0-2,0 13 0,0 14-8,-7 9 9,-6 5-1,4-12 4,2-7 1,5-15-6,2-7 1,0 0 0,0 0 7,0 0-2,0 0-5,0 0 4,0 0-1,0 0 9,0 0-12,0 0 0,-4-2 6,0-3-4,-2-2-2,1-4 0,-1 7 2,2 0-4,2 4 2,2 0-6,0 0 3,0 0-43,0 0-28,0 0-25,0 0-27,0 0 48,2 8-65,5-8-87</inkml:trace>
  <inkml:trace contextRef="#ctx0" brushRef="#br0" timeOffset="14550.035">8135 15855 420,'0'0'138,"0"0"-71,0 0-8,0 0 2,0 0-8,0 0 17,-26-51-26,26 51-37,0 0-4,0 0-3,0 25-7,0 23 7,0 25 0,5 11 30,1 15-6,-2 5-3,1-2 24,1-14-39,4-7 4,-4-23-7,5-12 0,-1-13 5,-4-8-8,-2-13 1,1-3-2,-5-5 2,2 0-1,-2 1 0,0-5 2,0 1-1,0 3-1,0-4 0,0 0 3,0 0 1,0 0-4,0 0 0,0 0 4,0 0-4,0 0 0,-2 5 0,-25 4 3,-13 8-2,-16-4-1,-8 6 0,-10-1 3,-6-6-3,-3 2 0,8-5 0,1 0 0,5-1 6,9-2-6,12-2 0,17-4 2,18 0 17,11 0-19,2 0 0,0 0 1,0 0 4,0 0-10,0 0 5,0 0 0,0 0-3,0 0 3,0 0 0,0 0-3,0 0 9,0 0-8,0 0 2,0 0 0,0 0-4,0 0 4,0 0 0,0 0 9,-2 0-9,0 0 17,-3 0-15,-2 0 4,1 0-1,-4 0-5,2 0 0,-1 0 0,0 0 2,3 0 0,-2 0-2,2 0 0,-1 0-2,3 0 2,1 0 0,2 0-1,1 0 3,0 0-3,0 0 1,0 0 0,0 0-6,0 0 6,0 0 0,0 0-4,0 0-14,0 0-10,0 0-63,-9 0-48,-3 0-38,-1 0-319</inkml:trace>
  <inkml:trace contextRef="#ctx0" brushRef="#br0" timeOffset="18149.384">8982 15869 10,'0'0'82,"0"0"-40,0 0-8,0 0 5,0 0-11,0 0 3,0 0-11,-15-12-4,15 10 15,-2-2-18,0-4 10,0 2 2,0 2 0,-2-4 22,0 2-14,-2 3-3,1-2 15,0-2-27,4 5 11,-1-1 1,0 3-6,-3 0 15,2 0-37,-8 8-1,-4 18 14,-6 6-15,1 9 13,5-2 3,4-8-15,8-4 30,3-4-29,0-5 5,0-10 4,0-4-7,5-2 0,11 2-4,1-4 0,3 0 13,3-6-12,0-16-1,-2-14 13,-3 1-11,-7-1 3,-3 0-5,-8 10 0,0 2 4,0 8-4,-10 2 0,-1 7-2,-1 0 5,2 3 3,-1 4-6,-3 0 0,3 0-1,0 0 1,0 0 0,4 11-4,1-4 8,3-2-8,3-5 4,0 0 0,0 0-10,3 0 10,21 0 0,18-5 4,8-13-2,2-5 7,-6 2-9,-15 3 0,-9 4-5,-13 2 8,-7 7-3,-2 5 7,0-5-4,0 1 26,0 4-17,-6-4-7,1 3 25,3 1-30,2 0 9,0 0-9,0 0-1,0 0-12,-3 14 9,-7 17 4,3 8-3,0 7 3,2-11 0,5-9 0,0-8 7,0-4-12,9-5 5,14-7-4,8-2-3,7-5 6,2-19 1,5-8-8,-7-2 3,-9 6-4,-12 1 9,-8 6 0,-4 7 2,-5 6 1,0 8 8,0-4 9,0 4-14,-2 0 7,-8 0-13,1 0-5,3 12 0,-1 11 10,3-4-10,1 3 4,3 4 1,0-8-5,0 4 5,7-6 0,6-2-5,3-3 7,2-8-4,4-3-5,9 0 7,5-22-14,7-10 14,-1-7-7,-2-7 7,-7 3-15,-8-1 12,-9 2-1,-8 4 4,-8 10-2,0 5 4,0 11-2,0 6 15,-4 6-15,-5 0 13,2 0-13,-6 18 0,-3 23-11,1 7 12,1 6-1,10 4 0,4-9 3,0-3-6,0-7 3,18-6 0,-1-8-2,1-2 2,1-11-40,-9-2-28,3-10-51,-3 0 0,-8 0-64</inkml:trace>
  <inkml:trace contextRef="#ctx0" brushRef="#br0" timeOffset="18382.917">9511 15855 343,'0'0'129,"0"0"-22,0 0-33,0 0-2,0 0 29,0 0-70,-45 0-17,63-4-11,25-10 1,30-2-8,14 2-33,7 4-89,-12 3-166</inkml:trace>
  <inkml:trace contextRef="#ctx0" brushRef="#br0" timeOffset="25132.241">10755 15570 211,'0'0'108,"0"0"-58,0 0-2,0 0 15,0 0 25,0 0-42,0 0 3,0 0-1,-35-48-18,35 46 10,0 2-20,0 0-10,0-4 24,0 4-29,0-4-3,8-9-1,28-10 3,15-5 3,12-5-7,2 1 0,-1-3-1,-6 12 1,-7-4 0,-11 13 0,-12 6-13,-9 2-7,-10 6-23,-7 0-13,-2 0 3,0 6-67,-11 12 25,-16 8-37</inkml:trace>
  <inkml:trace contextRef="#ctx0" brushRef="#br0" timeOffset="25372.277">10994 15429 238,'0'0'147,"0"0"-83,0 0-15,0 0-8,0 0 8,0 0-47,-8 128 93,8-58-22,-3 6-33,0-4-9,1-11-12,-3-10-17,5-15 14,0-9-16,0-9 0,0 0-2,0-10-28,13-8-73,8 0-97</inkml:trace>
  <inkml:trace contextRef="#ctx0" brushRef="#br0" timeOffset="26211.736">11160 15767 352,'0'0'68,"0"0"-22,0 0-14,-26 102 19,26-90-26,0-2-10,4-10 24,12 0-16,6 0 1,10-4-3,3-18-6,5-6-5,-7-2-10,-5 0 0,-4 6 9,-15-2-6,-5 8-3,-4 0 0,0 6 3,0 6-1,-4-2-2,-5 8 0,-2 0 17,-2 0-15,1 0-2,-2 0 0,-1 14 3,1 7-8,-1 6 5,-1 4 0,1 10 6,-1-3-6,5 0 8,3-4-2,3-7-3,5-6 8,0-7-11,0-4 0,0-5-1,13-5 6,10 0-3,10 0-2,9-23 1,8-8 5,-4 5-6,-3-1 0,-12 13-4,-12 8 4,-7 6 0,-8 0-5,-4 15 5,0 17 9,0 2-8,-14-1 13,2-6 4,4-14-17,8-10 3,0-3-4,0 0 0,0-4 16,16-27-16,15 0 0,2-6 1,0 11 5,-12 13-8,-4 4 2,-9 9 0,-4 4-11,-4 18 8,0 14 3,0 0 13,-15-5-7,4-12 9,6-10-15,5-9 1,2 0-3,32-28 5,17-12-6,14-8-2,-1 11-18,-6 16 17,-8 9-16,-15 12 12,-10 0 6,-14 1-8,-11 17 3,0 4 3,-9 7-15,-9-12 19,3 0-66,11-16-49,4-1-57,0-9-178</inkml:trace>
  <inkml:trace contextRef="#ctx0" brushRef="#br0" timeOffset="26683.634">12021 15816 317,'0'0'74,"0"0"-50,0 0 53,0 0 7,0 0-29,0 0-27,-20 116-5,14-91 6,2 4-24,4-2 10,0 8-15,0 1 7,0-4 8,0 2-10,0-10 4,4-4 10,-4-6-13,0-4 10,0-10-16,0 0 0,0 0 17,0 0-16,0-10 7,0-12-8,0-14-5,0-12-2,2-14 7,18-10 0,10-13-12,9 4 12,1 6-8,-3 25 3,-8 18 4,-8 20 1,-12 12-4,-7 0 1,-2 9 3,0 26 2,-7 0 35,-13-2-2,0-8-20,1-14 12,5-8-3,2 3-15,-2-6 7,1 0-10,3 0-12,1 0 5,2 0-33,2 0 11,3 0-28,0 0 1,-5 0-1,-3 0-48,-9 14-48,-1 3-7</inkml:trace>
  <inkml:trace contextRef="#ctx0" brushRef="#br0" timeOffset="29743.583">13590 15346 145,'0'0'44,"0"0"-10,0 0 23,0 0-18,0 0-3,0 0-4,-27-58-21,25 49 23,2 2-10,-2-2-5,2 4 33,-2-3-31,2 2 0,-2 2 9,2-3-14,0 4 19,-3 3 0,3 0-13,0 0 10,-2 0-25,2 0-3,-6 17 1,-8 26-2,-9 24 41,-1 6-4,-2 4-34,2-9 24,12-6-25,1-13-4,4-8 12,3-7-11,-2-2-1,5-9-1,1-3-10,0-8-8,0-5-43,0-7-21,5 0-54,10-7-24,3-25-204</inkml:trace>
  <inkml:trace contextRef="#ctx0" brushRef="#br0" timeOffset="29992.154">13758 15250 392,'0'0'139,"0"0"-100,0 0-12,-54 152 32,29-86 10,3 0-23,2-4-15,6-13-12,6-8-16,4-15 10,1-1-13,3-9 0,0-6-7,0-3-2,-2-2-40,2-3-12,-4 0-32,-6-2 29,-5 0-95</inkml:trace>
  <inkml:trace contextRef="#ctx0" brushRef="#br0" timeOffset="30583.613">13439 15775 287,'0'0'97,"0"0"-49,0 0-30,0 0 7,0 0-6,0 0-5,116-96 26,-67 71-40,-3-1 6,-8 13 12,-12 1-2,-9 7 7,-11 5-18,-3 0 1,-3 0 0,0 17-4,0 5 41,0 2-4,-3-5-27,3-4 0,0-5-12,0-3 1,0 0-5,7-3 8,13-4-4,7 0 4,6 0-1,1-6 5,-1-8-8,-4-2 2,-6 2 0,-11 4 0,-5 6-2,-5-1 11,-2 2-9,0-1 24,0 2-7,0-1-15,0 3 21,0 0-19,0 0-4,0 0-2,0 5 3,0 17-12,-4 0 9,-2-4 0,6 0 6,0-8-5,0-3-2,0-2 1,13-5 0,11 0-2,7-5 2,6-20-5,-4 1 4,-11 6-8,-6 10 9,-11 4 0,-5 4 1,0 0-4,0 0 3,0 18 0,0 11 9,0-4 5,0-4 2,0-4-16,8-2 0,12-6-10,11-1 10,11-4-96,10-4-216</inkml:trace>
  <inkml:trace contextRef="#ctx0" brushRef="#br0" timeOffset="32961.689">15235 15357 258,'0'0'60,"0"0"-41,0 0 23,0 0-2,0 0 10,0 0-7,-2-66-26,2 61 21,0-2-23,0 4-10,0 3 19,0 0 6,0 0 2,0 0-9,0 0-22,-7 3 25,-5 34-25,-9 17 9,-6 12 35,3-2-20,8-7-8,10-16-17,6-6 0,0-14 7,0-2-7,15-6 0,5-8 0,2-1 0,5-4 6,6 0-6,-2-18 5,2 0-6,-10-4 1,-4 4 0,-12 2 2,-4 6 2,-3 5 7,0 4-1,0 1 7,0 0 7,0 0-24,0 6 0,-4 12-4,-5-2 11,7 2-13,2-4 6,0-4 0,0 0-2,7-2 2,11-4 0,6-4-1,5 0 2,9-5 3,-1-20-4,2-3 0,-4-9-11,-6-2-1,-8-2-7,-9-2 12,-9-4 7,-3-1-4,-3 7 4,-18 6 0,-4 5-4,0 12 4,7 8 0,1 6-2,3 4 7,1 0-10,-1 0 5,3 12-12,5 15-21,6 10-51,0 4-30,0-6-75,17-1-139</inkml:trace>
  <inkml:trace contextRef="#ctx0" brushRef="#br0" timeOffset="33568.003">15670 15516 178,'0'0'82,"0"0"-27,0 0 2,0 0-20,0 0-4,0 0 30,5-32-10,-5 32-25,0 0-12,0 0-15,0 0 28,0 0-29,2 0 3,0 10-1,2 16 3,-1 11 52,-3 4-10,0 6-28,0-1 22,0-6-37,-7-13 5,3-4 5,1-7-11,3-9-2,0-4-1,0-3-9,0 0 7,0 0-76,0 0-39,-4-10-117</inkml:trace>
  <inkml:trace contextRef="#ctx0" brushRef="#br0" timeOffset="33764.278">15659 15402 505,'0'0'95,"0"0"-53,0 0 26,0 0-56,0 0-12,0 0-63,4-12-96,23 17-129</inkml:trace>
  <inkml:trace contextRef="#ctx0" brushRef="#br0" timeOffset="34131.471">15878 15504 424,'0'0'101,"0"0"-63,0 0-33,0 0 4,0 0 27,-25 141 30,9-86-50,3-11 19,7-13-33,3-16 6,3-8 6,0-7-11,0 0-3,11-4 3,14-19-1,6-3 14,3-6-16,-5-1-2,-3 8-6,-8 9 13,-7 11-9,-4 0 4,-5 5-11,0 0 2,0 0 9,-2 5-1,3 0-2,3 4 6,5-2-6,11-2-35,12-5-67,7 0-57,0 0-278</inkml:trace>
  <inkml:trace contextRef="#ctx0" brushRef="#br0" timeOffset="35037.808">16248 15133 311,'0'0'40,"0"0"-32,0 0 5,0 0 64,2 125 15,-2-67-53,0 4 20,-4-4-23,-6-14-10,4-8 10,3-14-27,3-8 1,0-4-10,0-6 4,0 0 1,0-4-5,0 0 0,0 0 13,0 0-13,0 0 14,0 0-13,0-8 3,0-2 3,0-4-7,-6 0-1,-3 6-5,-5-1 6,-6 6-2,-6 3 1,-5 0 2,-7 16-1,2 11 0,5-4 0,6 0 9,14-11-5,9-2 0,2-10-4,0 4 0,5-4-2,28 0 2,16 0 0,9-21 0,-1 2 4,-1-3-8,-13-5-3,-14 13 4,-13 0-12,-7 11 15,-7 3 0,-2 0 16,0 0-1,0 0 20,0 0-31,0 0 3,0 0 15,0 0-18,0 0-2,0 0-2,0 0 1,0 0-2,0 0 1,0 0 0,0 0-8,0 0 8,0 0-4,0 0 3,0 17 1,0 7 0,0 2 0,0-8 0,0-6 5,0-7-1,0-3-6,4-2 2,18 0 0,5 0 0,4-5 0,-4-5-1,-8 5-5,-5 5 2,-4 0 1,-8 13-4,-2 16 7,0 9 10,-23 8-10,-20 3 0,-12-3 13,-7-2-13,0-9-9,4-5-80,6-16-99,8-5-223</inkml:trace>
  <inkml:trace contextRef="#ctx0" brushRef="#br0" timeOffset="37925.481">8996 16145 111,'0'0'44,"0"0"-12,0 0 7,0 0 39,0 0-36,0 0-4,0 0 4,-12-43 1,10 39 17,-2 2-6,-3-2-24,1 4 37,-6-5-60,1 5 2,1-3 14,-4 3-20,5 0 9,-2 0-6,4 0-2,0 0 10,3 0-8,-1 0-5,1 0 10,0 0-10,-1 3 7,1 2-8,1-3 0,1 0 3,2 0-3,0 2 0,0-4 0,0 0 4,0 0-15,0 0 10,0 4 1,7 0 0,22 2 5,17 2-5,19-8 1,16 0 5,8 0 6,7-18-12,-5-1 1,-1 7-4,-11-5 6,-7 7-3,-17 0 0,-16 6 5,-20-1-9,-11 5 4,-8 0 0,0 0 6,0 0-1,0 0 2,0 0-7,0 0 0,0 0-10,0 0-62,6 0-191,5 9 19</inkml:trace>
  <inkml:trace contextRef="#ctx0" brushRef="#br0" timeOffset="38533.909">10648 16235 275,'0'0'77,"0"0"-34,0 0-21,0 0 37,0 0-14,0 0-15,-9 0-9,9 0-16,20-3-2,16-3-3,11-8 5,22-2 0,11 2 1,11-3-6,10 2 28,-1 1 1,-2 6-10,-9 4-17,-11-4 2,-17 4 21,-17 2-21,-17-2 5,-12 4 13,-10-4-20,-3 4 22,-2 0 12,0 0-18,0-4 16,0 4-34,0 0 0,0 0-7,0 0-17,7 0-60,6 4-68,9 7-50</inkml:trace>
  <inkml:trace contextRef="#ctx0" brushRef="#br0" timeOffset="39014.155">12810 16092 24,'0'0'361,"0"0"-326,0 0-21,0 0 51,0 0 2,0 0-4,-26 0-34,26 0 2,0 0-3,0 0-26,0 0 5,2 0-7,25 0 6,20 0 3,25-5-9,21-4 0,15 1 3,8-4 0,0 6-4,-9-2 1,-16 8 0,-17 0 1,-18 0-1,-20-4 0,-17 4 1,-11 0 0,-4 0 2,-4 0-3,4 0-4,6 0-3,9 0-75,3 0-102</inkml:trace>
  <inkml:trace contextRef="#ctx0" brushRef="#br0" timeOffset="39493.746">15046 15986 424,'0'0'102,"0"0"-83,0 0-8,160-54 10,-76 21 23,6 9-21,-3 4-16,-4 2 27,-12 10-12,-11 4 0,-15 4-1,-17 0-9,-10 0-3,-13 0-9,-3 0 0,-2 0 7,4 0-7,4 0-2,0 8 1,-1 0-102,-3-6-187</inkml:trace>
  <inkml:trace contextRef="#ctx0" brushRef="#br0" timeOffset="41901.958">8847 16772 355,'0'0'53,"0"0"-40,0 0 24,0 0 26,0 0 1,0 0-24,-7 0-8,7 0 5,0 0-12,0 0-7,0 0 30,0 0-39,0 0 5,0 0 0,0-10-10,5-3-3,10 0-1,-1-5 0,-1 5 4,-7 7-4,-3 2-1,-3 4-1,0 0 4,0 0 1,0 0-3,0 0 0,0 0 4,0 0-2,0 0-2,0 0 0,0 0 3,-9 0-2,-9 4-1,-2 15 0,-5 3-3,6 5 3,1 8 0,6 0 0,7 11 7,5-9 0,0 7-7,0-9 0,17 0 6,-2-7-2,3-1-4,0-5 0,-5-5 0,-2-3 2,-6-2-2,-5 7 0,0-1 2,0 3-1,-16 2 9,-9 0-10,-2-6 0,6-7 7,3 0-7,7-6 0,3-1 6,6-3-6,2 0 8,0 0-8,0-3 0,8-26-4,25-10 2,16-6 2,4 6-1,-3 3-6,-13 9 4,-12 13-2,-16 6 5,-5 4-3,-4 4 3,2 0 0,-2 0-1,0 0 7,0 0-6,0 0 0,0 0 0,0 0-5,0 0 5,0 0 0,0 0-1,0 0 6,0 0-11,0 0 6,0 0 0,0 12-5,0 7 6,0-2-1,6-3 0,2-1 4,3-9-6,3 1 2,3-5 0,8 0 1,8 0 1,3 0-2,-3-14 0,-9 1 1,-7-6-10,-9 3 9,-8 2 0,0 5-4,0-3 8,0 5-4,-4 0 0,-8 2 0,8-1-1,-1 2 1,3 0 0,0 4 3,2 0 1,0 0-7,0 0 3,0 0-3,0 8-8,0 17 2,0 9 9,9 2 0,-4 0 4,2-1-4,-5-9 0,0-1 0,2-13-3,-2-3 3,3-9-20,-3 0-9,0 0-13,6 0 35,2-27 2,3-7 5,6-2-11,-5 3 11,5 11 0,-6 5 0,-6 12 5,-2 5-10,-3 0 2,0 0 0,-2 9 3,0 9 6,0-1 11,0 2 2,0-12-12,0-7 4,0 0-11,0 0 0,0 0-1,9-7 1,11-12 0,4-3 0,-2 12 1,-4 3-8,-8 7 7,1 0-2,-5 4-7,-4 9 11,-2 5-2,0-5 0,0-3 2,0-6 3,0-1-5,0-3 0,5 0-3,11-3 1,3-15 2,8-4-2,-4 4 2,-5 9-8,-12 5 8,-3 4-9,-3 0 9,0 0 0,0 13 4,-3 5 17,-3-9-14,1-1 18,5-8-20,0 0 4,0 0-3,5-13-2,23-18-3,11-5-1,0 4 0,-1 15-2,-9 8 2,-2 9-7,-7 18 5,-6 22 2,-10 18 3,-4 5 4,-7 3-4,-22 1 11,-6-4-13,1-5-2,3-14-3,3-12-103,7-18-176</inkml:trace>
  <inkml:trace contextRef="#ctx0" brushRef="#br0" timeOffset="45800.054">11422 16670 168,'0'0'65,"0"0"-21,0 0 11,0 0-28,0 0 30,0 0-5,0 0 8,-67-37 6,62 33-24,-1 4 11,5 0 5,-1 0-41,2 0-2,0 0-6,0 0-8,0 0 4,0 0-5,0 0 0,0 0-2,0 0 2,0 0 0,0 0 0,0 0 3,0-2-9,0 2 6,0-3 0,0 3 6,-9-5-6,-11 5-4,-11 0 2,-6 0 2,-1 0 2,-1 5-2,3 12 0,3 5 2,2 1 3,4 0-5,8 4 0,5-1 6,7 2-1,3-2-5,4 0 0,0 1 7,0-1-4,17-1-3,8-4 0,2-4 2,8-7-2,9-10 0,10 0 0,12-4-1,-2-19-9,1-8-6,-15-1 3,-9 6 13,-16 8-8,-17 4 8,-8 5 0,0 2 16,0 1 3,-18 2 6,1 4-8,-1 0-14,5 0 17,3 0-20,1 0 0,5 4-2,-2 14 6,1 0-7,2 0 3,3-1 0,0-3-6,0-5 6,8-1 0,13 2-2,8-10 1,0 0 0,0 0-14,-6 0-4,-11-8 18,-6-2-18,-6 1 19,0-8-2,0-1 7,-7 0-5,-4-4 0,4 4 0,5 0-1,2-1 1,4-3-1,23 0 0,7 4 2,1 9-9,-4 4 4,-2 5 2,-4 5-1,-10 18-4,-3 12 6,-10 4 1,-2 2 0,0-1 11,-4-17-11,-4-4 0,6-11 3,2-8-3,0 0 0,0 0 0,8-18 3,21-14 6,4-3-9,-2-4 0,-4 11 1,-14 1 2,-7 10-3,-6 7 0,0 1 4,-2 5 7,-25 4-11,-10 0 0,-5 0 2,1 0 1,8 0-1,10 4-2,12 0-7,7 2 4,4 3-59,0 5-14,7 2-32,15-7-93,3 0-178</inkml:trace>
  <inkml:trace contextRef="#ctx0" brushRef="#br0" timeOffset="46219.896">11943 17040 370,'0'0'125,"0"0"-96,0 0-24,0 0 38,0 0-11,0 0-20,85-86 2,-43 42-14,3-4 0,-5 2 0,-5-3 1,-1 0 2,-10-6-3,-1-3 0,-12 2-4,-11 10 9,0 10-5,0 10 2,-21 16 20,0 10 46,-4 0-51,-4 24-5,-4 20 8,4 11-18,4 3 12,12-7-6,13 0-6,0-16 14,15-5-16,25-5 0,17-9 11,16-14-11,11-2 0,7 0-18,-8 0-79,-27-6-132</inkml:trace>
  <inkml:trace contextRef="#ctx0" brushRef="#br0" timeOffset="46836.568">11493 16686 153,'0'0'264,"0"0"-239,0 0-21,0 0 28,0 0 34,0 0-13,-79 58-8,48-53-6,3-1 2,1 1-33,7-5-7,7 0 10,2 0-11,11-14-30,0-7-46,3 2-99,16-8-107</inkml:trace>
  <inkml:trace contextRef="#ctx0" brushRef="#br0" timeOffset="51636.238">13387 16415 23,'0'0'328,"-13"120"-210,9-62-19,-1-14-50,5-8 6,0-14-37,0-13 3,0-8-9,0-1-9,0 0 4,0 0 4,0 0 1,0 0 15,3-6-19,11-11 1,7-6 7,4-3-10,2-2 3,-9 9-9,-1 4 0,-8 10 11,-5 5-10,-4 0 1,0 0-2,0 0 3,0 0 12,0 9-13,0 14 17,0-9 9,0-2-20,0-9-8,4 3 0,4-2 2,5 0 1,3-4-3,5 0 0,11 0 6,4 0-4,-3-4 0,-1-9-2,-11 4 2,-7 6-6,-10-2 7,-4 5-3,0 0 5,0 0-4,0 0 3,0 0-4,3 0 3,-1-2 19,0 2-21,0 0 1,0 0-4,6 0-1,0 2 3,2 15 0,3-4 0,-2 1 0,-3-6 0,0 3 0,-4-8-2,0 1-25,1-4-36,-3 0-39,-2 0-86,0 0-147</inkml:trace>
  <inkml:trace contextRef="#ctx0" brushRef="#br0" timeOffset="51829.457">13719 16343 562,'0'0'140,"0"0"-87,0 0-8,0 0-5,0 0-12,0 0-10,-60-45-18,60 45-35,10 0-63,15 0-52,10 0-106</inkml:trace>
  <inkml:trace contextRef="#ctx0" brushRef="#br0" timeOffset="52730.08">13949 16383 294,'0'0'97,"0"0"-38,0 0 2,0 0-13,0 116-21,-4-98 9,0-8-27,-2-6 2,2-4 7,-5 0 3,-1 0-3,-4-18-18,3-8 3,4-2-3,5-2 0,2 2 0,0-3 2,0 12 1,16 7 0,5 3-3,-1 9 1,3 0-9,-3 23 7,-2 11 1,-7 8 5,0 2-4,-5 3 16,0-6-2,-2-4-7,-3-2 22,5-5-19,-2 2-2,-2 1 5,0-3-10,0 2 4,-2-6-8,0-5 0,0-2 9,-2-6-8,-15 1 0,-3-5 6,-3-1-4,6-8 9,5 2 6,6-2 4,1 0 11,5 0-21,0 0-3,0 0-3,0 0-5,0 0-1,13-19-1,12-4 1,3-7-9,-2 2 9,-4-7-10,-2 4-15,-4-10-5,-3-13 2,-2-8-2,-4-4 0,-2-2 30,5 1-11,-5 14 11,0 12 0,-4 6 1,-1 12 11,0 15-4,3 1 13,-3 7 8,0 0-27,0 0 12,2 0-10,-2 0-2,0 0 7,0 0-9,0 0 0,0 15-3,2 11 6,2 12 1,-4 15 8,0 1-7,0-2 31,0-6-28,0-14-1,0-10 2,0-10-6,0-7-3,8-5 0,11 0 4,10 0 2,7-12-4,5-2-2,-4 3 3,-3 9-1,-8 2 0,-10 0-2,-7 0 0,-7 4 16,-2 0-14,0-4 5,0 0-1,5 0-6,10 0-4,12-18-76,6-8-45,-2-3-77</inkml:trace>
  <inkml:trace contextRef="#ctx0" brushRef="#br0" timeOffset="53471.155">13407 16226 137,'0'0'66,"0"0"-25,0 0 16,0 0 5,0 0-25,0 0-7,0-3-4,0-2 5,0-2 14,0 0-14,3-3-7,-1 2 12,0-4-22,0 6-5,-2-2 16,3 2 6,-1 2-2,-2 4-4,0 0 2,0 0 14,0 0-23,0 0-5,0 0-4,0 10-8,0 21-2,0 15 1,0 7 0,-2 3 7,2-1-7,0-6 0,0 0-3,2-5-69,18-1-78,-2-5-209</inkml:trace>
  <inkml:trace contextRef="#ctx0" brushRef="#br0" timeOffset="55587.984">15837 16048 408,'0'0'100,"0"0"-35,0 0-41,0 0-7,0 0-3,0 0 42,0-19-31,0 19-13,0 15-2,0 33-9,-17 32 45,-6 24 40,-2 10-40,4-5-2,11-15-27,4-22 4,6-9-1,0-12-19,0-10 3,4-13-4,7-10-14,1-6-37,-2-7-62,1-5-9,-2 0-25,-2-14-146</inkml:trace>
  <inkml:trace contextRef="#ctx0" brushRef="#br0" timeOffset="55925.323">15601 16633 387,'0'0'121,"0"0"-37,0 0 2,0 0-33,-20-108-32,49 91-12,9 8 9,11 9-17,0 4 0,-4 28 11,-12 8-10,-11 4 12,-8-4-14,-12-8 1,0-9 9,-2-16-10,0-7 0,0 0 2,2-3 7,-2-24 5,0-8-14,2-6 0,0-8-6,6 3 6,-3-1-8,7 1-14,2 9-7,1 12 7,3 13-55,2 12-79,0 0-14,-5 12-81</inkml:trace>
  <inkml:trace contextRef="#ctx0" brushRef="#br0" timeOffset="56862.358">16061 16450 356,'0'0'130,"0"0"-88,0 0-9,0 0 8,0 0-15,0 0 5,0 58 33,-12-19-24,-4-3 5,1-12-36,10-7 0,3-12-7,2-5 4,0 0-6,13 0 0,21-17 2,13-12 0,4-7-2,-4 2-17,-10 6 8,-10 2 1,-10 8 6,-9 8 1,-6 6 1,-2 4 18,0 0-13,0 0 8,0 0 3,-2 0-14,-7 0-2,5 0 0,2 0 0,2 0-1,0 0 1,0 0-4,0 18 4,0 4 0,0 0 5,0-3-5,0-2 0,7-7-4,13-2 4,3-8 0,11 0 3,7-8-1,0-14-1,-3-2-1,-7 2 0,-10 4-3,-13 5 5,-2 6-2,-6 5 18,0 2 15,0 0 10,0 0-27,0 0-11,0 0 9,0 0-8,0 0-7,2-4 1,0 4-4,7 0-5,3-4 9,11-4 0,2-2 1,2-1-1,-5-1-6,-2 3-2,-6-4 8,-4 3-6,-3-2 6,-5 3 0,-2 0 1,0-5 3,0 0-4,0-2 0,0 2 0,-4 0-10,-3 0 0,-1 2-7,-2 5 13,2 0-3,3 3 7,-2 0-6,-2 4 6,-2 0-2,-4 0 2,1 18 0,1 8 13,4 4-6,4-2 9,5 3-8,0 1-8,5-5 16,24 0-16,13-6 0,10-7 7,13-2-4,-1-7-2,-4-5-1,-8 0 0,-11 0-8,-11 0 6,-11 0-6,-8 0 8,-6 0 0,-2 0 0,-3 0 0,0 0-4,0 0 1,0 0-49,0 0-27,0 0-65,-9 0-271</inkml:trace>
  <inkml:trace contextRef="#ctx0" brushRef="#br0" timeOffset="91847.078">8974 14892 397,'0'0'49,"0"0"-48,0 0 2,0 0 20,0 0 32,0 0-29,0 0-18,1-1 13,-1 1-12,5 0 2,3 6 11,0 24 13,-1 10 7,-7 10-14,0 12-4,0 0 10,-3-3-20,-3-14-2,2-11-5,2-15-6,2-12 13,0-7-14,0 0 0,31-17 23,29-31 7,26-29-3,16-13-26,4-4 2,-9-2-2,-10 6-1,-10 15-14,-19 25 12,-22 22 3,-18 24-2,-18 4 2,0 0 0,0 4 33,-21 10-16,-8 8-18,-9 14 0,2 6-6,10 11-76,12-14-109</inkml:trace>
  <inkml:trace contextRef="#ctx0" brushRef="#br0" timeOffset="95471.561">11330 14645 286,'0'0'77,"0"0"-49,0 0 3,0 0 23,0 0 17,0 0-24,29-75-28,-18 63-3,2 2 18,-1 5-26,-6 2 18,-2 3-9,1 0-16,2 8 3,0 31-1,-1 16 7,-4 17 54,1 4-40,-1-8 6,4-13-8,2-18-3,0-16 8,1-7-15,3-11-2,5-3 16,11 0-12,18-33 16,16-13-10,14-10-20,6-2 7,12 5-7,4 9-25,7 10-52,-5 15-67,-11 10-96</inkml:trace>
  <inkml:trace contextRef="#ctx0" brushRef="#br0" timeOffset="95927.523">13702 14698 390,'0'0'126,"0"0"-106,0 0-14,0 0 28,0 0 86,-4 153-53,-4-117-21,8-8-12,0-16-3,0-10 1,0-2 23,18 0-30,20-20 16,18-12-15,11-8-21,5 0-1,-6 5-4,-1 10-49,-3 5-44,-2 6-81,1 5-169</inkml:trace>
  <inkml:trace contextRef="#ctx0" brushRef="#br0" timeOffset="96461.569">15454 14636 269,'0'0'99,"0"0"-70,0 0-4,0 0 66,0 0 10,0 0-30,26-14-45,-8 14 21,-1 11-30,-5 28 4,-1 7 21,-1 2 6,-2-3-8,1-22-16,7-11 0,13-12 19,27-17-2,22-24 4,19-8-34,7 1-11,-11 2-10,-7 8-73,-3 6-39,-6-3-8,4 3-204</inkml:trace>
  <inkml:trace contextRef="#ctx0" brushRef="#br0" timeOffset="100547.101">7404 9206 355,'0'0'101,"0"0"-43,0 0-7,0 0-9,0 0 31,0 0-42,0 0-11,0 0 1,-13 0-18,13 0-3,0 0 2,0 0 4,0 0-4,0 9-2,0 16 0,0 11 30,0 16-6,0 8 12,-6 9-3,-4 1-20,-1 2 28,-2-3-41,1 3 4,4-2 8,4 6-11,1 2-2,3-2-38,-6-1-62,-3-14-17,-2-11-184</inkml:trace>
  <inkml:trace contextRef="#ctx0" brushRef="#br0" timeOffset="100936.949">7480 9249 379,'0'0'67,"109"-134"-12,-49 84 7,0 12-7,-10 13-9,-13 15 19,-16 10-57,-13 18 0,-5 23-7,-3 14 32,-7 1 10,-15-6-12,2-13-16,4-12 24,3-11-36,-1-6 8,-5 1 9,-15-2-19,-6 3 10,-4 0-11,1-3 0,11-2-6,13-3-26,7 0-23,12-2-5,0 0-74,10-2-140</inkml:trace>
  <inkml:trace contextRef="#ctx0" brushRef="#br0" timeOffset="101402.148">8465 8538 409,'0'0'100,"0"0"-69,0 0-3,-118 220 90,34-59-8,-10 17 0,12-3-56,26-22-18,31-31-18,25-22-16,18-14 15,36-13-17,15-7-4,14-11-31,6-10-90,-7-18-69,-14-8-337</inkml:trace>
  <inkml:trace contextRef="#ctx0" brushRef="#br0" timeOffset="102863.908">8588 9003 323,'0'0'66,"0"0"-36,0 0 21,0 0 5,0 0-19,0 0 16,0 0-21,0-52 7,0 45-5,0 0 6,-2 2 13,2 3-40,-3-1 19,1 3 3,2 0-14,0 0-1,0 0-20,0 0 3,0 0-13,0 5 8,0 14-2,16 8 4,1 1 2,2-2 17,-2-1-14,1-2-3,-2-2 7,-1 0-8,-2-3-1,1-1 4,-6 0-4,-1-5-5,-3 2-38,-4-2-21,0 0 14,0-1-53,0-2-15,0-6-50,0-3-102</inkml:trace>
  <inkml:trace contextRef="#ctx0" brushRef="#br0" timeOffset="103389.055">9130 8787 338,'0'0'114,"0"0"-60,0 0-13,0 0-12,0 0-2,0 0-9,0 18-14,0 14 42,-14 8-5,-14 10-14,-10 2 28,-12 3-30,-1-6-9,0-1 9,-2-11-23,10-9 5,3-6-7,11-10 4,11-7 5,9-2-9,7-3 0,2 0 17,0-6-17,0-16 6,25-8-6,6-2 4,0 2-5,-4 9 1,-11 9 0,-8 7-2,-8 5 5,0 0-6,0 0 3,0 12-10,0 22 7,-11 14 6,-9 10 0,2 3 14,0 2-14,7-6 8,2-8 8,3-3-14,4-7 24,2-5-22,0-5 10,0-8 1,0-7-18,0-3 9,0-6-9,0-5 0,0 0-6,0 0 3,0 4-54,0 2-28,0 0-43,0-1-95</inkml:trace>
  <inkml:trace contextRef="#ctx0" brushRef="#br0" timeOffset="105623.721">9030 9261 251,'0'0'126,"0"0"-100,0 0 0,0 0 6,0 0 5,0 0 0,-59 75-24,59-69 20,0 0-33,9-3 13,11-3 32,6 0-13,9 0-4,2-17-15,-1-5-13,-5 0 12,-11 0-10,-7 1-2,-5 0 6,-8 3-2,0 4-4,0 4 0,-4 3 3,-13 6-4,4 1 1,0 0 0,-3 0-6,-1 4 12,1 19-11,-6 9 5,1 3 0,2 2 3,3 2 1,5 0-4,1-3 24,6-4-16,4-4 1,0-6-9,0-5 0,0-5 6,14-3-6,3-7 0,10-2 5,4-2-2,9-22 7,0-8-10,3-7 0,0 2 8,-6-4-8,3 1 0,-2 8-2,-9 6 7,-4 12-2,-12 7-3,-6 2 0,-3 5-1,-2 0 1,3 5-4,-1 16 4,-4 9 2,0 2 13,0 1-6,0-8-9,0-6 13,-2-3-13,-2-5 0,-1-3 4,1-2-1,0-1 2,1-5-5,3 0 0,-3 0 14,3 0-10,-4 0-4,0 0 6,-3 0-3,-2 0 5,-1 0-7,5 0 4,-4 0 14,2-5-14,3 3-5,1 2 16,1-2-8,0 2 10,2 0-15,0 0-1,0 0 11,0 0-11,0 0-2,0 0 3,0 0-1,0-2 4,0 2-6,0 0 0,0 0-6,0 0-1,0 0-52,0-1-26,0-3-67,9-4-144</inkml:trace>
  <inkml:trace contextRef="#ctx0" brushRef="#br0" timeOffset="106629.04">9690 8863 179,'0'0'100,"0"0"-47,0 0 10,21-105 12,-16 80 2,0-1-27,-1 1-4,-2 4 7,3 0 11,-3 1-44,0 1 16,0-2 10,0 5-25,0 2 8,-2 7 2,0 0-14,0 3 15,0 3-29,0 1 7,0 0 1,0 0-8,0 0-3,0 0 0,0 0 0,0 1-10,0 29-6,4 26 16,-4 31 8,0 27 9,-12 24 24,-19 16-15,-4 11-10,1 2 27,7-13-37,11-18 2,9-22-8,7-22 0,0-20 5,0-19-5,2-16 0,3-10 4,-2-13-2,-1-6-2,-2-6 0,0-2 1,0 0 7,0 0-3,0 0-5,0 0 15,0 0-15,-2 0-20,-14-8-45,-2 0-55,0-4-29,2-4-103</inkml:trace>
  <inkml:trace contextRef="#ctx0" brushRef="#br0" timeOffset="110643.176">10289 9094 167,'0'0'84,"0"0"-29,0 0 21,0 0-35,0 0 15,0 0-13,0 0-11,-34 0 3,34 0-16,-2 0-6,2 0 17,0 0-26,0 0 6,0 0 6,0 0-15,0 0 13,0 0-6,12 0-3,9-9 30,2-7-27,-1-2 1,-6 3-2,-5 1 0,-2 3 4,-7 3-9,-2 2 3,0 1 21,0 1-23,0-3 5,0 5 5,0 1-13,0-1 13,-2 2-13,-9 0 0,-7 0 0,-5 14 0,-2 11-2,-8 13 1,0 5 2,-1 3 0,6-2-1,10-6 0,9-4 16,9-8-16,0-3 0,9 0 0,27 1 2,8 0 7,12-2-9,-2 3 0,-3-4-1,-15 0 1,-12-2 0,-15 1 0,-9 3 3,-3 5-1,-25 0-2,-8-3 0,-4-4 4,3-5-1,5-6-3,7-6 0,2-2 7,8-2-6,0 0-1,8 0 0,-2 0-5,5-7 5,-3-8-5,2 3 4,1-4 1,-1-2-12,3 1 12,0 3-22,2 5 8,0 5-31,0 4-19,0 0-122,0 0-208</inkml:trace>
  <inkml:trace contextRef="#ctx0" brushRef="#br0" timeOffset="111566.138">10963 9282 518,'0'0'135,"0"0"-79,0 0-24,0 0 43,0 0-31,0 0-24,80-28 18,-71 35-16,-5 8 10,0 2-10,-4 4-10,0 9 11,-4 4-23,-19 13 0,-8 4-72,-2 5-83,-3 1-123</inkml:trace>
  <inkml:trace contextRef="#ctx0" brushRef="#br0" timeOffset="116078.85">11912 8886 384,'0'0'138,"0"0"-104,0 0-14,0 0 32,0 0-11,0 0-1,0 0-40,0 7 6,2-7 16,4 0-9,3-7 5,3-10-10,-3-3-6,1-1 18,0-6-20,-1 1 0,-1 0 2,-4 6 0,2 1 1,-6 7-3,0 7 0,0 1 33,-2 4-10,-21 0-11,-12 21-10,-13 27 7,-8 22-1,4 15 15,4 4-7,13-11 30,15-13-26,15-12-2,5-11-1,16-10-14,21-8 4,15-13-7,6-6-8,9-5 3,0 0-114,-5-5-16,-10-4-113</inkml:trace>
  <inkml:trace contextRef="#ctx0" brushRef="#br0" timeOffset="116411.675">12630 9182 514,'0'0'181,"0"0"-105,0 0-10,0 0-2,0 0 27,0 0-15,4-5-43,-4 5 8,0 0-31,0 0-9,0 7 2,0 7-3,0 12 0,0 14 0,-2 15-26,-27 8-86,-15 3-127,-1-3-516</inkml:trace>
  <inkml:trace contextRef="#ctx0" brushRef="#br0" timeOffset="118983.239">13144 8615 5,'0'0'199,"0"0"-151,0 0 18,0 0-3,0 0-2,0 0-2,16-69-1,-14 57 12,0-2-20,3 0-21,-3 2 28,0 4-16,1 2-4,-3 6-8,2 0-10,-2 0-3,0 19-16,0 30 0,0 25 26,0 21 21,-7 4-3,-6 3-33,2-10-3,2-10 22,0-14-28,2-13-2,3-6 5,-1-11-3,3-10 1,-3-7-3,3-7-26,-1-7-5,2-2-70,-1-5-24,0 0-5,-2 0-75</inkml:trace>
  <inkml:trace contextRef="#ctx0" brushRef="#br0" timeOffset="119304.51">13555 8347 514,'0'0'80,"0"0"-77,-11 106 0,-10-21 61,-1 15-13,4 5-19,3 1 18,2 0-25,3-10 4,4-9 2,3-17-13,3-12-7,0-17-11,0-8 0,0-10-3,0-12-8,0-4-51,0-7-2,-3 0-29,0 0 3,-6-9-91,-2-9-219</inkml:trace>
  <inkml:trace contextRef="#ctx0" brushRef="#br0" timeOffset="119523.515">13156 9017 475,'0'0'128,"0"0"-46,0 0-5,0 0 12,0 0-46,0 0-30,71-34-9,16 8-2,13 1-4,1 8-39,-14 1-160</inkml:trace>
  <inkml:trace contextRef="#ctx0" brushRef="#br0" timeOffset="120415.063">13915 9281 296,'0'0'76,"0"0"-51,0 0 10,0 0 22,0 0-18,0 0-14,0-7-12,0 7-7,0 0 29,0 0-21,0-2 4,0 2 12,0 0-4,0 0 6,0 0-12,0 0 5,0 0 15,0 0-28,0 0 10,0 0 12,0 0-13,0 0 14,0 0-12,0 0-1,0-4 28,7-3-40,4-5-1,3-2 10,1 3-19,-3 2 17,-6 6-17,-1 1 7,-5 2-2,0 0-5,0 0-3,2 0-2,2 5 10,1 15-4,0 1-1,-3 4 0,-2 1 9,0 7-9,-14 1-29,-8 6-42,-7 3-71,0-1 5,-2-4-104</inkml:trace>
  <inkml:trace contextRef="#ctx0" brushRef="#br0" timeOffset="121457.851">14600 8664 376,'0'0'84,"0"0"-28,0 0-14,0 0 44,0 0-23,0 0-12,98-51-13,-24 20-24,8-1 4,8 0-6,-3 0-9,-9 6 16,-14 7-19,-19 5 0,-20 5 1,-18 5-1,-2 4-4,-5 0-26,0 0-30,-5 6 3,-19 13-33,-5 0-3,0-1-30,0-2-83</inkml:trace>
  <inkml:trace contextRef="#ctx0" brushRef="#br0" timeOffset="121713.308">15009 8511 324,'0'0'115,"0"0"-32,0 0-12,0 0-8,0 0 4,0 0-44,-3 46-17,-11 15 22,-1 19 26,-3 9-24,3 1 25,1-8-33,5-14 18,3-13-15,3-18-22,0-6 14,3-9-17,-1-5-2,1-3-4,-3-2-84,1-5-76,2-3-188</inkml:trace>
  <inkml:trace contextRef="#ctx0" brushRef="#br0" timeOffset="122784.817">15510 8124 232,'0'0'153,"0"0"-95,0 0-9,0 0 32,0 0-26,0 0 4,-22-46 11,22 43-31,0 1-5,-3 0 10,3 2-25,0 0 37,0 0-25,0 0-16,0 0 28,0 0-27,0 0 0,0 0-16,0 0 11,0 0-23,18 16 12,19 21 0,11 28 10,3 37-3,-7 25-2,-10 24 13,-16 16-9,-18 0 29,-18 3-38,-38-5 8,-19-15 1,-15-11-9,-5-17-2,-1-10-80,1-13-109,2-15-200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10-23T11:33:40.0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8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82927" units="1/cm"/>
        </inkml:channelProperties>
      </inkml:inkSource>
      <inkml:timestamp xml:id="ts1" timeString="2021-10-23T11:38:02.960"/>
    </inkml:context>
  </inkml:definitions>
  <inkml:trace contextRef="#ctx0" brushRef="#br0">16493 9390 423,'0'0'117,"0"0"-69,0 0-43,0 0 53,0 0 25,0 0-30,0 0-12,0 0-13,0 0-3,0 0 37,0 0-37,0 0-10,0 0-3,15 0-4,24 0-6,16-9-2,14-2 0,2 6-12,-4 5-56,-10 0-55,-9 0-42,-15 0-129</inkml:trace>
  <inkml:trace contextRef="#ctx0" brushRef="#br0" timeOffset="234.507">16499 9883 274,'0'0'344,"0"0"-216,0 0-86,0 0 5,0 0 27,0 0-32,-27 0-27,63 0-15,26-2 0,28 2-9,13 0-50,0 0-107,-6 0-361</inkml:trace>
  <inkml:trace contextRef="#ctx0" brushRef="#br0" timeOffset="8942.33">18081 8659 388,'0'0'60,"0"0"-32,0 0-3,0 0 28,0 0 1,0 0-14,0 0 1,0 0-28,0-7 0,0 7 26,0 0-20,0 0 6,0-2-7,-1 1-17,-4-1 26,3 0-15,0 2 2,2-5 16,0-4-29,13-7 9,20-9-10,13-1 0,0 7-4,-5 8 4,-9 11 0,-6 6-9,-18 36 8,-8 21 1,-12 18 22,-32 14 10,-9-5-2,4-18-26,11-21-3,16-21 11,10-14-4,10-11-2,2-3-6,0-2 7,0 3-7,17-3 0,22 0 0,15 0 6,8 0-5,4 0-2,4 0-14,-1 0-23,-2-3-1,-2 3-66,-16 0-78,-17 0-450</inkml:trace>
  <inkml:trace contextRef="#ctx0" brushRef="#br0" timeOffset="9512.426">17953 9476 397,'0'0'88,"0"0"-48,0 0 27,0 0-16,0 0 2,0 0-2,-13 0-23,13 0-9,0-2 0,19-1-6,35-8 32,31-6 13,35-12-10,34-4-22,16-6-22,18 4 2,0 2-6,-19 8 3,-26 14-2,-45 8-1,-46 3-5,-40 9-38,-12 19-75,-37 7 36,-19 0-87,-6 1-280</inkml:trace>
  <inkml:trace contextRef="#ctx0" brushRef="#br0" timeOffset="10321.484">18657 9581 429,'0'0'93,"0"0"-84,0 0-8,0 0 13,0 0 6,0 0 2,20 12 19,-17-2-35,-3 0 25,0 4 14,0 2 5,-21 9 7,-19 1-16,-13 3-18,-10 0 15,-3-4-34,3-6 3,14-8 5,13-8-3,16-3 1,18-21-1,2-25-9,41-15 0,27-8-4,17 8 1,7 15 1,-10 25 0,-13 21 2,-18 4-10,-24 42 10,-26 16 0,-4 14 21,-47 4 13,-12 0 5,-3-6-29,4-7 0,14-15-10,6-16 1,15-16-8,12-8-39,14-10-86,0-2-134</inkml:trace>
  <inkml:trace contextRef="#ctx0" brushRef="#br0" timeOffset="10802.039">19482 9284 521,'0'0'106,"0"0"-14,0 0-27,0 0-6,0 0-27,0 0 13,64-81-8,-19 88-24,4 32 4,2 19 10,-6 13-9,-9 4 19,-11-1-26,-8-6-5,-5-12 1,-6-13-6,0-11-2,-3-15-4,-1-4-53,0-9-12,-2-4-69,0 0 22,0-11-42</inkml:trace>
  <inkml:trace contextRef="#ctx0" brushRef="#br0" timeOffset="11074.374">19943 9168 307,'0'0'138,"0"0"-64,0 0-25,0 0-8,0 0 22,0 0-13,-154 81-17,99-23 15,-8 5-6,1 2-12,9-6 28,10-6-39,14-7-12,14-6-7,6-8-3,9-6-80,0-10-105,0-9-460</inkml:trace>
  <inkml:trace contextRef="#ctx0" brushRef="#br0" timeOffset="11410.252">19826 9090 417,'0'0'98,"0"0"-67,0 0 11,0 0 25,0 0-27,0 0-17,4 34-4,-4 10 39,0 8 25,0 0-46,0-2-3,-2-7-20,0-8-7,2-4 3,0-7-10,0-7-20,0 0-14,0 0-67,-9-6-7,-7-1-113,-13-5-165</inkml:trace>
  <inkml:trace contextRef="#ctx0" brushRef="#br0" timeOffset="11582.657">19504 9501 479,'0'0'172,"0"0"-96,0 0 7,0 0 15,0 0-33,0 0-14,-44-20-21,48 15-25,36 0-5,29-6 0,29 1 0,14 3-6,3 0-70,-10-1-92,-16-2-130</inkml:trace>
  <inkml:trace contextRef="#ctx0" brushRef="#br0" timeOffset="12579.99">20603 8342 440,'0'0'88,"0"0"-54,0 0 0,0 0 52,0 0 12,0 0-57,27-32-31,18 8-1,8 1-4,-6 12-4,-9 11-1,-11 0 1,-21 25-10,-6 27 9,-35 14 0,-17 9 32,-1-9-28,12-18 1,22-15-5,14-14 2,5-5-4,14 0 2,21 0 0,10 3 3,1-2-3,-6 4-2,-13 3-1,-17 4 3,-10 4-6,-27 3 9,-25 6-3,-6-5 24,5-8-16,8-6 3,10-6-2,12-8-8,8-4 4,14-2-5,1 0-75,16-24-145</inkml:trace>
  <inkml:trace contextRef="#ctx0" brushRef="#br0" timeOffset="12879.338">21190 8490 338,'0'0'301,"0"0"-203,0 0-75,0 0-18,0 0 25,-7 104 32,-27-3 47,-10 18-51,-10 4-29,3-7 31,9-13-36,4-17-6,7-16 3,4-10-17,5-9-1,5-12-3,7-7-21,8-3-55,2-9-90,0-8-52,0-10-352</inkml:trace>
  <inkml:trace contextRef="#ctx0" brushRef="#br0" timeOffset="13540.064">21165 9050 541,'0'0'139,"0"0"-64,0 0-44,0 0 26,0 0-36,0 0-14,56 61 42,-20-22-26,-1 0-6,-6-8-16,-6-4 4,-6-10-2,-4-3-3,-1-6-1,-8-1-16,-2-7-29,0 0 1,-2 0-2,0 0 15,0 0 16,0 0-47,0 0 55,0 0 6,-8 0-11,-4 0 9,-1 0 0,0 0 4,1 0 2,4 0-2,1 0 0,7 0-2,0 0 4,0 0-1,0 0-1,0 0 0,0 0 19,0 0-6,0 0 7,0 0 15,0 0-18,-2 0-1,0 0-6,2 0-9,0 0 15,0 0-13,0 0-3,0 0 4,0 0-2,-3 0-1,2 0-1,-7 0-25,6 0-31,-2 0-32,1-7-78,3 2-185</inkml:trace>
  <inkml:trace contextRef="#ctx0" brushRef="#br0" timeOffset="13973.27">21446 9169 99,'0'0'216,"0"0"-150,0 0-12,0 0 6,0 0 10,0 0-6,22 34-1,-22-13-7,0-1-23,-11 0-5,-4-2 1,-4 0-16,0-4 20,-8 0-10,-6 0-17,-8-3 23,-1-4-29,-1-2 0,8-5 8,8 0-5,9 0 5,7-19-8,11-8 0,0-11 0,22-8 0,25 0-1,9 7-3,5 15 8,-7 17-12,-4 7 6,-13 41-1,-20 27 3,-17 16 19,-14 8 17,-30 1 3,-8-5-12,-2-8-4,4-14-17,5-13-2,11-19 6,12-12-10,9-13-28,8-9-57,5 0-71,0-21-127</inkml:trace>
  <inkml:trace contextRef="#ctx0" brushRef="#br0" timeOffset="14859.374">21925 8640 509,'0'0'90,"0"0"-73,0 0 68,0 135-23,13-89-19,10-2 7,-1-2-42,1-10-7,1-7 7,-7-10-8,-1-4 0,-6-8-12,-2-3-44,3 0 18,4-5-29,6-19-13,1-8 13,1-7 54,-1-1 13,-2-2 0,-2 6 0,-7 8 30,-5 10 17,-3 6 8,-3 7 14,0 5-14,0 0-30,-14 7-22,-18 21 9,-8 6 38,-6 4-31,2-2-4,5-5 3,6-10-5,11-5 13,8-7-21,6-2-2,6-2 3,2-5-6,0 0 0,0 0 0,0 0 0,0-3-1,17-17-8,12-8-5,10-8 5,-6 0 0,-4 4 3,-12 6 4,-5 6 4,-10 8 0,-2 3 1,0 8-1,-4 1 25,-25 0-27,-10 12 0,-3 11-3,-3 2 6,3 8 2,0 0-5,7-1 0,0-4 0,16-8 0,7-10 0,10-3-1,2-7 4,0 3-5,0-1 2,-2-2 0,2 0 9,0 0-4,0 0-5,2 0 9,25-8-7,14-10-1,9 1-1,13-3-11,9 1-17,1 3-86,3 2-32,-9 2-173</inkml:trace>
  <inkml:trace contextRef="#ctx0" brushRef="#br0" timeOffset="15811.255">22721 8436 406,'0'0'69,"0"0"-28,0 0 9,0 0-12,0 0 6,0 0-5,0-4-20,0 4-7,0-2 2,0 2 1,0 0 23,0 0-21,0 0 9,0 0 0,0-3-1,0 2 3,0-1-19,0 2-5,0-6 16,0-2-17,15-10 2,10-5-5,13-4 2,2 3-7,2 6 5,-6 6 0,-9 6-9,-9 6 8,-10 0-6,-8 9 1,0 28 6,-4 9 4,-23 6 7,-2-8-9,7-10 19,4-14-18,12-8 7,6-3-2,0-2-6,6 1 5,23 2-5,5 2-2,1 2 14,-8 3-14,-9 1 0,-11 0 3,-7 6 0,-10 3 28,-23 4 7,-9-4-7,4-4 1,7-10-28,11-5 14,11-3-8,5-5-5,4 0 3,0 0-8,0 0 0,0 0-4,0 0-35,0-8-25,6-6-3,-1 2 16,-3 2 0,-2 3-20,0 4 34,0 3-6,-6 0-85,-9 0-79</inkml:trace>
  <inkml:trace contextRef="#ctx0" brushRef="#br0" timeOffset="16193.623">23463 8242 482,'0'0'126,"0"0"-54,0 0-28,0 0 16,0 0-4,0 0-25,0 0-9,-15 68-21,-25 14 54,-20 25 15,-10 7-23,-3 4-6,-2-2-4,11-8-20,8-10 6,10-13-23,6-15 0,6-10 2,4-9-2,5-12-53,5-5-59,1-10-70,4-8-164</inkml:trace>
  <inkml:trace contextRef="#ctx0" brushRef="#br0" timeOffset="16668.362">23637 8849 262,'0'0'159,"0"0"-62,-14 102-25,-10-63-14,-5-4 10,-10 0 27,-10-5-50,-4-5-10,-7-7 11,0-6-22,-2-5-1,11-7-11,10 0-11,14-12 26,17-13-21,10-8-5,18-11-1,40-2-2,19 1-9,11 11-4,1 22-2,-15 12 12,-15 31-3,-28 36 2,-29 24 6,-8 8 0,-50 0 40,-19-2 15,-14-8-26,-3-8 26,7-14-49,15-24-2,24-19 7,17-14-11,12-10-30,3-2-128,5-27-157</inkml:trace>
  <inkml:trace contextRef="#ctx0" brushRef="#br0" timeOffset="18558.004">24100 8406 462,'0'0'114,"0"0"-75,0 0-34,0 0 23,0 0 13,0 0-3,65 70 4,-40-24-8,-5 6-9,0-4-8,-5-6-9,2-6 9,-7-10-17,-1-3 0,-2-9 3,-2-7-3,-3-2-40,-2-5-17,2 0 2,5 0 14,1-12-52,10-15-53,3-4 126,0-11 20,4-4 6,-2-2 4,-5 1 21,-5 11 45,-8 15-9,-2 12 6,-3 6 7,0 3-33,0 5-27,-29 27-17,-17 14 11,-10 8 47,0 1-50,7-11-1,11-7 1,9-7-5,14-13 1,6-5-7,6-8 3,3-4-1,0 0-2,0 0-2,19-16 1,14-13-8,7-8 3,-4-2-5,-2-2 10,-13 4-8,-9 13 9,-10 6 0,-2 13 7,0 5 2,-22 0-3,-18 3-6,-10 17 0,1 3 5,3 1-5,12-6 0,12-9 2,13-4 1,7-5-1,2 0-2,0 0 0,0 0 5,9 0-5,22 0 0,14-13 3,8 1-1,2 0-2,4 2 0,-8 6 0,-5 2-5,4 2-11,1 0-106,-2-3-192</inkml:trace>
  <inkml:trace contextRef="#ctx0" brushRef="#br0" timeOffset="19793.142">24892 8274 421,'0'0'81,"0"0"-8,0 0-16,0 0-3,0 0-1,0 0-27,0-9-22,0 9 7,0 2-3,0 22-8,0 8 30,-11 5-5,-16 1 20,-4-6-34,-3-6 3,-3-6 27,-1-10-33,5-4 2,4-6 0,4 0-9,9 0 11,5-12-12,11-15 0,0-12 8,25-14-8,23-2 0,13 1-6,2 10 12,0 19-15,-4 13 8,-14 12 1,-12 0-11,-18 28 7,-15 16 4,0 14 16,-31 9 6,-3-8 6,1-10-14,8-17-8,10-9 19,5-11-24,3-7 9,6-3-5,1-2-4,0 0 11,0 0-12,0 0 0,0 0 11,0 0-4,0 0-7,0 0 0,0 0 1,0 0 4,-2 0-5,2 0 0,-2 0 4,2 2-3,0-2-2,0 0 1,0 0 0,0 0-1,0 0 1,0 0 0,0 0 0,0 0 1,0 0-1,0 0 0,0 0 4,0 0-8,0 0 4,0 0 0,0 0 0,0 0 3,-2 0-3,2 0 0,0 0 3,0 0-4,0 0 1,0 0 0,0 0-5,0 0 8,-7 0-6,-5 5 3,-5 0 0,-3 3 0,0-2 0,3 2 0,5-3-4,1-2 8,0-1-4,7 0 0,1-2 2,3 0-5,0 0 3,0 0-7,27 0 4,13 0-11,12 0 12,-6 12-5,-3 11-6,-17 7 13,-12 5-11,-14 5 11,-6 5 2,-33-3 2,-16-2-1,-9-10 4,0-10-2,1-8 7,6-10-12,10-2 0,7 0 5,13-6-5,5-8-3,7-2-32,9-1-35,6 0 3,0-3-54,10-1-42,18 2-62</inkml:trace>
  <inkml:trace contextRef="#ctx0" brushRef="#br0" timeOffset="20207.355">25193 8516 248,'0'0'89,"0"0"-17,0 0-14,0 0 13,0 0-12,0 0-14,27-8-2,-27 8 4,0 0-25,0 0 7,0 0-9,0 6-11,0 16 24,0 11 0,-3 8 7,-19 13 11,-16 6-15,-10 10 13,-10 8-34,-2-3 2,1 0 17,6-5-32,9-10-1,5-9 9,6-2-10,6-8-6,3-6-41,4-3-52,4-6-26,3-8-85,-1-4-229</inkml:trace>
  <inkml:trace contextRef="#ctx0" brushRef="#br0" timeOffset="20777.403">25164 9138 286,'0'0'86,"0"0"12,0 0-17,0 0-37,15 102 21,-15-84-15,0 2-10,0-2-5,-1-2-8,-13 4 26,-1-4-28,-4 1-12,-8-1 34,-4-5-36,-4 1 9,-1-3-4,3-4-12,2-2 14,4-3-18,4 0 0,8 0 10,9 0-9,6-15 6,0-13-7,15-6 2,25-8-13,16 4 11,5 9-2,-1 9-2,-5 15-5,-17 5 6,-14 8-5,-17 26 8,-7 14-1,-2 8 5,-34 4 3,-9-4 21,1-5-23,2-10 12,9-8-3,4-8-14,4-8 22,2 0-22,1-5 0,-1 2-3,6-2-72,0-5-61,0-5-79</inkml:trace>
  <inkml:trace contextRef="#ctx0" brushRef="#br0" timeOffset="21653.771">17745 8020 388,'0'0'84,"-82"136"-31,29-6 22,-3 40 26,0 37-6,6 21-39,15-4 56,24-11-68,11-26-31,46-22 5,33-15-18,23-8 7,25-13-7,25-15-33,15-20-23,12-24-45,-1-19-38,-13-22-131</inkml:trace>
  <inkml:trace contextRef="#ctx0" brushRef="#br0" timeOffset="24152.324">25049 7788 73,'0'0'231,"0"0"-189,0 0-1,0 0 13,0 0-2,0 0-13,0-13 11,0 13-31,0 0 14,0-1 12,0-1-20,0 0 2,0 0-11,0 0 0,0 2 25,0-2-34,0 2 2,0 0 10,0 0-15,0 0 13,0-3-17,0 3 3,0 0 0,0 0-3,0 0 0,4 0-4,7 0 8,3 5-6,5 10 2,4 2 0,-4 5 2,0 0 2,-2 4-4,1-2 7,-7 0-6,2 0 11,-4-3-12,-2 1 0,2-2 11,-2-3-7,-1 6-4,2-2 16,-2-4-15,-2 1 5,2 0-6,-1 1 1,3-2-1,-4 5 0,-1 0 0,0-2 7,-3 1-2,2-3 1,-2 0-6,3-4 0,-1-1 2,0 0-2,0-4 0,-2 4 0,0-3 2,2 2-2,-2-1 0,0 2 0,0 0 0,0 2 0,0 1 0,0-1 0,0 4 3,0-5-3,0 0 0,0-3 0,0-4 3,0-2-3,0 2 0,0 1 0,0 0 1,0 4-2,0 0 1,0 2 0,0 3-3,0-2 3,0 5 0,-2-4 5,-4 1-4,-2 1 1,3-3-2,0 2 0,0-2 0,0-1 0,4 3 0,-2-3 0,1 1 2,-2 0-2,2 2 0,-2-3 0,-1 5 0,2 1 0,-1-1 0,2 1-1,-3 1 2,3-1 3,-1 2-4,2-1 0,-1-4-4,-1 1 4,1 0 0,0-1 0,-1-2 5,3 0-6,-4-1 1,2 1 0,-3 2 3,1-1-3,-3 1 0,-2-2 0,2 1 1,1-2 0,-1 2-1,1 1 0,-5 0 1,2 3-1,-2 3 0,-3-2 0,-1 4 6,-1-1-6,1-2 0,-2-3 0,2 11-1,-5 3 1,2-1 0,3-1 1,-1-9 0,7-3 0,-2 1-1,-3-3 0,6 4 0,-3-5 0,-1-2 0,3 0 4,1-2-1,-4 0 1,-1-2-4,-1 2 0,-1 2 1,-1 0-1,-3 0 0,0 2 0,1-1 3,1-2 4,1 3-7,1-4 0,0 2 4,-2-1-2,-1 3-2,-4 4 6,-4 2-5,-3 4 8,-5 1-9,5-6 0,3 1 4,1-2 0,0-2-4,0 2 9,4-2-9,-2-2 12,1-1-12,1-3 1,2 0 11,0 0-11,2-2-1,-1 2 6,-2-2-5,-6-1 8,3 3-9,1-1 0,-3 1 14,3-3-14,0 3 0,2-3 4,-1 1-2,2 0 2,3-5-4,-2 2 0,5-2 9,2-3-7,2-2-2,4 3 9,0-1-8,1-2 7,4 0-8,-2 0 0,-1 0 5,2 0-5,1 0 0,-2 0 0,2 0-8,0 0-41,0-5-64,0-17-65,0-9-322</inkml:trace>
  <inkml:trace contextRef="#ctx0" brushRef="#br0" timeOffset="44898.68">17592 6307 251,'0'0'49,"0"0"2,0 0-18,0 0 5,0 0 46,53-111-21,-49 99-8,1 4-15,0 3-18,-1-2 4,0 2-7,-1 3 8,-3 2 23,0 0-38,0 0-1,0 0 2,0 0-11,0 2-1,0 25-1,0 16 0,0 16 55,-18 6-30,-5 0-10,-1 0 9,-8-2-16,-1 2 9,-2-1-17,1-8 3,5-3 5,5-13-8,5-6 0,8-6-9,1-7-42,1 0-14,-2-8-50,4-10-71,0-3-155</inkml:trace>
  <inkml:trace contextRef="#ctx0" brushRef="#br0" timeOffset="45889.238">17946 6238 135,'0'0'324,"0"0"-296,0 0-9,0 0 6,-56 129 43,21-73-16,-4 0 8,4-4-38,3-2-2,8-10 23,7-8-43,8-10 9,6-8 13,3-1-21,0-10 8,18 0-9,24-3 1,14 0 16,6 0-16,-1 0-1,-18-3 4,-21 3 0,-11 0-8,-9 0 0,-2 0 4,0 0 7,0 0 0,0 0-7,0 0 14,0 0-8,0 0 13,0 0-12,0 0-5,0-2 18,4-2-17,7-4-2,5-6 7,5 0-5,-5 0-4,-3 1 1,-7 4 0,-2-3 2,-1-4-2,1-2 0,-2-2-1,5 0 4,-2-6 1,3-1-4,0-2 0,2-3-6,2 1 6,-2 2 0,-2-4-1,3 1 6,-2 2-5,1 4 0,-3 2 0,-3 5-1,-1 7 5,-1 1-4,-2 2 13,0 2-5,0 2 14,0 3-20,0 1 0,0 1 18,0 0-16,0 0-4,0 0 0,0 0 3,0 0-8,0 0 3,0 10 2,-9 18-11,-15 16 15,-12 14-4,-5 13 9,-3 11-7,-1 10 10,3 8-12,2-1 0,7-5 28,4-12-27,7-16 5,3-16 11,11-12-17,1-16 16,5-10-16,2-6 0,-2-6 11,2 0-7,0 0-4,0 0 18,0 0-11,0 0 13,-2 0-20,2 0 5,0 0 8,-3 0-13,3 0 0,0 0 4,0 0-3,0 0 1,0 0-2,0 0 0,0 0-9,-3 0-50,-1 0-65,0-10-71,-5-6-249</inkml:trace>
  <inkml:trace contextRef="#ctx0" brushRef="#br0" timeOffset="47885.371">8834 10008 347,'0'0'48,"0"0"-30,0 0 23,0 0 17,0 0-8,0 0-8,-25 0-16,25 0 3,0 0-16,0 0-8,0 0 27,0 0-18,0 0-3,0 0 13,0 0-14,0 0 6,0 0-7,2 0-8,21-4 21,23-8-17,21-6 4,11-3 8,2 0-16,-4 5 5,-11 4-6,-20 6-8,-14 6 0,-18 0-97,-13 4-101,-4 13-136</inkml:trace>
  <inkml:trace contextRef="#ctx0" brushRef="#br0" timeOffset="48246.378">8834 10379 416,'0'0'137,"0"0"-97,0 0-26,0 0-7,0 0 14,0 0 61,88-5-32,-28-9-22,8 1-26,-2 1 10,1 3-24,0 6-40,-3-1-117,-3-1-289</inkml:trace>
  <inkml:trace contextRef="#ctx0" brushRef="#br0" timeOffset="52832.347">23472 10666 625,'0'0'100,"0"0"-100,0 0 1,0 0 3,0 0 4,0 0 31,0 0-5,45 146-17,-29-100 8,1-4-17,-1-3-8,-3-6 14,-1-6-12,-8-8-2,0-2 0,-4-5-3,0-4-42,0 1-45,0-9-105,-4 0-136</inkml:trace>
  <inkml:trace contextRef="#ctx0" brushRef="#br0" timeOffset="53475.204">23904 10618 525,'0'0'69,"0"0"-43,-167 83-5,98-32 24,-2 4-2,-5 6-10,1-1 18,6-5-42,11-11 6,13-7 14,11-11-23,16-9 8,9-7-14,7-5 0,2-5-11,0 0 11,29-7-6,19-23-1,12-11-2,4-4 0,-6-8 1,-7 1 8,-6 0-6,-14 3 6,-6 8 0,-12 7 0,-6 8 4,-3 6 5,-4 5-4,0 8 0,0 5 23,0 2-25,0 0-3,0 0 0,0 6-2,-7 12 0,-4 6 2,-3 4 0,-1 0 1,-3 0-1,-1-1 0,-6 0-1,0-5 4,-5-4-2,4-2-1,-8-6 0,-3-6 9,-10-4-9,-3 0 0,0-2 1,6-14 4,13-6-5,13 0 0,11-1 1,7 0 38,7 1-27,26-3 4,16 6 9,12 3-12,3 3 1,3 8-14,-5 3 1,-6 2 0,0 0-1,4 0-5,7 12-15,8 0-69,8-2-38,-3-3-168</inkml:trace>
  <inkml:trace contextRef="#ctx0" brushRef="#br0" timeOffset="54211.589">24845 10200 403,'0'0'76,"0"0"-62,0 0-12,0 0-2,0 0 50,0 0-21,0 26 17,0-1-8,-20 1-17,-2 4 25,-7-2-25,-5-3-6,-1-2 13,-7-5-7,-6-8-4,0-8-10,1-2-2,9 0 7,11-18-12,16-10 0,11-6 23,11-8-23,34-6 0,15 5 0,5 11 3,-1 18-7,-8 14 4,-16 19-1,-17 30 1,-21 18 0,-2 16 24,-45 4 19,-11-3-16,-1-9-3,5-21-21,8-16-2,17-16 10,9-10-11,9-7-3,7-5-72,2 0-81,0-5-262</inkml:trace>
  <inkml:trace contextRef="#ctx0" brushRef="#br0" timeOffset="54609.43">23815 11081 326,'0'0'223,"0"0"-140,0 0-60,0 0 29,0 0 37,132-20-15,-12-4-29,18 0-19,0 5-20,-12 4 6,-28 7-12,-25 5 0,-19 3 7,-12 0-5,-1 0-2,-4 7 0,1 4-12,-5 4-35,-10-1-102,-19 0-182</inkml:trace>
  <inkml:trace contextRef="#ctx0" brushRef="#br0" timeOffset="55005.272">24094 11231 500,'0'0'92,"0"0"-34,0 0-11,0 0 19,0 0-27,0 0-38,-4 66 35,-19-8 25,-2 9 0,-3-4-16,4-5-16,1-5 6,3-7-16,7-9-14,2-8 14,6-7-19,0-4-6,3-5-12,2 1-87,0-4-36,0-6-43,0-2-264</inkml:trace>
  <inkml:trace contextRef="#ctx0" brushRef="#br0" timeOffset="55838.57">24356 11369 548,'0'0'103,"0"0"-68,0 0-7,0 0 3,0 0 10,0 0-40,0 3 13,0 26-1,-1 14 18,-21 5 6,-6 3 2,2-8-13,4-5 5,8-12-8,8-9-19,6-12 1,0-4-5,2-1 0,31 0 8,15 0-6,2-5 5,-4-4-7,-9 4 4,-17 3-7,-11 2 3,-7 0 0,-2 0-1,0 0 2,0 0-1,0 0 0,0 0 7,0 0-7,0 0 0,0 0 0,2 0 8,-2 0-8,0 0 4,0-4 0,7-6 0,2-4 12,2 0-16,2 0 0,-3 0 8,-4 0-6,1 1-2,0-6 0,4-3 1,0 0 4,-1-5-5,-1 4 0,0 0 15,-2 2-14,1 2 5,-4 4 8,0 1-12,-2 3 17,1 2-19,-1 2 1,-2 5 28,0 0-26,0 2 8,0 0-6,0 0-3,0 0 3,0 0-5,0 0 0,0 0-2,0 0 2,0 0-2,0 0-2,0 11 3,0 20-1,-13 20 4,-10 17 0,-4 12 20,-2 12-21,-2 4 3,2-1 9,4-5-10,4-8 9,3-10-8,3-12 0,7-11 22,2-13-20,1-12 2,1-13 0,4-5-7,0-6 12,0 0-10,-2 0-2,0 0-1,-4-11-64,-1-19-116,1-15-131</inkml:trace>
  <inkml:trace contextRef="#ctx0" brushRef="#br0" timeOffset="83325.357">7553 12314 214,'0'0'61,"0"0"-18,0 0-4,0 0-18,0 0-7,0 0 20,0 0-24,0 0 17,-29-98 8,29 88-12,0 2 28,0-1-30,0 4-13,0-3 44,-2 0-16,0-2 5,2-2-15,-2-1-7,0 2 42,0 3-33,2 4 2,0 4 22,-4 0-41,4 0-6,0 9-5,0 34-3,0 21 3,0 24 14,0 10 4,0 5 11,0-3-24,-1-6 4,-1-6-9,0-11 8,2-7-3,0-10-5,0-9-12,0-5-20,0-11-62,-14-7-21,-7-10-58,-9-9-175</inkml:trace>
  <inkml:trace contextRef="#ctx0" brushRef="#br0" timeOffset="83668.627">7359 12330 323,'36'-108'144,"16"12"-80,6 21-3,2 23-21,-7 24 7,-8 28 4,-9 12-17,-18 56-12,-18 32 51,0 19-12,-25-4-9,-8-24-22,4-29-15,8-25 19,8-21-14,-1-11-2,-1-5 20,-9 0-36,-9-13 0,-1-13-2,-2-6-51,6-13-9,11-5-45,10-4-50,9 3 16,3 10-39,21 19-215</inkml:trace>
  <inkml:trace contextRef="#ctx0" brushRef="#br0" timeOffset="84044.892">8383 11401 235,'0'0'347,"-47"103"-307,9 19-33,-17 41 116,-8 27-23,3 1 2,13-13 1,21-20-33,23-17-15,3-13-27,29-12-25,22 1 15,14-3-18,11-6-35,4-9-103,-6-24-151</inkml:trace>
  <inkml:trace contextRef="#ctx0" brushRef="#br0" timeOffset="86767.332">11709 9619 305,'0'0'115,"0"0"-9,0 0-56,0 0-11,0 0 31,0 0-18,0-16 14,0 16-40,0 0-16,0 0 7,0-2-13,2 2-1,10 0-3,11 0 1,16 0 4,14 12-5,19-1-21,5 1-71,3-12-198</inkml:trace>
  <inkml:trace contextRef="#ctx0" brushRef="#br0" timeOffset="89023.69">13227 9701 168,'0'0'62,"0"0"-35,0 0 21,0 0-7,0 0 7,0 0-3,0 0-5,0 0 0,0 0-1,0 0-14,0 0 17,0 0-18,-2 0 9,2 0-9,0 0-9,0 0 17,0 0-17,0 0 0,0 0 11,0 0-23,0 0 4,0 0 9,0 0-9,2 0 5,20 0-4,9 0-7,9 6 8,5 6-9,4 0-59,-6-3-129</inkml:trace>
  <inkml:trace contextRef="#ctx0" brushRef="#br0" timeOffset="90643.857">14734 9643 298,'0'0'108,"0"0"-68,0 0-8,0 0 66,0 0 27,0 0-71,-2 0 1,2 0-12,16-2-16,28-8 6,13 1-16,11-3-9,7 5 7,4 1-15,-4 2 0,-3 4 0,-12 0-2,-14 0-38,-12 0-57,-25 0-80,-9 0-105</inkml:trace>
  <inkml:trace contextRef="#ctx0" brushRef="#br0" timeOffset="91657.737">10521 10011 558,'0'0'86,"0"0"-57,0 0-6,0 0-17,0 0 11,0 0-4,40-14-13,13 11-1,7-1-85,-4 2-184</inkml:trace>
  <inkml:trace contextRef="#ctx0" brushRef="#br0" timeOffset="92886.83">8508 12003 293,'0'0'287,"0"0"-192,0 0-69,0 0-23,0 0-3,-25 111 30,9-24 21,6 10-2,1 0-37,5-9 4,4-10 11,0-12-13,0-10 18,0-13-22,0-8-6,0-12 13,0-10-14,0-5-3,0-8 5,0 0-2,0 0 26,0-6 4,0-23 16,-8-20-30,2-15-15,3-14-4,3-9 0,0-5 3,9 4-4,14 14 1,-1 23 0,-1 19-7,-6 20 7,1 12-5,-1 4 5,3 40-15,-1 25 14,-1 15-2,-3 6 3,1-13 7,-1-17-7,3-22 0,2-18 0,2-10 4,9-10 3,11-6-7,16-31 0,8-16 11,-6-14-11,-8-9 0,-21-10 3,-16-6-2,-13-2 3,0 7-4,-11 22 0,-16 14 2,0 17-2,7 15 0,7 7-4,4 12 3,9 0-2,0 15-131,5 19-89,7 4-30</inkml:trace>
  <inkml:trace contextRef="#ctx0" brushRef="#br0" timeOffset="93313.705">9208 12126 401,'0'0'80,"0"0"-80,0 0 4,0 0 22,0 146 49,-16-72-18,3 1 7,0-13-40,10-15 9,3-11 5,0-11-21,0-11 23,0-6-36,12-4 4,1-4 10,9 0-14,7-16 15,4-16-19,2-12 6,-1-6-3,-9-3-3,-9 2 0,-16 2 7,0 3-5,-25 5 11,-20 2-8,-7 9 9,-2 10 19,0 5-30,12 12 1,13 1 7,11 2-9,11 0-3,7 0 1,0 21-116,23-2-14,12-5-222</inkml:trace>
  <inkml:trace contextRef="#ctx0" brushRef="#br0" timeOffset="93839.123">9719 11354 387,'0'0'49,"0"0"36,0 0-21,0 0-29,0 0 54,0 0-26,0-69-24,0 63 0,0 2-9,0 2 33,0 2-32,0 0-4,0 0 7,0 0-22,0 0 8,0 0-18,0 0 8,0 2-20,0 33 9,0 24 1,0 40 8,-6 25 1,0 13 19,-3 3 3,-2-8-19,0-7 41,2-11-38,0-10 3,4-14 5,5-11-20,0-16 0,0-6-3,-2-10 3,-2-4 4,-5-7-7,-1-2-33,2-8-21,1-3-45,2-6-34,2-7-38,-6-7-159</inkml:trace>
  <inkml:trace contextRef="#ctx0" brushRef="#br0" timeOffset="94813.375">10188 11767 258,'0'0'130,"0"0"-108,0 0-4,0 0 4,0 0 44,0 0-17,0-6-38,2 6-4,8-3-4,10-2 3,0-4 32,7-2-26,0-5 17,2-3 3,-2 1-17,-4 2 8,-5 2-18,-9 4-4,-4 5 27,-5-2-12,0 5 22,0-3 7,0-1-28,-20 6-5,-11 0-12,-8 18 2,-5 21 4,3 14 1,8 5-1,14 2 10,9-5-5,10 0 6,3-5-15,26-5 0,18 3 7,7-6-9,3-3 0,-8-4 10,-16-5-8,-15-5-2,-18 1 0,0-3 0,-39 5 19,-26-1-17,-13-6-1,-5-7 10,10-6-8,15-6 7,16-2-10,15 0 0,11 0 5,8 0-5,8 0-7,3 0-56,31 0-100,13 0-9,10-10-398</inkml:trace>
  <inkml:trace contextRef="#ctx0" brushRef="#br0" timeOffset="95271.451">10897 12129 551,'0'0'150,"0"0"-99,0 0-1,0 0-21,0 0 4,0 0 0,-14 71-12,-5-17 23,-5 2-28,1 2-10,-2-2 3,-5 5-9,-6-5-81,-5-13-143</inkml:trace>
  <inkml:trace contextRef="#ctx0" brushRef="#br0" timeOffset="97362.481">11762 11446 134,'0'0'196,"0"0"-130,0 0-8,0 0-17,0 0 12,0 0 1,0-34-24,0 34 17,0 0-38,0 0-5,0 0 10,0 14-9,-4 16 7,-8 2 33,2 2-22,3-8 2,3-5-21,4-8-4,0-5 9,0-4-5,0-4-4,0 0 1,15 0 0,10-12 9,6-12-9,-2-4-1,-7 2 7,-7 4-3,-11 5-4,-4 6 4,0 3-3,0-1 11,-10 6-12,-10 1 3,-4 2-2,-3 0 3,-2 7-4,-2 25 0,-5 14 6,-2 15 7,0 13-3,3 3 8,10-9 19,10-5-17,12-12-4,3-3-4,9-4-11,20-1 8,11-9-9,12-6 0,9-8-4,9-7-19,3-3-66,-1-6-48,-16-4-166</inkml:trace>
  <inkml:trace contextRef="#ctx0" brushRef="#br0" timeOffset="97791.027">12315 11979 193,'0'0'401,"0"0"-268,0 0-92,0 0-3,0 0 58,0 0-48,14-3-23,1 32 3,3 9 7,-3 12 1,-8 4-21,-7 8-14,0 5 13,-25 8-13,-12 3-2,-5-3-86,-6-10-143,-4-17-552</inkml:trace>
  <inkml:trace contextRef="#ctx0" brushRef="#br0" timeOffset="99479.606">13050 11343 24,'0'0'385,"0"0"-311,0 0-29,0 0 14,0 0 9,0 0-14,0-66-5,0 66 1,0 0-29,0 0 3,0 0-24,0 27 9,8 20-8,-4 29 29,-4 17 6,0 2-1,0-5-18,0-16-2,-9-14-15,2-8 6,2-8 4,4-6-10,1-6 0,0-3-5,0-6-8,0 0-32,0-6-7,0 0-37,0-5 25,0-5-58,0-7-70,0 0-144</inkml:trace>
  <inkml:trace contextRef="#ctx0" brushRef="#br0" timeOffset="99792.761">13412 11221 134,'0'0'386,"0"0"-285,0 0-59,0 0 3,0 0 35,0 0-47,0-27-25,0 27-8,0 21-1,0 19 1,0 20 28,0 15 2,-11 11 26,-3 2-38,3-4-4,0-7 8,0-11-16,4-10-3,2-6-3,4-8 8,-4-8-18,5-6-23,-4-7-34,-3-8-25,-4-7-50,-4-6-86</inkml:trace>
  <inkml:trace contextRef="#ctx0" brushRef="#br0" timeOffset="100056.995">12948 11853 604,'0'0'119,"0"0"-45,0 0-8,0 0-9,0 0-5,0 0-51,92-113 5,-26 90-8,13 4 2,-2 10-38,2 9-71,-15 0-108,-12 0-228</inkml:trace>
  <inkml:trace contextRef="#ctx0" brushRef="#br0" timeOffset="100265.761">13724 11853 589,'0'0'74,"0"0"-37,0 0 39,0 0-24,0 0-3,0 0-9,70 120-28,-87-78 9,-12 9-21,0-2-11,-2-2-62,2-11-134</inkml:trace>
  <inkml:trace contextRef="#ctx0" brushRef="#br0" timeOffset="101399.163">14190 11454 76,'0'0'346,"0"0"-279,0 0-32,0 0 2,0 0 23,141-73 23,-66 43-53,4 0-12,-2 5-14,-5 1 4,-10 3-4,-11 8-4,-16 4 0,-14 6 4,-10 3-4,-11 0-19,0 0-41,0 7-91,-24 9-49</inkml:trace>
  <inkml:trace contextRef="#ctx0" brushRef="#br0" timeOffset="101669.659">14566 11383 430,'0'0'123,"0"0"-59,0 0-52,0 0 8,0 0-3,-10 135 51,-1-43 36,-1 10-61,-1-7-16,-1-13 13,3-12-25,3-6 1,0-5-16,4-10 8,4-4-17,0-9-15,0-13-104,10-8-32,7-15-293</inkml:trace>
  <inkml:trace contextRef="#ctx0" brushRef="#br0" timeOffset="102012.951">15133 11041 677,'0'0'112,"0"0"-106,0 0 0,116 132 21,-68-36 39,-2 31-13,-20 27-18,-19 17-15,-7 12-15,-36-16 12,-14-20-13,-10-21-4,-10-22 0,-11-11-20,-6-12-55,3-14-52,-1-17-76</inkml:trace>
  <inkml:trace contextRef="#ctx0" brushRef="#br0" timeOffset="102441.207">15832 11981 638,'0'0'131,"0"0"-87,0 0-39,0 0 8,0 0-13,0 0 0,163-16 0,-103 16 0,-2 0-45,-12 24-75,-27 18-74,-19 12 5</inkml:trace>
  <inkml:trace contextRef="#ctx0" brushRef="#br0" timeOffset="102583.089">15855 12487 223,'0'0'205,"0"0"69,0 0-115,0 0-50,0 0-47,0 0-29,11-71-19,45 50-14,19 6-13,15 15 9,1 0-106,-4 18-67,-17 8-138</inkml:trace>
  <inkml:trace contextRef="#ctx0" brushRef="#br0" timeOffset="114526.981">13628 1847 104,'0'0'85,"0"0"-62,0 0 19,0 0 3,0 0-6,0 0 2,0 0-19,-5 0-1,5 0-2,0 0-17,-2 0 25,2 0-22,0 0-4,0 0 8,0 0-8,0 0-1,0 0 0,-2 0 6,2 0 7,0 0-11,0 0 0,0 0 24,-2 0-20,0 0 15,0 0 5,-3 0-18,1 0 21,-1 0-12,3 0-3,-2 0 22,3 0-29,1 0 3,-2 0 2,2 0-11,0 0 18,0 0-19,0 0 0,0 0 14,0 0-11,0 0-3,0 0 0,0 0 7,0 0-4,0 0-3,0 0 0,12 0 0,3-2 1,1-3-1,1 0 0,4 3-14,2 0 5,10-3-50,0 5-15,0-2-17,-2 2-18,-10 0-28,-12 0-139</inkml:trace>
  <inkml:trace contextRef="#ctx0" brushRef="#br0" timeOffset="114833.11">13550 2242 420,'0'0'132,"0"0"-99,0 0 0,0 0 16,0 0-29,0 0 5,69-34-25,-36 25 0,3 6-4,0 3 4,4 0-42,2 0-42,1 0-142</inkml:trace>
  <inkml:trace contextRef="#ctx0" brushRef="#br0" timeOffset="129486.369">14466 1441 222,'0'0'117,"0"0"-104,0 0 11,0 0 14,0 0-6,0 0 7,0 0-15,0 0-4,0-11 21,0 11-25,0 0-3,0-3 10,0 2-11,0 1 5,0 0 2,0-3-14,0 1 21,0 2-23,0-2 4,0 2 9,0 0-12,0 0 7,0-2-11,0 1 2,0-1 4,0-3-6,0 3 0,5-5 0,9-2 4,3-1-5,3 0 1,3 4 0,-6 0 1,-3 3-1,-5 3 0,-5 0-5,-2 0 6,0 0-3,0 0 2,0 0 0,4 0-3,-1 0 3,1 5 0,-3-1 0,2 2 2,2 0-2,0 5 0,-3 1 0,1 2-2,-3 2 2,-2 3 0,0 4-3,0 1 7,-7 1-1,-9 2-3,-1-3 0,1-4 5,3-2-5,1-6 0,8-4 2,2-6-1,2-2-2,0 0 1,0 0 0,20 0-8,11 0 9,5 0-1,-3 0 7,-5 0-6,-8 10 0,-12 2-1,-8 2 0,0 6 21,-6 2 2,-28 2 9,-5 0 8,-2-2-24,1-6 1,9-3-17,2-6 4,8 0 0,8-4-4,2 2-3,6-3 2,1-2-28,2 4-13,-5-3-21,2-1-41,-1 0-102</inkml:trace>
  <inkml:trace contextRef="#ctx0" brushRef="#br0" timeOffset="130122.367">15144 1509 251,'0'0'113,"0"0"-83,0 0-30,0 0 21,0 0 18,0 0-19,0-1-12,0 1 2,0 12-7,-2 10 37,-16 14 0,-7 10 0,-6 12 11,-6 6-13,-6 11 15,-3 7-12,-2 0-12,3 0 16,4-10-35,11-13-2,5-13 4,4-10-8,5-11 0,5-6-4,4-5 1,3-1-7,4-6-49,0 1-39,0-4-37,0-4-60,9 0-121</inkml:trace>
  <inkml:trace contextRef="#ctx0" brushRef="#br0" timeOffset="130536.542">15239 1805 87,'0'0'358,"0"0"-263,0 0-58,0 0 15,0 0 3,0 0-14,4 11-21,-12 22-8,-5 7 41,-3 8-20,7-4-5,7-2-5,2 0-17,7-6 1,20 2-7,6-1 0,-2-7 11,-6-2-11,-9-5 0,-12 0 9,-4-1-8,-14 0 27,-26 0 21,-9 0-19,-6-6 4,1-6-25,11-8-6,9-2 10,16 0-12,4 0-2,6-2-2,8-6-47,0-2-23,0-3-51,10 1-10,15-8-3,-5 3-90</inkml:trace>
  <inkml:trace contextRef="#ctx0" brushRef="#br0" timeOffset="130783.525">15355 1798 527,'0'0'151,"0"0"-95,0 0-18,0 0 9,0 0-38,0 0 1,135-43 2,-62 39-12,1 1 12,-12 3-12,-13 0-14,-16 0-41,-17 3-130,-14-2-347</inkml:trace>
  <inkml:trace contextRef="#ctx0" brushRef="#br0" timeOffset="135102.708">13756 3425 376,'0'0'37,"0"0"8,0 0 24,0 0-19,0 0-3,0 0-12,0 0-12,0-11 14,0 11-25,0 0 11,0 0-2,0 0-13,0 0 3,0 0-10,0 0 2,0 0 17,0 0-17,0 0 6,0 0 6,0-1-6,0-2 7,6 2-16,14-3 0,13-3 4,14 1-4,5 1-3,-4 0 3,-9 4-28,-12 1-2,-12 0-33,-9 0-48,-6 6-6,0 5-9,-4 1-40</inkml:trace>
  <inkml:trace contextRef="#ctx0" brushRef="#br0" timeOffset="135448.807">13717 3766 166,'0'0'241,"0"0"-195,0 0-18,0 0 30,0 0 28,0 0-37,-4 0-11,4 0-14,0 0-15,0 0 6,18 0-13,11 0-2,5 0 18,6 0-18,6 0 0,-6 0 1,-5 0 3,-3 0-8,-7 1-12,-7 2-87,-13-2-113</inkml:trace>
  <inkml:trace contextRef="#ctx0" brushRef="#br0" timeOffset="168170.525">9522 2972 323,'0'0'65,"0"0"-49,0 0 3,0 0 7,0 0 11,0 0 33,0 0-25,0 0-9,-87 0 5,76 0-24,0 0 13,0 0-15,0 0-7,4 0 21,2 0-29,1 0 0,-1 0 7,1 0-7,4 0 11,0 0-11,0 0 0,0 0 0,0 0 0,0 0-7,9-2 6,22-6 2,18-5 4,22-2-3,10-5-1,2 1 11,-5 3-12,-5 2 0,-13 4 1,-15 0 0,-16 7 3,-17-2-4,-6 5 0,-6-2 28,0 2-14,0 0 10,0 0 5,0 0-19,0 0 7,0 0-17,0 0 3,0 0-1,0 0-2,0 0 0,0 0-2,0 0 8,0 0-6,0 0 0,0 0 0,0 0-4,0 0 4,0 0-34,0 0-34,-21 16-37,-21 4-177</inkml:trace>
  <inkml:trace contextRef="#ctx0" brushRef="#br0" timeOffset="180048.635">826 7417 218,'0'0'44,"0"0"-24,0 0 9,0 0 2,0 0-14,0 0 28,0 0-28,0 0-6,0-31 9,0 31-16,0 0 7,0 0-5,0-3-5,-2 1 26,0 0-27,2 0 6,-3 0 14,1 1-8,0 1 5,2-3-5,-2 3-8,2 0 23,0 0-24,-3 0-1,3 0 14,0 0-15,0-2 8,0 2 3,0 0-8,0 0 25,0 0-29,0 0 0,0 0 9,0 0-8,0 0 1,0 0-2,0-2 1,0 2 12,0 0-13,0 0 0,0 0-4,0 0-4,-6 0-61,-12 24-53,-9 6-5,-1 1-49</inkml:trace>
  <inkml:trace contextRef="#ctx0" brushRef="#br0" timeOffset="180490.074">478 7427 366,'0'0'97,"0"0"-20,0 0-30,-96-112-4,78 93-1,6 4 20,5 4-25,0 8-14,7 1 17,0 2-40,0 2-8,0 33 4,0 17 4,9 19 0,5 6 0,5-9 0,-4-14 7,4-12-6,-3-17-1,-4-8 6,-3-11-3,1-6-3,-4 0 0,9 0 0,17-32 25,19-28-17,18-26 3,7-18-4,0-9-5,-4 9 4,-10 2-6,-2 13 0,-6 13-15,-14 18-6,-16 28-8,-15 22 0,-9 12-35,-16 44-13,-26 22 3,-14 16-15,-3 3-62</inkml:trace>
  <inkml:trace contextRef="#ctx0" brushRef="#br0" timeOffset="180842.338">753 7231 347,'0'0'72,"0"0"-45,0 0 26,0 0-17,0 0-5,0 0 34,-32-70-22,32 70-37,0 5-6,0 36-7,4 25 7,6 22 17,-2 9 2,1-2 33,1-23-41,-4-20-5,5-26 4,-2-11-5,3-9 2,1-4-7,0-2 0,9 0 11,9-16-9,14-16-1,9-10-1,6-7-27,-3 1-51,-5 6-39,-15 12-74</inkml:trace>
  <inkml:trace contextRef="#ctx1" brushRef="#br0">7417 9227,'0'-24,"0"-26,0 25,0 0,0 1,0-1,25 25,-25-25,25 0,-1 0,1 25,25 0,-25 0,-1 0,1 0,0 0,0 0,0 0,-1 0,1 0,0 0,0 0,-25 25,25 0,-25 0,0 0,0 24,0-24,0 25,0-26,0 26,0-25,-25 0,0-25,25 24,-25-24,0 0,25 25,-24-25,-26 0,25 25,0-25,1 0,-1 0,0 25,-25-25,26 0,-1 0,0 0,0 0,0 0,25-25</inkml:trace>
  <inkml:trace contextRef="#ctx1" brushRef="#br0" timeOffset="5583.657">10220 10170,'25'-25,"-1"25,51 0,-1 0,-49 0,0 0,74-49,-49 49,24 0,25 0,-74-25,25 25,-25 0,-1 0,26 0,-25 0,0 0,-1-25,1 25,25 0,-25 0,-1 0,26 0,0 0,-26 0,26 0,0 0,-25-25,-1 25,51-25,-50 25,49 0,-49 0,24 0,1-25,24 25,1 0,-26 0,-24 0,0-24,0-1,0 25,24 0,-24 0,25 0,-1 0,-24 0,0 0,0-25,24 25,-24 0,25-25,-26 25,26 0,-25 0,25-25,-1 25,1 0,-1-24,-24 24,0 0,25 0,-26 0,1 0,25-25,-1 25,1 0,24 0,-49 0,0-50,0 50,0 0,24 0,-24 0,25 0,-26 0,1 0,0 0,0 0,0 0,24 0,-24 0,0 0,0 0,0 0,-1 0,1 0,25 0,-25 0,24 0,-24 0,25 0,-26 0,26 0,-25 0,0 0,-1 0,1 0,0 0,0 0,0 0,-1 0,1 0,0 0,0 0,0 0,24 0,-24 0,0 0,0 0,-1 0,26-25,-25 25,0 0,-1 0,1 0,0 0,25 0,-25 0,-1 0,1 0,0 0,0 0,0 0,-1 0,1-24,0-1,0 25,0 0,-1 0,1 0,0 0,0 0,0 0,-1-25,1 25</inkml:trace>
  <inkml:trace contextRef="#ctx0" brushRef="#br0" timeOffset="-137054.986">22455 13808 474,'0'0'78,"0"0"-62,0 0-15,0 0 37,0 0 33,0 0-12,0 0-5,98 104-16,-59-70-4,1 4 18,2 3-36,1-5-2,-4-4 2,-6-6-13,-3-3 4,-10-6-7,-5-3 2,-3-4-12,-3-4-29,-5-4-60,-4-2-25,0 0-122</inkml:trace>
  <inkml:trace contextRef="#ctx0" brushRef="#br0" timeOffset="-136454.507">22966 13714 323,'0'0'244,"0"0"-182,0 0-54,-122 106 35,77-54 6,-5 6-13,2 14 23,1 1-48,10-3 13,4-8-2,12-11-22,6-18 12,5-8-12,4-16 0,3-1 6,1-8-6,2 0 0,0 0 6,0 0-6,0-17-3,0-24-26,13-17 2,8-12 20,2-13 4,1-1 1,-5 8-2,-6 23 8,-5 27-1,-7 13-2,-1 13 3,0 13 24,-13 28-27,-22 27 33,-10 14 13,-6 5-33,4-7 0,5-14-11,10-16 3,10-20 1,11-17-7,7-10 0,4-3 12,0 0-10,0-26 7,0-14-9,0-10 5,0 8-12,0 14 7,0 11 0,-8 16 17,6-3-11,2 4 16,0 0 2,0 0-23,0 0-1,8 0 0,31 0 0,25 0-5,22 0 5,16-3-9,8-12-47,-4-3-56,-5-4-46,-19 5-239</inkml:trace>
  <inkml:trace contextRef="#ctx0" brushRef="#br0" timeOffset="-135007.492">23969 13162 344,'0'0'60,"0"0"-6,0 0-44,0 0 13,0 0 2,0 0 34,0-34-26,0 30-20,0 1 17,0-2-18,0-1 7,0 2 14,0-1-9,0 2 2,0-1 6,-2 2-15,-1 0 20,0 2-13,0 0 1,1 0 11,0 0-29,-1 0-7,3 16-2,0 11 2,0 4 0,5 1 0,23-6 0,12 1 6,5-4-2,0 5-4,-5 3 5,-9-2-2,-12 6 8,-18 0-9,-1 6 7,-11 3 35,-22-4-27,-5-3-9,0-14 4,1-9-9,0-3 0,6-8-3,7-3-1,6 0-5,9 0-39,4 0-29,5-17-25,0-8-51,10-7-90,12-12-190</inkml:trace>
  <inkml:trace contextRef="#ctx0" brushRef="#br0" timeOffset="-134774.419">23947 13162 538,'0'0'121,"0"0"-34,0 0-35,0 0-5,77-140-17,9 94 8,18 6-9,17 4-25,-3 10 0,-11 14-4,-27 9 3,-28 3-8,-28 13 5,-21 23-51,-3 12 2,-34 10-59,-24 3-218</inkml:trace>
  <inkml:trace contextRef="#ctx0" brushRef="#br0" timeOffset="-134407.293">23356 14187 395,'0'0'72,"0"0"12,0 0-32,0 0 34,0 0-34,0 0-8,-35 6-15,110-40 1,28-6 44,26-3-55,11 10-7,3 3 1,-6 7-11,-22 8 5,-14 7-7,-20 5 0,-6 3-9,-11 0-63,-10 0-54,-19 4-168</inkml:trace>
  <inkml:trace contextRef="#ctx0" brushRef="#br0" timeOffset="-133921.433">23731 14297 324,'0'0'110,"0"0"-18,0 0-51,0 0 21,0 0 24,0 0-12,0-27-26,0 27-29,0 0-11,0 0 30,0 0-35,0 14-2,2 18 14,2 21 46,1 10-1,0 0-26,-1 0-26,2-7 35,5-6-39,-1-2 0,1-8 3,-3-4-5,2-5-4,-2 1-15,0-4-94,-5-6-65,-3-8-238</inkml:trace>
  <inkml:trace contextRef="#ctx0" brushRef="#br0" timeOffset="-132983.387">24119 14253 407,'0'0'131,"0"0"-31,0 0-32,0 0-28,0 0 20,0 0-45,-21 17-9,13 18 32,1-1-14,1 1 3,6-9 11,0-8-24,0-4 16,0-9-21,0 2-7,0-5 10,4 0-12,15-2 0,13 0 8,6-9-7,4-10 14,-4 0-15,-9 4 1,-9 6 1,-11 1 0,-5 4-2,-4 3 1,2-4 2,-2 1 7,0-6-10,1 2 1,-1-4 10,5 3-11,-5-2 0,2 3-2,0-2 8,0 2-6,-2-1 0,0 2 1,2 2 6,-2 0-5,0-1-2,2 2 11,-2 2-11,0 2 14,0-2-14,0 2 1,0 0 5,0 0-6,0 0 0,0 0 4,0 0-2,0 0 4,0 0-6,0 0 0,0 0-3,0 19 3,0 20 0,0 21 6,0 19 9,0 7-1,0 2 1,0-7-10,0-6 21,0-8-25,0-8 0,9-6 10,5-13-11,1-10-1,1-8-48,-5-2-101,-9-11-104</inkml:trace>
  <inkml:trace contextRef="#ctx0" brushRef="#br0" timeOffset="-124015.632">15837 12005 250,'0'0'83,"0"0"-77,0 0-1,0 0 13,0 0 27,0 0 7,0 0-19,0 0-7,-2 0 21,2 0-20,-3 0 13,3 0 9,0 0-16,0 0-2,0 0-26,0 0-3,14 0 3,22 0 0,17 0-3,19 0 14,4-9-13,6-4 7,-9 3-10,-13 4 0,-12 3 0,-15 3 0,-10 0 0,-13 0 1,-5 0 2,-5 0-4,0 0 1,0 0 0,0 1-9,-9 5-70,-2-4-160</inkml:trace>
  <inkml:trace contextRef="#ctx0" brushRef="#br0" timeOffset="-120489.125">10659 12825 328,'0'0'57,"0"0"-36,0 0-4,0 0 35,0 0 34,0 0-44,0 0-6,0 0-2,0 0-17,0 0 10,0 0-10,-2 0-9,-1 0 25,1 0-24,0 0 1,0 0 2,2 0-7,0 0 9,0 0-14,0 0 8,0 0-8,0 0 0,0 0 0,0 0-4,0 14 4,0 12-1,14 6 1,5 3 0,8-3-3,2-6 3,4-2 0,3-6 1,1-7 3,6 1-3,2-12-1,4 0 2,4 0-4,8-15 2,1-11 0,0-3 5,1-2-5,-1-1 0,-2 1-1,-4 4 5,-4 2-4,-6 4 0,-3 2 0,-1 4 3,-2 1-3,-2 3 0,0 5-2,-5 0 6,1 5-4,-5-2 0,-4 3 0,-3 0 0,0 0 0,-4 0 0,1 0-1,2 0 3,3 0-1,3-8-1,8-6 0,10-7 0,9-6 1,10-7-1,8-2 3,6 2-1,-2 6 1,-7 5-3,-11 11 0,-16 7-8,-15 5 8,-11 0-3,-10 0 2,-2 14 0,-2 1 1,1 0 0,1-3 0,1-3 3,2-2-3,4-1 0,3-6 1,7 0 1,8 0-3,4 0 1,8 0 0,-3-3 1,-3 0-1,-1 3 0,-8 0-3,-3 0 5,-6 0-2,-5 6 0,-1 2 0,1-4 4,1 1-4,3-5 0,5 0-1,8 0 2,5 0-1,9-13 0,3-4 1,3 1-2,-2 7 1,-8 3 0,-4 6-1,-8 0 1,-6 0 0,0 0-2,-1 3 5,-4 4-1,8-4-2,-2-3 0,5 0-5,7-5 7,3-13-2,5-3 0,3 4 2,-7-2 1,-3 8-3,-8 2 0,-2 5-4,-5-1 4,0 0 0,2 0 0,5-6 3,4-1-3,9-2 0,5-2 0,6-2-1,3 2 1,-5 0 0,-7 6-1,-9 2 8,-12 5-14,-9 3 6,-4 0 1,-6 0-7,3 0 7,-3 0 0,1 0-1,5-3 5,5-6-4,5 2 0,2-3 1,2-2 1,-4 4-2,-4 2 0,-3 3-4,-5 3 8,-5-3-4,6 3 0,-5 0 1,2 0-6,3 0 5,-1 0 0,0 0-2,6 0 2,1 0 0,-6 16-14,-7 3-102,-15 2-302</inkml:trace>
  <inkml:trace contextRef="#ctx0" brushRef="#br0" timeOffset="-102033.285">25070 10050 311,'0'0'55,"0"0"-26,0 0-15,0 0 37,0 0 16,0 0-24,0 0-26,0 0 13,0-24-24,0 24 15,0 0 5,0 0-10,0 0 9,0 0-14,0 0-7,0 0 20,0 0-21,0 0 0,0 0 6,0 0-9,0 0 0,0 10 0,0 20 0,0 10 16,-6 10-2,-9 6 0,-2-5 13,5-9-18,2-10 11,8-12-20,2-8 0,0-9 13,0-3-12,22 0 16,22-12 32,17-17-8,11-8-26,-1-3-15,-3 8-3,0 8-3,-3 8-41,3 12-27,-1 4-2,-7 0-52,-13 20-129</inkml:trace>
  <inkml:trace contextRef="#ctx0" brushRef="#br0" timeOffset="-84320.337">23128 15587 327,'0'0'128,"0"0"-59,0 0-52,0 0 7,0 0 10,0 0 16,0 0-3,-4-12-27,4 7 0,0 5-12,0 0 5,0 0 22,0 0-10,-2 0 3,2 0 4,-2 0-13,2 0 3,0 0-7,0 0-1,0 0-3,0 0-11,0 0 0,0 0-1,14 0 2,17 0-5,11 0 4,16 0 0,15 0 4,16-4-4,19-5-2,12-14 0,14 1 4,0 4-2,-9 4 0,-19 10 0,-23 4-2,-32 0 2,-25 0 0,-14 4 7,-10-4 22,-2 0 29,0 0-13,0 0-33,0 0-1,0 0-11,0 0 0,0 0 0,0 0 0,0 0-7,0 0-26,0 0-12,0 0 10,0 0-16,0-18-20,0-3-34,0-2-51,0-3-44,0 3-169</inkml:trace>
  <inkml:trace contextRef="#ctx0" brushRef="#br0" timeOffset="-73103.332">6170 10735 318,'0'0'52,"0"0"-38,0 0-9,0 0 27,0 0 21,0 0-24,0 0-18,0 0-7,0 3-2,0-3 3,0 0-2,0 0 10,0 0 13,0 0-18,0 0-1,2 2 4,-2-2-7,0 0 2,0 0-6,0 0 4,0 0-1,0 0-3,0 0 0,0 0 0,2 0 3,-2 2-2,0-2 1,0 0-2,0 0 14,2 0-14,-2 0 0,0 2 8,0-2-7,0 0 10,0 0-3,0 0-2,0 0 8,0 0-14,0 0 0,0 0 6,0 0-3,0 0-3,0 0 0,0 0 1,0 0 3,0 0-4,2 0 0,-2 0 5,0 0-1,0 0-4,0 0 6,0 0-5,0 0 6,0 0-7,0 0 0,0 0 3,0 0-3,0 0 0,0 0-2,0 0 2,0 0-10,0 0-53,0 0-48,0 3-69</inkml:trace>
  <inkml:trace contextRef="#ctx0" brushRef="#br0" timeOffset="-67579.649">5485 6154 248,'0'0'92,"0"0"-60,0 0 3,0 0 45,0 0-13,0 0-21,0 0 0,0 0-10,4-43 4,-4 43-15,0 0-8,0 0 24,0 0-34,0 0-3,0 0 2,0 0-2,0 0-8,0 0 2,0 0 2,2 17-12,6 7 18,-2 4-6,1 2 15,-1-2-14,-4-5 11,1-9-9,2-1 2,-1-6 0,5-6-5,7-1 0,15-4 11,18-34 1,16-13 1,15-14-13,0 5 8,-7 6-7,-10 9-1,-17 13 0,-12 10 0,-16 13 5,-9 2-10,-7 5 5,-2 2 0,3-2-6,-3 2 5,2 0-53,-2 20-24,2 6-53,-2-3-199</inkml:trace>
  <inkml:trace contextRef="#ctx0" brushRef="#br0" timeOffset="-53818.175">14543 3171 286,'0'0'51,"0"0"-50,0 0 17,0 0-14,0 0 13,0 0 9,0 0 11,0 13 38,0-6-8,-6 0-27,-2 5 17,-1 0-30,-1 0-6,2-4 2,6-4-15,-1-4 14,1 0-10,0 0-1,2 0 24,0 0-18,0 0 26,0-8 17,0-16-41,0-10-12,0-7-7,14 2 1,10 1-7,-4 8 6,0 7 0,-6 10 2,-8 5-2,-4 5 0,-2 3 0,0 0 3,0 0-15,0 0 12,0 0-3,0 0-8,2 3 7,0 15 3,8 4 0,-1 7 2,4 6 0,1 3-1,0 3 0,1 2 0,-5 6 2,-5-2-2,-3 6 2,0-7 0,-2-4 1,3-8-3,-1-10 0,-2-6-1,2-8 1,-2-4 0,0-3 1,0-3 3,0 0-2,0 0-2,0 3 2,0-3 5,0 0-7,-2 4 0,-16 0 4,-9 5-2,-4 2-1,-4 1-1,-1-2 0,3 0-2,2-2 2,8-4 0,3-1 4,5-3-2,3 0 12,3 0-12,5 0 2,4 0 38,0 0-42,0 0 0,0-6 0,27-8 1,15-15-3,16 0 2,4 0 0,-4 7-12,-6 3-2,-6 2-26,1 3-17,5-4-24,3-2-4,-2 0-62,-11 0-103</inkml:trace>
  <inkml:trace contextRef="#ctx0" brushRef="#br0" timeOffset="-53494.179">15195 2875 372,'0'0'122,"0"0"-37,0 0 0,0 0-34,0 0-45,0 0-1,-13 106 26,-21-21 12,-5 13 11,-4 4-29,-2 1 7,7-9-5,4-4-9,10-14-2,7-9-16,1-9 1,5-7-7,2-6 6,2-7-41,0-10-19,3-3-11,4-10-31,0-7-76,0-8-124</inkml:trace>
  <inkml:trace contextRef="#ctx0" brushRef="#br0" timeOffset="-53112.652">15220 3284 207,'0'0'282,"0"0"-160,0 0-69,0 0-27,0 0-9,0 0 1,6 58 24,-6-2 15,0 8-16,0-3-18,3-3-3,21-4-18,5-4-1,-2-8 14,-2-2-14,-10-2-1,-11-5 3,-4 1 0,-15 0-1,-26 2 8,-11-2-7,-4-4 29,0-6-32,6-8 1,13-7 11,8-7-11,8-2-2,13 0-9,8-19-72,0-6-34,11-6-95,15 2-82</inkml:trace>
  <inkml:trace contextRef="#ctx0" brushRef="#br0" timeOffset="-52887.665">15193 3395 424,'0'0'253,"0"0"-182,0 0-35,0 0-26,0 0 13,170-76-21,-77 53 0,2 5 8,-11 0-10,-25 10-3,-18 4-6,-22 0-76,-11 2-183</inkml:trace>
  <inkml:trace contextRef="#ctx0" brushRef="#br0" timeOffset="-45300.202">14863 439 184,'0'0'162,"0"0"-98,0 0-2,0 0-10,0 0-1,0 0 11,0 0-30,0-18-24,0 18 17,0 0-23,0 0 5,0 0-1,0 0-4,0 0 11,0 0-13,0 6 0,-9 14 13,-5 9-2,-3 4 9,-1 6-5,1 5-5,-1 2 10,-1 4-13,2-3-4,1 0 17,5-5-20,2-8 0,5-6 2,1-4 0,1-4-1,0-6-1,0-3 0,2-8 1,0-3-1,0 0 0,0 0 14,0 0-3,0 0 23,0-10 14,0-20-9,0-11-22,0-17-17,0-1 0,11-3-1,0 5 8,4 6-9,1 9 2,-1 7 0,-1 10 1,-3 7-1,-3 11 0,-4 0 1,-2 7 1,-2-1-4,2 1-5,0 0-5,7 0 3,9 1-3,7 16 12,1 1-1,8 4 6,-3 2-8,1 4 3,1 1 0,-4 0-4,0 1 4,-2-2 0,-7-1 0,2-8 3,-7-4 1,-3-8-4,-8-4 1,0-3 3,-4 0 3,2 0-3,5-3 19,5-22-9,3-11-6,5-9-8,1-1 2,-4-3 2,3-6-4,-3-5 0,2-4-2,-5 1 2,-1 9 0,-7 17-1,-2 14 5,-4 16-5,0 2 1,0 5-1,0 0-9,0 0-1,0 10-19,2 26-40,3 16 9,-5 10-8,0 3-118,0-7-117</inkml:trace>
  <inkml:trace contextRef="#ctx0" brushRef="#br0" timeOffset="-44585.877">14676 1088 296,'0'0'59,"0"0"-31,0 0 16,0 0 21,0 0 25,0 0-42,-38 0 4,38 0-26,0 0-10,0 0 7,0 0-23,2 0-10,25 0 10,13 0 3,18 0 40,7 0-32,3-3-3,-5-4 15,-7 3-21,-9 1 4,-9 1-1,-5-1-1,-4 1 0,-4 2-4,-4-1 0,2-2 4,-3-1-2,1 0-2,-2 0 3,-2 0-1,-3 2 0,-8 2-2,-2-1-21,-4 1-38,0 0-69,-25 3-71,-18 9-253</inkml:trace>
  <inkml:trace contextRef="#ctx0" brushRef="#br0" timeOffset="-43956.25">14603 1131 327,'0'0'71,"0"0"-62,0 0 31,0 0 27,0 0-25,0 0-22,-25 12-13,55-12-4,19 0 53,30 0-10,19-4-17,12-6 1,-6 2-29,-15 4 5,-20 4-3,-17 0 0,-15 0 0,-12 0-3,-11 0 0,-8 0 6,-3 0 0,-3 0-6,0 0 21,0 0-6,0 0 3,0 0-10,0 0-8,0 0 8,0 0-8,0 0-49,0 0-53,0 0-156</inkml:trace>
  <inkml:trace contextRef="#ctx0" brushRef="#br0" timeOffset="-43380.164">14585 1275 223,'0'0'111,"0"0"-74,0 0-1,0 0-10,0 0 6,0 0-1,-9 2-21,24-2 15,11 0 43,13 0-30,8 0 10,8 0-44,8-2 6,4-2 5,-3 2-10,-7 0 13,-12-2-8,-9 4-4,-14-2 14,-3 0-15,-6 0 3,-2 0 0,-2-1-8,-5 3 7,-1 0-7,-1 0 0,-2 0-1,0 0 1,0 0-8,0 0-15,0 0-53,0 0-69,0 0-8</inkml:trace>
  <inkml:trace contextRef="#ctx0" brushRef="#br0" timeOffset="-19000.393">13964 4802 401,'0'0'182,"0"0"-100,0 0-46,0 0-10,0 0 11,0 0 5,0 0-24,0 0-4,0 0-8,-9-11-4,9 11-1,0 0-1,3 0 0,14 0 3,9 0-3,7 0 0,5 0 0,2 0-48,-2 4-64,-13 8-129</inkml:trace>
  <inkml:trace contextRef="#ctx0" brushRef="#br0" timeOffset="-18811.915">13837 5256 397,'0'0'200,"0"0"-133,0 0 13,0 0 6,0 0-18,0 0-7,-43 5-59,73-17-2,19-9 0,13-4-29,10 1-43,-9 4-64,-18 2-265</inkml:trace>
  <inkml:trace contextRef="#ctx0" brushRef="#br0" timeOffset="-18061.969">14747 4316 406,'0'0'90,"0"0"-75,0 0-5,0 0 13,0 0-8,0 0 14,-4 51-2,-9-20 33,-9 1-2,1-3-20,-1 0 3,2-6-18,4-6-11,9-6 9,5-7-16,2-1-4,0-3 4,0 0 0,0 0-5,0 0 0,0 0 5,0 0-2,0 2 1,0-2-3,0 2 2,-3 0-2,0-2-1,0 3 12,0-3-7,3 2 9,-1 1-14,1-3 1,0 0 6,0 0-6,0 0-1,0 0 11,0 0-7,0 0 6,0 0-8,0 0 0,0 0 10,0 0-12,0 0 1,0 0 5,0 0-3,0 0-1,0 0-2,0 0 0,0 0 2,0 0-2,0 0 0,0 0 7,0 0-6,0 0-1,0 0 0,0 0 0,-2 0-3,2 0 3,-2 0-3,2 0 1,-3 0 2,0 0-2,1 0 2,2 0 0,-2 0-1,2 0 3,0-3-2,0 3 1,0 0-1,0 0-9,0 0-43,-4 0-67,-11 0-163</inkml:trace>
  <inkml:trace contextRef="#ctx0" brushRef="#br0" timeOffset="-17200.624">14708 4423 159,'0'0'123,"0"0"-71,0 0-4,0 0 25,0 0 20,55-106-20,-51 90-9,-1 6-13,-3 0-11,0 2-13,0 5 0,0 0 14,0 3-12,0 0-7,0 0-14,0 0-8,-5 10 0,-15 18-5,-7 9 5,-4 2 8,1 1-3,4-5-5,9-10 10,3-2-9,7-7 3,7-7-4,0 1 0,0-3-1,12-1 1,17-3 0,13-3 10,12 0-8,2 0 8,-4 0-10,-13-5 1,-18 3-2,-11 0 1,-9 2-1,-1 0 1,0 0 0,0 0 5,0 0 2,0-4 0,0 0 27,6-6-20,0-11 7,10-8-14,6-10-4,5 0-4,-1 0 1,-3 8 0,-9 4 0,-1 5 0,-9 8 0,-2 4 5,-2 2-5,0 4 4,0 0-4,0 1 0,0 3 2,0 0-2,0 0 0,0 0 0,0 0 0,0 0-7,0 0 0,0 5-14,0 25 18,-2 18-5,-18 19 8,-7 8 5,0 1-4,0-2 8,4-7-9,0-4 4,2-6 7,9-4-11,3-11 0,9-7-6,0-6 4,0-7-35,0-4-53,0-9-60,0-9-151</inkml:trace>
  <inkml:trace contextRef="#ctx0" brushRef="#br0" timeOffset="-16929.259">15310 4257 579,'0'0'125,"0"0"-100,0 0-25,0 0 16,0 0 4,-26 136 42,-8-37 17,-2 2-54,-1-8 4,4-11-18,4-12-4,4-1-1,1-3-5,7-5-2,7 0-65,4-11-58,4-11-100,2-17-282</inkml:trace>
  <inkml:trace contextRef="#ctx0" brushRef="#br0" timeOffset="-16562.411">15496 4642 606,'0'0'97,"0"0"-63,-95 112-7,74-70 19,13-5-12,8-10-19,2-3-11,29 3-2,4 1-2,1 0 14,-7-2-11,-11-2-3,-14 5 0,-4-2 1,-12 9 9,-29 2 25,-15-1-11,-4-5 6,3-10-28,3-8 1,11-9 2,14-5-2,7 0-3,13 0-6,9-22-61,0-12-43,29-5-181,6-4-149</inkml:trace>
  <inkml:trace contextRef="#ctx0" brushRef="#br0" timeOffset="-16389.299">15550 4664 539,'0'0'123,"0"0"-63,89-102-40,-47 76 27,8 1-17,8 10-28,8 4 2,1 9-4,-11 2-23,-25 2-210</inkml:trace>
  <inkml:trace contextRef="#ctx0" brushRef="#br0" timeOffset="-15610.415">14213 6182 456,'0'0'111,"0"0"-64,0 0 25,0 0 5,0 0-12,0 0-11,-10 0-19,10 0-1,0 0 7,0 0-28,18-2-2,13-16-3,19-4-8,10 0 0,5 1 0,-1 6-39,-4 5-28,-8 4-41,-10 6-53,-17 0-90</inkml:trace>
  <inkml:trace contextRef="#ctx0" brushRef="#br0" timeOffset="-15445.506">14384 6495 559,'0'0'153,"0"0"-105,0 0 8,0 0-6,0 0-25,0 0-17,109-53-8,-46 38-22,-2-1-47,0 4-199</inkml:trace>
  <inkml:trace contextRef="#ctx0" brushRef="#br0" timeOffset="-4070.875">6435 17195 172,'0'0'122,"0"0"-58,0 0-39,0 0-6,0 0 15,0 0-2,0 0-8,0 0-7,0 0-4,0 0 7,0 0-18,0 0 5,0 0 1,0 0-8,0 0 9,0 0-4,0 14-2,0-4 3,-7 2-5,-6 1 3,-1-4 20,-2 5 13,1 0-16,0 0-12,-5 2 0,6-2 8,-4 0-9,5-2 5,1 2-1,6-10-3,2 1 12,1-5-1,1 0 1,2 0 8,-2 0-11,0 0 5,2 0 0,0 0-8,0 0-4,0 0-11,0 0 1,0 0-2,9 0-1,11-9 2,9-8 5,4-10-5,-1 8 6,-3 2-6,-6 2 0,-4 3 0,-7 12 0,-2-5-4,-6 5 3,1 0 1,-5 0-1,0 0-1,0 0 2,0 0-7,0 0 7,0 0-1,0 0 1,0 10 0,-11 2 2,-1-2-2,-1 4 0,-7 3 2,0-4-2,-3 6 0,-1-5 0,-2-2 3,5 5-3,1-7 0,1-2 1,5-4 2,2-2-1,6-2-2,-2 0 13,7 0-10,1 0 2,0 0-5,0 0 6,0 0-9,0 0 3,0-6 0,11-9-4,9-5 4,5 3 0,-1-1 0,3 4 1,2 5-2,-2-5 1,1 5 0,0-3-5,-6 1 2,1-1-3,-8 7 2,-7-4-6,0 6 6,-6 3-4,-2 0 8,0 0 3,0 0-3,0 0 0,-2 0-1,-14 8 3,-5 6 1,2 4-3,1 0 0,-3-1 0,8-4 0,0-3 0,6-1-1,5-2-40,0-7-87,2 0-441</inkml:trace>
  <inkml:trace contextRef="#ctx0" brushRef="#br0" timeOffset="9.846">15129 5758 135,'0'0'97,"0"0"-63,0 0-12,0 0 28,0 0-17,0 0-13,0 0-4,-14 0-10,14 0 10,0 0-3,0 0 7,0 0-1,0 0 0,0 0-7,0 0 8,0 0-14,0 0-2,0 0-2,0 0-1,0 0-1,0 0 1,0 0-1,0 0 23,0 0-18,0 0 10,0 0 5,0 0-4,0 0 3,0 0-8,0 0-3,0 0 21,-3 0-21,3 0 7,0 0 3,-3 0-3,3 0 8,0 0-7,0 0 1,-1 0 9,1 0-19,0 0 8,0 0 6,0 0-5,0 0 0,0-3-14,25-14 0,15-10 6,5 3-8,-1 5 0,-9 8 2,-10 8 1,-4 3-6,-11 0 1,-5 17-2,-5 9-2,0 6 12,-5 0-1,-12 3 12,-1-10-12,7-9 5,7-6-10,4-8 0,0-2-2,0 0 2,0 2 0,21 6 1,8 4 1,2 3 5,-6 12-7,-7 4 0,-15 6 5,-3 7-2,-16 1 17,-22-4 6,-2-7-8,1-8 4,14-15-19,8-7 0,11-4 9,2 0-12,-2 0-2,-3 0-10,-1-4-41,-2-7-12,-1-3-17,2-1-12,4-2-37,5 3-93,2 0-101</inkml:trace>
  <inkml:trace contextRef="#ctx0" brushRef="#br0" timeOffset="413.157">15739 5677 453,'0'0'140,"0"0"-119,0 0-15,0 0 41,0 0 23,0 0-42,-22 104 17,-7-28 36,-5 11-35,-5 7-8,-7 1 2,2 1-16,2-5 2,2-4-26,6-8 0,7-2-4,10-1-1,5-4-74,4-9-51,1-17-100,3-19-387</inkml:trace>
  <inkml:trace contextRef="#ctx0" brushRef="#br0" timeOffset="811.664">15902 5961 589,'0'0'88,"0"0"-78,-53 106 41,28-55 41,7-7-50,11-10-4,7-8-17,3-4-14,30 2 3,10 3-10,7 0 0,4 9 14,-14 2-13,-15 8-2,-25 7 1,-14 5 0,-43 6 7,-17 1 17,-8-4-4,3-13 14,17-15-33,13-15 7,15-18 1,15 0-8,9-17-2,10-15-21,0-7-69,10-2-7,19-2-69,-4 0-125</inkml:trace>
  <inkml:trace contextRef="#ctx0" brushRef="#br0" timeOffset="1134.505">15792 6186 631,'0'0'140,"0"0"-107,0 0-21,177-85 5,-70 58 15,9 5-13,-2 4-5,-21 9 6,-24 5-19,-23 4 6,-19 0 9,-11 0-13,-9 0 8,-7 0-11,0 0 3,0 0 2,0 0-5,0 0 0,0 0-5,0 0-143,0 7-220</inkml:trace>
  <inkml:trace contextRef="#ctx0" brushRef="#br0" timeOffset="4147.742">14620 2462 100,'0'0'29,"0"0"20,0 0 11,0 0-28,0 0-10,0 0-2,0 0-4,-40-53-2,38 50 1,-2-1-1,-8-4 39,1 2-29,-5-5 7,-5 2 26,-2 1-14,-4-1-11,7-2 12,5 2-4,10 4 15,5 3-36,0 2-19,32 0-12,32 24-102,30 0 25,14-4-160</inkml:trace>
  <inkml:trace contextRef="#ctx0" brushRef="#br0" timeOffset="4628.477">14296 3992 441,'0'0'126,"0"0"-54,0 0-38,0 0 12,0 0-40,0 0 8,39-20-28,23 12-10,14 2-70,-2 4-52</inkml:trace>
  <inkml:trace contextRef="#ctx0" brushRef="#br0" timeOffset="5197.624">14763 5554 486,'0'0'129,"0"0"-67,0 0-35,0 0 8,0 0-34,0 0-1,142-55 2,-61 50-2,8 5-15,-2 6-94,-4 19-128</inkml:trace>
  <inkml:trace contextRef="#ctx0" brushRef="#br0" timeOffset="5648.627">15099 7299 672,'0'0'2,"0"0"-2,0 0 0,0 0-3,185-24 2,-97 19-45,1 0-117,0 5-168</inkml:trace>
  <inkml:trace contextRef="#ctx0" brushRef="#br0" timeOffset="11749.449">16881 11293 326,'0'0'163,"-70"183"15,22-45-72,-4 16-49,6 5 7,9-15-13,14-11-9,17-12 11,6-20-35,14-9 0,28-11-4,12-9-8,6-10 0,3-11-6,-3-5-43,-7-2-85,-17-9-92,-19-8-218</inkml:trace>
  <inkml:trace contextRef="#ctx0" brushRef="#br0" timeOffset="13797.725">16898 11555 224,'0'0'106,"0"0"-67,0 0 8,0 0 33,0 0 11,0 0-42,0 0 3,0 0-36,0 0 9,0 0-4,0 0-3,0 3 15,0-3-13,0 0 3,0 0 10,0 0-18,0 0 4,5 0-6,11 0-12,8 0 10,5 0-5,3 0-5,-7 0 9,-7 6-9,-11 22-1,-7 13 2,-2 6-1,-29 2 8,-3-5-9,8-19 2,10-9 5,12-9-7,4-7-1,0 0 1,13 0 0,16 0 4,4 0-4,3 0 0,-11 0 2,-17 19-2,-8 10-5,-33 11 5,-29 4 4,-16-1 6,-2-10 9,9-11 7,10-7 18,14-6-34,19-6-4,16-3-3,12 0-3,0 0-19,0 0-90,18 0-89,8 0-150</inkml:trace>
  <inkml:trace contextRef="#ctx0" brushRef="#br0" timeOffset="14105.902">17239 11601 583,'0'0'109,"0"0"-87,0 0 9,0 0 43,0 0-20,0 0-12,43-32-24,-43 93 3,-24 30 68,-4 13-47,-5 8-20,0-1 18,-3 3-20,3-9-14,4-12-1,4-10-5,7-20-12,5-10-56,4-11-58,0-12-25,2-10-152</inkml:trace>
  <inkml:trace contextRef="#ctx0" brushRef="#br0" timeOffset="14466.322">17344 12119 309,'0'0'433,"0"0"-348,0 0-66,0 0 46,-72 109-5,64-75-17,8-3-22,0-2-18,18-3 5,13 0-7,0 0-1,1 3 17,-10-1-16,-15 2-1,-7 1 3,-19 8 14,-23 0 12,-5-8-18,1-4-9,5-10 8,8-8-10,6-9 0,7 0-1,6-12-34,10-17-45,4-11-38,0-4-22,9 0 4,13 0-125</inkml:trace>
  <inkml:trace contextRef="#ctx0" brushRef="#br0" timeOffset="14630.573">17233 12276 313,'0'0'182,"0"0"-20,0 0-85,0 0-16,0 0 5,37-104-12,-2 82-9,8 1-24,11 4-17,7 5 4,3-1-7,-2 4-2,-3 2-89,-13 2-114</inkml:trace>
  <inkml:trace contextRef="#ctx0" brushRef="#br0" timeOffset="15906.149">17749 11751 66,'0'0'94,"0"0"-88,0 0 0,0 0 13,0 0 20,0 0 2,0-7-24,0 7 0,0 0 15,0 0-6,0-1-2,0 1-8,0 0-11,0 0 10,0 0-15,0 0 3,0 0-2,0 0 0,-4 0-1,2 0 6,-2 0-4,0-3 25,-1 2 21,2-3 1,-1-1-2,2 4-23,0-2 14,-1 3-10,1 0-15,0-1 9,-2-3-12,4 1 0,-2-1 6,-1 2 0,3 0 1,-3 2 4,2 0-5,1 0 25,0 0-23,0 0-2,0 0 17,0 0-19,0 0-1,0 0-12,9 8 9,18 22-8,15 13 7,7 6 2,2 6 21,0-3-23,-6-3 10,-7-10-11,-11-6-6,-6-5 1,-5-9-3,-7-3 0,-5-7-3,-1-6-39,-3 1-29,0-4 2,0 0-15,-5 0-45,-10-4-125</inkml:trace>
  <inkml:trace contextRef="#ctx0" brushRef="#br0" timeOffset="16265.765">18100 11659 454,'0'0'128,"0"0"-86,0 0 8,0 0-3,0 0-13,0 0-6,-25-5-20,23 5 5,2 0-3,-2 0 6,0 0 20,-5 0-16,-6 22 3,-6 9-3,-4 13 9,-6 3 14,-5 8-14,0-1-5,-2 1 5,7-7-23,6-11 2,4-6-8,9-12 3,-2-2-6,5-5-8,3-7-50,2-3-7,0-2-14,2 0 16,0-4-35,0-17-89,0-9 44,8-7 11</inkml:trace>
  <inkml:trace contextRef="#ctx0" brushRef="#br0" timeOffset="16625.634">17964 11668 203,'0'0'187,"0"0"-63,0 0-4,0 0-24,0 0-38,0 0-12,-5-18-19,-5 18-6,-7 22 6,0 14-21,-3 4 10,5 3 15,7-5-16,2-7 1,-1-2-13,1-7-1,-2-3 7,-5-5-9,-5 1 0,-9-3 1,0 0 0,-1-7 4,4-4-5,8-1 0,3 0 13,11 0-10,2-4 2,0-8 14,2-4-15,27 0 9,12 2-13,22 2 2,18 4 4,7 2-6,6 3-4,-4 2-26,-8 1-68,-8 0-58,-21 0-192</inkml:trace>
  <inkml:trace contextRef="#ctx0" brushRef="#br0" timeOffset="17629.629">18640 11450 409,'0'0'67,"0"0"25,0 0-52,0 0-2,0 0 43,23-104-39,-15 81 1,1 1-7,-1 2 12,1 2-9,-4 6-1,-3 7-4,-2-1 5,0 6-14,0 0-9,0 0-1,0 0-13,0 23-2,0 19-2,0 14 2,0 9 37,0-1-36,-2-2 5,-3 0 3,5-3-7,0 5 2,0-8-4,0-6-10,0-8-11,0-9-83,0-7-23,0-5-14,0-10-151</inkml:trace>
  <inkml:trace contextRef="#ctx0" brushRef="#br0" timeOffset="17922.87">19058 11448 273,'0'0'315,"0"0"-285,0 0-25,0 0 8,0 0 24,0 0-3,14-4-19,-14 57 23,-12 28 35,-19 17-8,-7 13-7,-8-7 7,3-12-21,3-7-22,7-15 4,4-7-22,9-10 0,4-11-4,5-10-27,4-6-33,3-4-72,0-10-43,-1-3-189</inkml:trace>
  <inkml:trace contextRef="#ctx0" brushRef="#br0" timeOffset="18297.645">19089 12034 643,'0'0'102,"0"0"-67,0 0 24,0 0 13,0 0-31,-66 106-21,66-78-1,6-5-17,25 4 1,12 2 9,1 0-8,-3 0 1,-14 6-3,-14 1-1,-13 2 30,-9 3-7,-29-6 8,-4-3-9,-3-7-11,7-11-3,5-13-7,6-1 3,6 0-10,10-19-12,7-9-63,4-8-58,0 0-25,11-3-124</inkml:trace>
  <inkml:trace contextRef="#ctx0" brushRef="#br0" timeOffset="18477.857">19047 12104 572,'0'0'129,"0"0"-44,0 0-9,0 0-14,0 0-12,56-105-37,-5 89 3,14 6-16,2 4-5,0 6 2,-7 0-92,-13 0-111</inkml:trace>
  <inkml:trace contextRef="#ctx0" brushRef="#br0" timeOffset="18884.298">19473 11546 650,'0'0'107,"0"0"-72,0 0-33,0 0 0,0 0 14,0 0 16,67 98 14,-26-39-20,-6 1-16,-4-9 3,-9-5-13,-6-11 3,-5-9-3,-10-4-18,-1-6-35,0-4-56,0-7-99,-3-5-159</inkml:trace>
  <inkml:trace contextRef="#ctx0" brushRef="#br0" timeOffset="19527.238">19924 11500 360,'0'0'62,"0"0"-34,0 0 58,0 0 20,-162 110-42,97-58-7,1 0-10,6-5-10,12-11 2,10-8-5,10-7-19,12-10 9,5-3-23,7-4 3,2-1-4,0 2 0,0-1-2,0-2 2,0 0-4,0-2 0,0 0-8,0 0 2,9-16 8,9-16-29,-1-8-4,3-10 21,-1 1-16,-4 1 11,-1 8-17,-8 16 21,-2 7 11,-4 14 8,0 3 2,0 0 24,0 0-8,-10 6 6,-13 16-14,-6 5-7,0-1 10,0-2-16,0-5 10,0-2 2,6-3 3,4-5 12,3-2 1,7-4-11,3 1 10,4-4-11,2 0 10,0 0-13,0 0-9,35 0-1,28 0-2,28-5-2,25-5 0,6-1-9,-5 7-54,-26 4-22,-24 0-12,-27 0-25,-18 15-150</inkml:trace>
  <inkml:trace contextRef="#ctx0" brushRef="#br0" timeOffset="20863.911">20390 11269 43,'0'0'427,"0"0"-324,0 0-73,0 0-5,0 0 61,0 0-13,13-92-40,-13 88 1,0 2-22,2 2 13,-2 0 0,2 0-19,-2 9-3,0 28 7,0 13 28,0 6 23,-18 0-37,3-12-10,1-13 2,10-11-9,4-9 3,0 1-10,4-7 0,29-3 7,19-2-6,8 0-1,3-12 0,-8-2-17,-13 4 9,-13 0-1,-15 6 9,-9 0 3,-5 2 3,0-2-6,-7-1 2,-11-2 4,1-2-8,5 0 2,3-4 0,5-2 7,4-10-7,0-3 0,0-4-4,15 4 8,3 2-6,-3 5 2,-3 12 0,-5 1 0,-7 8 0,0 0 0,0 0-4,0 0 4,0 0-5,0 0 3,0 0 2,0 17-3,0 8 6,-5 13-3,-2 8 15,0 9-1,3 6 2,-2 5 7,-1-3-9,1-1 7,3-10-21,-4-6 0,3-6 1,-2-9-1,1-3-22,0-4-78,-6-6-93,0-6-77</inkml:trace>
  <inkml:trace contextRef="#ctx0" brushRef="#br0" timeOffset="21185.742">21095 11153 579,'0'0'107,"0"0"-77,0 0 1,0 0 1,0 0 19,0 0-30,-15 108 22,-18-4 30,-10 25-14,-5 7-5,0 1 14,4-11-39,-1-14-4,7-13 0,5-17-22,4-8 6,7-16-9,4-12-15,9-8-37,2-10-76,3-10-51,4-8-52</inkml:trace>
  <inkml:trace contextRef="#ctx0" brushRef="#br0" timeOffset="21605.75">21127 11930 708,'0'0'77,"0"0"-26,-57 113-15,51-78 2,6-5 6,6-2-32,23-2 2,5-2-14,6-2 0,-6 0 6,-9-2-2,-16 3-4,-9 9 12,-11 2 5,-29 1 39,-14 1-28,1-7-20,-1-10 11,8-9-15,7-6-4,6-4 5,11 0-5,5-5-3,9-14-55,8-7-31,0-1-16,11-8-40,16-3-78,2 0-100</inkml:trace>
  <inkml:trace contextRef="#ctx0" brushRef="#br0" timeOffset="21778.298">21041 11996 330,'0'0'309,"0"0"-201,0 0-15,0 0-35,0 0 7,0 0-4,51-99-39,-2 89-7,9 2-15,2 1-7,2 7 6,-6 0-127,-19 0-147</inkml:trace>
  <inkml:trace contextRef="#ctx0" brushRef="#br0" timeOffset="22318.262">21535 11267 579,'0'0'150,"0"0"-117,0 0 0,0 0-8,0 0 27,0 0 15,98 155-32,-76-83-11,3 0-9,-3-3-13,-2-8 25,1-10-25,-6-13-1,-4-11 2,-2-10-3,-5-7-2,-4-3-43,0-2-50,0 1 5,0-6-106,-10 0-308</inkml:trace>
  <inkml:trace contextRef="#ctx0" brushRef="#br0" timeOffset="22895.722">21928 11364 489,'0'0'141,"0"0"-94,0 0-47,0 0 37,-117 70 26,51-7-32,-14 9 20,6 7-26,2-6 6,14-15 0,20-20-6,19-16 7,9-12-25,8-8-2,2-2-10,0 0 3,22-8-48,16-21 0,14-10-30,2-10-7,-2-6-37,-2-6 2,-12 3 73,-12 0 38,-10 8 11,-9 10 51,-3 9 58,-4 12-4,0 7-37,0 3-26,0 6 4,0 3-25,0 0 1,0 0-11,0 0-11,0 0 0,0 16-3,-16 11 3,-8 10-1,-7 1 3,-10-1-2,-5-2 0,-5-12 1,-3-4-1,5-12 0,11-4 2,11-3 2,14 0-4,13-10 0,0-12 7,25-1 1,24-6 13,18 5 1,12 4-10,8 6 7,5 6-19,-5 0 0,-6 4-2,-10 4 1,-11 0-71,-9 0-55,-9 0-214</inkml:trace>
  <inkml:trace contextRef="#ctx0" brushRef="#br0" timeOffset="24005.848">22348 11125 389,'0'0'107,"0"0"-30,0 0 15,0 0 3,0 0-10,0 0-47,-32 0-16,45-6 1,22-8-21,17-1-2,0 14 0,-4 1 2,-17 14-6,-19 26 4,-12 17 0,-30 6 13,-21 6 14,-5-9-1,14-16-5,13-18-6,17-14 21,12-8-36,0-2 2,23-2 0,28 0-2,16 0 9,6 0-9,-7-2 3,-22 2-3,-24 0 0,-20 19 0,-14 14 0,-38 6 8,-20 6 21,-8-9-19,-1-7-1,13-12 37,10-6-31,7-10-4,17-1-2,11 0-9,14 0-2,9-8-23,0-8-54,25-1-50,15-8-39,1 4-34,-1 1-295</inkml:trace>
  <inkml:trace contextRef="#ctx0" brushRef="#br0" timeOffset="24426.135">22895 11355 339,'0'0'154,"0"0"-54,0 0-31,0 0 7,0 0-22,0 0-25,11-34 2,-11 32-15,0 2 15,0 0 5,0 0-19,0 0 11,0 0-16,0 0-8,0 13 18,-11 28-16,-24 30 37,-15 28 25,-12 22-35,-5 6 2,-6-3-19,12-10-15,5-17 8,16-17-9,13-19-3,10-14-31,10-19-39,4-12-17,3-11-50,0-5-4,0-3-82</inkml:trace>
  <inkml:trace contextRef="#ctx0" brushRef="#br0" timeOffset="24791.211">22854 11721 395,'0'0'213,"0"0"-119,0 0-54,0 0 23,0 0 43,-31 102-36,18-62-38,5-6-15,8-8-12,0-5 2,4 2-7,17 1 0,4 2 13,-4 3-12,-11-2 0,-10 0 6,0 4 4,-17 0 28,-22-2-13,-5-4-18,-5-9 11,4-10-16,5-6-3,5 0 0,9-8-5,3-13-27,11-4-54,10-1-33,2-1-31,2 1-214</inkml:trace>
  <inkml:trace contextRef="#ctx0" brushRef="#br0" timeOffset="24966.168">22679 11915 716,'0'0'121,"0"0"-37,0 0-48,0 0-18,0 0-1,142-90-16,-68 82-1,-1 8-22,-6 0-95,-15 0-123</inkml:trace>
  <inkml:trace contextRef="#ctx0" brushRef="#br0" timeOffset="25901.543">22815 10629 555,'0'0'69,"0"0"-13,0 0 12,0 0-2,0 0-1,0 0-22,-54-33-13,54 33 16,0 0-28,0 0 12,0 0-4,0 0-15,0 0-5,0 1-6,0 21 0,4 13 27,16 11-18,7 10 6,9 6-3,6 8-8,5 6 14,5 7-17,-2 5 0,-2 6 16,-9 0-12,-12 2-5,-15 8 14,-12 9-4,-8 2 22,-27 3-13,-13 1-6,-10-6 10,-10-2-23,1-9 0,1-14 1,-1-14 1,4-9 2,-1-13-4,4-11 0,0-7 5,6-15-5,4-6 0,13-8 2,6-5-2,6 2-2,8-2-31,3 2-13,7 1 25,1 0-36,1 3-13,-3 2-26,0-2-49,-2-2-94</inkml:trace>
  <inkml:trace contextRef="#ctx0" brushRef="#br0" timeOffset="30807.025">7178 8538 370,'0'0'58,"0"0"-21,0 0-26,0 0-9,0 0 56,0 0-33,0 0-24,0 0-2,-21 0 1,21 2-6,9 8 5,9 2 1,11 0 13,10-2-11,13-5 15,13-5 21,11 0-6,13-7-11,7-11-4,6 0-9,3 0 7,-3 1-15,0 5 0,2-1 8,-2 3-7,4-2-1,4-4 0,1-6 6,12-6-1,6-6-5,6-2 0,-2-1 7,-6 2-4,-2 2-3,-5 5 0,-2 3 5,-2 0-7,-7 4 2,-1 0 0,-5 1 0,-3 2 3,-5 0-3,-3 0 0,-3 4 0,-2 5 2,-2 0-2,-1 5 0,1 1-2,0 2 2,0-2 0,4-6 0,7-6 1,8-2-3,10-3 2,4-1 0,0 2 3,-4 2-3,-5 3 0,-4 6 0,-5 2 8,-4 5-13,-8 1 5,-2 0 0,-6 0 3,-2 0-3,1 0 0,-6 0-3,0 0 9,7 0-7,8-9 1,14-2 0,14-1 1,9-2-1,9 2 0,-3 1-2,-4 2 11,-7 4-1,-8-2-8,-12 4 0,-2-5-1,-7-1 4,1 0-3,9-3 0,7-2 5,13-3 2,11-4-7,8 1 0,-2 2 12,-9 6-9,-10 5-3,-13 4 0,-5 1 5,-9 0-5,-5 2 0,-8 0 0,-3-2-1,-7-1 5,-2-2-4,0-2 0,9-3 5,6 1-4,6 1-1,3-1 0,-3 3-3,-5 1 3,-1-2 0,2 1 0,-2 1 6,0 1-12,-1-3 6,1 3 0,5-1-1,2-4 2,-2 2-1,4-3 0,-3 3 5,-4 2-7,-2-2 2,1 3 0,-2-2 3,3-2-3,3 2 0,0-2-3,0 1 8,-9-2-6,-5 1 1,-1-2 0,4 2 0,6-2 0,12 0 0,4-1 0,4 2 9,1 1-4,-3 0-5,-2 0 0,-2 3 3,-6-2-3,0 1 0,-3 2-1,0-2 7,5 2-2,9-1-4,4 0 0,10-2 1,-1-1-1,-2 1 0,5-1-6,-3-3 14,0 4-9,-7-3 1,-5 2 0,-1-1-2,1 0 2,-2 1 0,1-1-2,-1 4 8,-3-4-6,3 4 0,1-1 0,2-1-1,-2-1 1,-10 2 0,-7 1 0,-3-2 2,-1 1-5,7-2 3,7 2 0,10 0-2,5 3 2,3-2 0,-3 2 0,-2-4 3,-6 4-3,-8-4 0,-6 3 0,-7 1 1,1-4-1,-1 1 0,3-1-1,3 0 6,-1-3-5,4 2 0,3 0 0,1 4-4,-1 4 4,-10 0 0,-6 0-1,-20 0 3,-13 0-4,-10 0 2,-12 0 0,0 0 0,1 0 0,5 2 0,11 2-2,6 1 8,8-2-9,6 3 3,-3 0 0,-4 2-3,-8-2 3,-16 3-7,-14-1-11,-13-1-33,0 10 12,-36 2-21,-20 1-52,-6 0-325</inkml:trace>
  <inkml:trace contextRef="#ctx0" brushRef="#br0" timeOffset="35847.584">7186 8632 204,'0'0'52,"0"0"-33,0 0-11,0 0 10,0 0 34,0-116 10,-2 92-38,-7 2-4,0 5 65,-2-3-41,0 9-19,1 1-4,4 4 18,4 6 0,-1 0-39,3 0 6,0 0-14,-2 0 6,-6 33-14,-7 14 12,-5 19 8,0 9 5,3 1-8,4 0 4,6 2 9,3 0-12,4 6-2,0 3 14,0 5-14,0-2 9,0-4-9,1-3 6,11-5 3,-4-3-9,2 0 0,-1 5 7,-5 11-7,0 4 15,1 2-15,0-5 3,4-13 5,4-17-8,0-8 0,5-10 4,0-2 0,4-2-5,-2-2 1,5-2 0,1-3 2,1-4-2,5-2 0,1-1-6,2-4 17,3-2-10,7-4-1,4 0 0,3-5 3,14 1-3,6-10 0,5 1 5,8-3-4,-2 0 8,0 0-9,-7 0 0,-6 0 0,-8 0 0,-4 2 0,-4 2 0,0-1 3,2 0-3,-4-3 0,3 0 1,4 0-3,3 0 2,9-8 0,6-4 4,6 0-1,2 0-5,-1 0 2,-4 0 0,1 0-4,-4 0 4,0 2 0,-2 0-1,1 1 8,4 2-8,3-1 1,6 2 0,0-2-2,-1 2 2,-2-1 0,-6 0 0,-10 0 5,-8 3-6,-6 3 1,-8 1 0,4 0-4,6 0 4,12 0 0,18-7 2,14-7 1,12-8-3,6-4 0,-1 1 1,-7 1-5,-8 4 4,-11 6 0,-8 2-2,-9 5 9,-4 1-7,-6 0 0,1-2 0,7 0-2,3-3 2,4-1 0,-1-1-1,-6 3 4,-5-1-3,-5 6 0,1-2 3,1 4-9,2-3 6,1 0 0,0 0 1,3 2 1,1 0-4,3 1 1,-1 2 1,5 1-1,-2-2 1,-1 2 0,-2 0-2,-3 0 8,-1-4-9,2-1 3,3 0 0,3 1 2,-4 1-2,2 3 0,-7 0-1,-3 0 6,-4 0-6,-5 0 1,0 5 0,2 0-4,6 2 4,9-5 0,4-2 0,2 0 4,-6 0-4,-3 0 0,-3 0 2,-2-4-8,-1-1 6,0 4 0,-7 1 1,-3 0 3,-2 0-5,-3 0 1,3 1 0,-1 4-2,3-5 2,-3 0 0,-1 0 0,-6 0 6,-3 0-7,-5 0 1,-3 0 0,0 0 0,-1 0 0,4 0 0,3 0-5,6 2 12,3-2-7,6 0 0,0 0 0,2 0-1,0-7 1,-3 2 0,-3 0-1,-4 1 9,-1 1-9,1 1 1,-2 0 0,10-1-1,0 3 1,8-1 0,3-2 0,5-1 4,3-1-2,-1-4-2,-7 2 0,-2 0 4,-10 4-4,-5-2 0,-2 1-1,-4 1 3,-1 0-2,2 3 0,-3 0 0,3 0 2,2 0-2,-3 0 0,3-4-3,0-1 8,2-1-6,-1-3 1,6 3 0,0 2 0,2-2 0,4 0 0,4 0-1,3 0 6,0 1-5,-5-2 0,-2 2 0,-4-2-5,-2 3 5,-5 1 0,2-2-1,-2 3 7,1-3-3,-2 0-3,4 3 0,2-2 1,4 0-1,4-1 0,3 0 8,1 1-5,-1 0-1,-5 0-2,-4 0 0,-10 4-2,-3 0 2,-7 0 0,-3 0-2,2 0 10,6 0-9,5 0 1,6-2 0,4-6 2,-2 2-2,5-2 0,-3 0-1,2 6 5,0-1-2,-7 0-2,2 3 0,-3 0-3,-1 0 3,-3 0 0,2 0-4,-6 0 11,-2 0-7,-4 0 0,1 0 0,3 0-3,3 0 3,3 0 0,2-2 0,0 0 4,2 0-4,-1 2 0,-3 0 2,2 0-5,-9 0 3,1 0 0,-4 0-2,0 0 5,4 0-2,2 0-1,5 0 1,3 0-3,-2 0 2,-3 0 0,-3 2 0,-6-2 0,-5 2 0,-7 0 0,-1 1 3,-7-3-5,4 5 2,1-3 0,4 0-4,7 0 7,-1 0-3,2-2 0,-1 0 4,-1 0-9,0 2 5,-5 0 0,-1 1 0,-1-2 3,5 3-3,3-2 0,3 3 3,6-5-9,1 0 6,0 0 0,-1 0-2,-4 0 4,-1 0-2,-7 0 0,-1 0 4,-3 0-12,0 0 8,6 0 0,3 3 1,5-1-1,2-2 0,5 0-1,2 0 9,2 0-10,3 0 2,2 0 0,-7 0 0,0 0 0,-6 0 0,-6 2-1,-4 3 2,1-4-1,-2 0 0,0 2 0,-2-1-5,-2 2 11,-1 2-6,1-2 0,-1 2 3,3 1-9,0 2 6,-4-1 0,0 1-2,-6 0 2,0-2-1,1 2-1,-3 1 4,4 4-4,-1 0 2,-2 1 0,4-1-3,0-2 3,-4-2 0,0-4 0,-5 2 3,-1 0 0,-4-3-3,-1 2 0,-3-3-12,0 2 12,2-2-1,-4 1 0,3 6 2,1-2-4,0 3 3,0-1 0,2-1-3,1-2 5,-3 2-2,0-3 0,0 2 3,-2 1-2,-1 0-1,5 2 0,-2-2-3,-1 2 3,0 2 0,-1-4-1,3 2 4,-3 0-4,-3 0 1,2 0 0,-3 3-2,3-1 2,-1 1 0,0 1-3,3 0 7,-1 3-5,5-3 1,-5 0 0,1 0 1,2-4-1,-1 2 0,1-1-3,-4 4 8,3 1-5,-2 2 0,4 0 0,-2 6-1,0 1 1,4-2 0,5 3-1,-2-1 6,-3-2-6,0 1 1,-3-5 0,3-6-3,-2 2 3,-1-7 0,-1 2-1,1 0 6,-2 0-6,-2 0 1,0 0 0,0 2-4,-3 2 4,2 0 0,-2 6-3,0 2 7,2-2-6,-2 2 2,2-4 0,0-2 2,0 0-2,3 1 0,2-2-2,0 4 7,-2-3-8,2 1 3,-2 2 0,0 1-2,-5 2 3,0 1-1,0 4 0,0 0 2,0 0-2,0-3 0,-2-2 0,2-4-1,0-2 1,0-2 0,0-2-2,0-2 5,0-1-1,0-2-2,0 1 0,2 0-2,-2 4 2,0 2 0,0 2-3,0 1 9,3 1-8,3-2 2,0-2 0,1 0 0,0-3 0,-3 1 0,1-2-4,-3 1 13,1-1-12,0 0 3,2 0 0,-1 0-2,6-2 2,-4 0 0,3-1-1,-3 0 7,2 3-9,-2 2 3,1 2 0,-1 2-3,-2 2 4,3 0-1,0 1 0,0-5 7,5-1-11,-2-5 4,3 0 0,1-2-2,-3 1 2,5-1 0,-1 0 4,0-2 0,1-1-4,3 2 0,-4-3 0,3-1 0,-3 2 0,-1-3 0,-1-1-2,3 2 7,1 1-8,4 1 3,3-2 0,5-1 2,7 2-2,1 1 0,6-5-2,4 5 9,-2-3-7,1-2 0,-3 0 0,-5 0-3,-9 0 5,-5 0-2,-8 0 0,0 0 5,1 0-6,2 0 1,7 0 0,3 0-4,2 0 4,7 0 0,-2 0 0,4 0 4,0 0-5,-7 0 1,-6 0 0,-7 0-5,-4 0 5,-3 2 0,1 1 0,-2-3 3,7 5-1,0-3-2,4-2 0,-1 2-2,1 0 2,-6-2 0,1 2-1,-3 0 3,-1 0-4,-1 0 2,1-1 0,-1 2 0,3-1 0,4-2-2,0 0-2,5 0 8,-1 0-2,0 0-2,-1 0 0,-3 1-7,2-1 7,-4 3 0,-4 0-3,-2-3 6,-3 1-9,1 1 4,3-2 2,0 0-4,2 0 4,4 0 0,1 0 0,-2 0 1,-1 0-6,3 2-5,5 2-11,4 1 15,4 2-13,5 1-18,3-2-6,0-2-45,-11-4-87</inkml:trace>
  <inkml:trace contextRef="#ctx0" brushRef="#br0" timeOffset="37505.717">24370 7070 245,'0'0'89,"0"0"-70,0 0 16,0 0-10,0 0-18,0 0 10,0 0-15,0 0 8,0 0 15,0 0-16,0 0 8,0 0-9,0 0-5,0 0 17,0 0-13,0 0 3,0 0 28,0 0-20,0 0 9,0 0-27,0 0 8,0 0-10,10 0 2,9 10 0,8 2-1,3 0 4,7 1-1,6-6-2,1 1 0,1 1 21,1-4-19,-1 2 7,-4 1 7,-1-1-15,1 2 8,0-1-9,-4-3 0,4 2 8,-3-4-8,4 0 0,0-3 9,5 0-9,0 0 6,2 0-6,-4 0 7,-3 0-11,-7 0 4,-6 0 0,-6 0-2,-5 4 8,-3 0-6,1 0 0,-5-2 1,5 2-8,-3-1 7,0 0 0,-3-3 3,-4 0 1,-2 2-4,-2-2 0,3 2 2,-3-2-2,3 0 0,0 0 0,-2 0-1,2 0 4,-3 0-3,3 4 0,1 1 0,-6 11-10,0-7-106,-4-7-261</inkml:trace>
  <inkml:trace contextRef="#ctx0" brushRef="#br0" timeOffset="43478.998">7356 10832 100,'0'0'34,"0"0"-11,0 0 25,0 0-9,0 0 31,0 0-12,0 0-45,-47-52 19,40 48 4,0 0-8,1 0 3,1 3 13,2-2-24,1 3 34,-2 0-54,4 0 0,-2 0 11,-2 0-11,-1 0 1,-4 6-1,-2 12 0,-2 8-5,-1 6 10,3 7-5,-1 1 17,4 3-16,0 4 9,3 2-10,0 4 7,5 1 9,0-4-16,0-2 0,0 2 4,0 3 2,3 7 1,-1 12-7,2 10 1,-4 4 7,1 3-8,-1-3 0,0-3 7,0-2 1,0 0-4,0-7-4,0-2 0,0-8 11,-1-3-11,-1-8 0,0-5 11,2-1-9,0-3 1,0-3-3,0-3 0,8 5-2,3 1 2,3 2 0,-2 5 2,3-4 1,-2 0-3,0-3 0,-1-4 7,-2 2-11,2-5 4,-1 4 0,3-5-6,-1 1 12,-2-1-6,3-3 0,-1 6 4,0-2-7,3 4 3,0-1 0,-1-2-1,3-3 6,-1-3-5,4-6 0,-1-6 3,5-6-13,-2-5 10,9-2 0,-1-6 3,3-1 2,6 0-5,0 0 0,5 0 6,3 0-6,4 0 0,6 0 0,4 0 1,7-4 2,-1-2-3,1-1 0,-5 0 4,-2 3-6,-1-4 2,-5 4 0,-2 1-2,0 0 8,0 3-6,-2 0 0,0 0 3,6 0-6,3-2 3,3-1 0,8-4 2,3 2-2,8-6 0,2 3-3,2-2 6,2 2-7,-3 0 4,-3 0 0,-9-2 0,-5 1 3,-4-3-3,1 3 0,1-5 3,7 0-4,1-2 1,8-2 0,1-1 0,0 5 2,-2-1-2,-4 5 0,-3 3 2,4 4-1,-5 1-1,3 2 0,-1 0-4,2-4 4,3-1 0,9-4 0,13-6 4,5 4-5,-2-3 1,-4 2 0,-5 2 1,-15 3 0,-8 3-1,-10 4 0,-3 0 2,-8 0-4,0 0 2,3 11 0,4-3-4,5-6 8,9-2-4,11 0 0,6-7 7,7-7-5,2-4-2,0 4 0,3-1-5,2 0 5,6 4 0,5 2-1,-3 3 6,1 0-5,1-2 0,3-2 0,0-2-1,0 0 3,-3-2-2,-2 1 0,-4 1 5,-5 1-7,-8 5 2,-9-4 0,-7 2-2,-7 2 2,6-2 0,4 2 0,5 0 2,6 2 4,0-3-6,-6 2 0,-3-3 2,-4 1-2,-8 4 0,-6 1 0,-6 0 5,-7-1-5,0 1 0,2 2 0,4-2-3,9 2 6,12-1-3,10 1 0,5 0 3,-3 0-3,-8 0 0,-11 0 0,-14 0-3,-2 0 3,-4 3-3,4 6 3,0-3 0,0 2 1,0-4-1,2 1 0,-4-2 1,0 1-1,-4 2 0,-3 0 0,-2 0 3,-4 0-4,-1 1 1,3 4 0,-1-2-2,6 2 3,5-5-1,5 0 0,5-3 4,0-3-4,-3 3 0,-7-1 0,-1 2 0,-5-2 0,-2 4 0,0 0-3,4 0 6,5-1-1,4-4-2,5-1 0,2 0-4,1 0 5,-1 0-1,1 0 0,-6 0 3,0 0-5,-2 0 2,-3 0 0,-7 0-1,-3 0 1,-5 0 0,-2 0 0,-1 0 5,1 0-9,0 0 4,9-1 0,3-4 2,2 1-2,4-1 0,1 2 3,-4-1 1,-1 2 13,-4 2-17,-3-2 2,1 0 4,1 0 0,2 2-6,2 0 0,7-2 6,8 2-9,1-3 3,-7 3 0,-4 0-2,-11 0 3,-5 0-1,-4 0 0,0 0 5,5 0-9,6 0 4,13-3 0,9-1-1,10 2 1,3-1 0,-6 3 0,-7 0 5,-8 0-6,-13 0 1,-4-3 0,-6-1-2,-2-3 2,7 4 0,1-6-1,8 1 7,-1 5-7,-6-1 1,-8 2 0,-14-1-2,-6 3 2,-11-1 0,-3 1-5,0 0 13,1 0-14,7 0 6,6 0 0,5 0-2,5 0 2,7 0 0,-1 8-1,-1 4 5,-1 4-7,-4 0 3,-6-2 0,-6-1-8,-2 1 8,-3-2-2,2 1 1,-4 1 2,-1 5-4,3 2 3,1 2 0,-2 0-5,-1 2 6,2 1-1,-2 4 0,-4 1 2,-2 3-3,1 1 1,1 0 0,1-6 1,2 1 1,2-2-2,1-2 0,-4 4 7,1 1-5,-5 3-2,-1 1 0,-3 8-5,0 0 5,0 8 0,0 3 1,-6-4 5,6-2-3,0 1-3,0-10 0,3 0-2,2-6 3,-2-1-1,-3-3 2,0 0 4,0 2-7,-5 1 1,-6 2 0,2 0 2,5 2-2,4-2 0,0-6-4,0 2 10,0 1-9,15 3 3,8 5 0,-2-4 1,-3 0-1,-2-6 0,-3 0 0,-2-6 5,1 0-8,-1-6 3,1 5 0,3 1 1,1 0-1,3 4 0,4-1-2,1 0 9,5 2-12,-2 0 5,2-2 0,0-4 0,-1-5 0,5 0 0,-2-2 0,4-8 6,1 3-5,3-2-1,-4 2 0,2-2-2,1 2 2,0-2 0,4 1-1,1-4 7,3-1-6,8-4 0,6 0 0,7 0 3,-3 0-3,-1 0 0,-10 0 1,-3 0 2,-13 2-3,-1 2 0,-5 0 0,2 4-2,2-1 2,-2 0 0,5 2 0,-2-1 4,5 2-4,6-5 0,5 4 2,1-6-7,0 4 5,-1-3 0,-6 4-3,-3-3 9,-3 0-8,-2-1 2,2 4 0,2-7-1,-2 3 1,3 5 0,3-9-4,-3 8 11,1-6-5,2 3-2,-4 6 0,-3-5-4,2 6 4,3-2 0,8 4 0,-1-1 2,4-1 2,-4-3-4,0-4 0,-2-2 0,-5-3 0,-2 0 0,1 0 1,-1-3 3,5-11 0,-3 2-4,1-3 0,-1 1 1,0 6-1,2-1 0,0 0-1,0 5 6,-6-3-6,-4 2 1,1-2 0,-4-2-1,5-3 1,6 1 0,1 0-2,4 1 6,-2 2-6,-2-2 2,-3 6 0,-9 0-2,0 4 2,-10 0 0,0 0-4,-6 0 10,1 0-7,-5 0 1,-1 0 0,-7 0-1,1 0 1,0 0 0,8 0-1,1 0 5,6 0-4,-1 0 0,-3 0 0,-3 0-2,-5 0 2,-5 0 0,0 0-1,-4 0 4,0 0-4,3 0 1,-3 0 0,0 0-2,0 0 2,4 0-12,3 0-31,4 0-65,7 4-33,2-4-360</inkml:trace>
  <inkml:trace contextRef="#ctx1" brushRef="#br0" timeOffset="-179075.293">6921 8161,'25'25,"-25"24,74 26,-49-26,-25 1,0-25,25-1,-1 26,1-25,-25 24,0-24,25 25,0-1,0-24,-25 0,0 0,25 24,24-49,-49-74,25 49,0-24,0-1,-1 25,-24 0,25 1,-25-26,50 25,-50-24,0 24,25 0,-25 0,24 0,-24-24,0 24,25 25,-25-50,0 26,25-26,0 25,-25-24,25 24,-1 0,1 0,-25-25,25 50,0-24,-25-1,25 0,-25 0,24 0,1 1,-25-1,50 0,-50 0</inkml:trace>
  <inkml:trace contextRef="#ctx1" brushRef="#br0" timeOffset="-173267.154">7094 11435,'50'0,"-25"0,0 50,0-26,24 26,-49 0,50-26,-25 26,-1-25,-24 0,25-25,50 0,-1-124,75-25,-75 50,50-25,0 24,-74 26,74-1,-74 51,-26-26,1 50</inkml:trace>
  <inkml:trace contextRef="#ctx0" brushRef="#br0" timeOffset="121180.365">20721 6888 175,'0'0'35,"0"0"4,0 0-5,-114-32-4,95 32-16,5-2 41,8 2-35,6 0-14,0-2 14,0-1-18,0 1 5,0 1-7,0-1 2,0 2 29,0 0-29,0 0 13,0 0 27,0 0-12,0 0 8,0 0-12,0 0-10,0 0 35,0 0-46,0 0 17,0 0 22,0 0-18,0-7 4,10-10-29,24-12 7,19-10-4,17-5-4,14 6 0,5 4-5,-2 9-14,-6 9-64,-12 8-53,-18 8-113</inkml:trace>
  <inkml:trace contextRef="#ctx0" brushRef="#br0" timeOffset="121391.462">20699 7265 427,'0'0'122,"0"0"-35,0 0-6,0 0-30,0 0-13,0 0-38,64-29 0,37-4-13,26-2-23,2 6-98,-13 5-156</inkml:trace>
  <inkml:trace contextRef="#ctx0" brushRef="#br0" timeOffset="121908.536">22316 6559 328,'0'0'47,"0"0"-24,0 0 12,0 0 52,0 0-49,0 0-20,0-46 15,0 46-32,0 0 0,-6 0-1,-11 19 0,-12 24 3,-16 21 8,-10 12 35,1 5-5,5-7-13,13-12 16,14-15-30,9-10-11,11-8 17,2-8-20,0-5 0,22-3 9,15-8-6,22-5 12,14-4-15,14-28 0,5-12 23,-12-6-23,-13-4 0,-24-2 2,-15-2 4,-24-2-5,-4 2-1,-24 5 0,-24 9-7,-2 12 7,-1 11 0,6 10-5,12 5 10,10 2-8,12 2 3,9 2 0,2 0-15,7 6-62,32 8-42,19-6-181</inkml:trace>
  <inkml:trace contextRef="#ctx0" brushRef="#br0" timeOffset="122133.939">23097 6611 662,'0'0'57,"0"0"-9,0 0-23,0 0-20,0 0-10,0 0-11,60-16-80,-14 11-55,-8 4-322</inkml:trace>
  <inkml:trace contextRef="#ctx0" brushRef="#br0" timeOffset="122891.054">23826 6413 339,'0'0'97,"0"0"-35,0 0-33,0 0 12,0 0-30,0 0-1,-22 48-3,-19 8 31,-7 5 36,3 0-56,8-3 4,12-10 19,10-7-37,11-12 11,4-4-15,0-7 4,12-8-2,26-6-2,18-4 0,15-9 15,7-22-14,-4-5-2,-16-3-11,-20 3 8,-16 2-11,-16 0 15,-6 2 0,-4 3 3,-31 2 2,-14 5-10,-5 4 2,5 6 3,16 4 2,18 3-2,15 0 0,0-2 6,23-7 4,29-3-14,19-3 4,7-1 0,-2 9 1,-14 8-1,-12 4 0,-11 0-5,-14 9 10,-13 10-13,-12 10 1,-3 4 7,-26 6 3,-6 1-1,5-2-2,6-2 10,6-2-6,7-2-1,5 2-3,6-2 0,0-4 1,0-3-1,2-9 0,15-8-3,1-6 5,9-2-10,7-8 6,5-21 2,4-13-9,6-2 10,-9-2-1,-4 6 0,-14 4 0,-13 5-1,-9 4 1,0 5 0,-25 1 10,-16 8-5,-5 4-5,-5 4 0,7 3 1,8 2-1,18 0 0,18 0-53,0 0-149,38-5-198</inkml:trace>
  <inkml:trace contextRef="#ctx0" brushRef="#br0" timeOffset="123790.789">24819 6319 157,'0'0'106,"0"0"-42,0 0-23,0 0 21,0 0-23,0 0 28,2-31-3,-2 30-30,0 1 36,0 0-52,0 0-15,0 0 2,0 8-5,0 16 0,0 7-3,0 5 9,4-1 6,28-2-12,12-1 0,5 2 12,-4-5-8,-5 0-4,-14 2 0,-17-4 2,-9 4-10,-12 4 16,-31 1 8,-15-4 45,-2-4-31,1-9 11,10-4-23,12-7-12,10-6 17,11-2-23,7 0-9,9 0-15,0-5-55,2-15-49,21-8-138,6-7-122</inkml:trace>
  <inkml:trace contextRef="#ctx0" brushRef="#br0" timeOffset="123963.921">24947 6309 554,'0'0'109,"0"0"-60,0 0-46,0 0 14,150-37-17,-61 35 0,17 2-2,4 0-17,-9 5-124,-30 12-296</inkml:trace>
  <inkml:trace contextRef="#ctx0" brushRef="#br0" timeOffset="125269.054">19627 14113 250,'0'0'93,"0"0"-42,0 0 4,0 0 52,0 0-35,0 0-8,-81 0 2,77 0-24,2 0 9,2 0-27,0 0-6,0 0 35,0 0-53,0 0 0,12 0 0,32-3 6,24-11-13,20-2 2,1 5-76,-11 6-26,-23 5-105,-23 0-118</inkml:trace>
  <inkml:trace contextRef="#ctx0" brushRef="#br0" timeOffset="125457.338">19542 14485 420,'0'0'140,"0"0"-26,0 0-49,0 0 1,0 0-12,0 0-41,-11 9-4,65-32-9,23-7 0,15-2-8,3 6-55,-12 2-76,-23 7-113</inkml:trace>
  <inkml:trace contextRef="#ctx0" brushRef="#br0" timeOffset="126176.973">20246 14071 243,'0'0'133,"0"0"-66,0 0-19,0 0 12,0 0-24,0 0-17,-8 39 16,-13 5 8,2 2 10,-2-3-35,4-2 13,3 0 3,3-4-26,7-8 6,4-5-14,0-3 8,0-11-6,11-2-2,7-7 0,8-1 9,5 0-8,6-23-2,-4-12-1,-4-3-13,-12-5 9,-5 2-5,-8-5 9,1 6-4,-1 5 12,0 6-7,6 5 1,1-1 0,2 10-2,-2 2 2,-2 8 0,0 5-2,0 0 6,4 7-6,-2 22 2,-4 11 0,-4 4 25,-3 2-25,0-6 0,0-10 9,0-10-4,0-3-5,4-12 0,2 2 0,1-3 2,5-3-2,3-1 0,3 0 7,1 0-6,0-10 8,-1-6-9,1-7 0,2-3 4,-3-1-4,-1-4 0,-3 2 6,-3-1-5,-6-4 1,-2 2-2,-3 2 0,0 0-5,-23 4 5,-7 5-5,-8 6 5,0 3 0,3 7-5,4 3 5,8 2 0,5 0-12,9 0 12,5 0-18,4 7-32,0 7-40,2-2-26,21-3-133</inkml:trace>
  <inkml:trace contextRef="#ctx0" brushRef="#br0" timeOffset="126679.765">20416 13874 197,'0'0'576,"0"0"-497,-114 26 7,95-17-23,7-6-5,5-1 2,7-2-35,0 0-11,0 0-14,0 0-18,0 0-2,19 0-104,10 8 43,6 0-37,-4 1-135</inkml:trace>
  <inkml:trace contextRef="#ctx0" brushRef="#br0" timeOffset="127998.396">20512 13820 320,'0'0'55,"0"0"-1,0 0 15,0 0-5,0 0-1,-114 5-43,83 28 9,-3 7 6,5 8-14,0 8 11,10-1-7,1 1-10,7-3 27,6 0-41,5-7 11,0-2 11,0-8-17,13-4 9,6-12-15,0-4 0,6-6 12,-1-6-9,10-4-3,8-4 19,5-28-16,9-12 13,-7-6-16,0-8 0,-12 2 9,-12 2-9,-15 4 0,-10 5 8,0 8-7,-20 4 5,-19 10-6,-5 6 0,-4 9 3,4 4-3,7 4 0,7 0-4,11 0 11,12 0-14,7 4 7,0 14-61,26 5 11,21-4-110,7-3-169</inkml:trace>
  <inkml:trace contextRef="#ctx0" brushRef="#br0" timeOffset="128358.655">20985 13878 450,'0'0'117,"0"0"-90,0 0-3,0 0 65,0 0-12,0 0-58,-34 75 0,34-75-1,0 0 1,0 0 32,0 0-42,0 0 5,0-5 15,2-7-17,5 0 5,-5 4-17,-2 4 0,0 4 1,0 0-1,0 0-87,2 0-69,0 12-75,1 5-178</inkml:trace>
  <inkml:trace contextRef="#ctx0" brushRef="#br0" timeOffset="128817.011">21288 13878 270,'0'0'82,"0"0"-39,0 0 3,0 0 1,0 0 31,0 0-56,48-53 3,-48 53 3,0 0-13,0 5 15,-3 31-21,-23 20 35,-9 14 34,-5 7-59,0-9-3,9-14 11,11-14-7,9-13 10,5-18-20,6-1-8,0-4 3,0-2 2,29-2-7,17 0 15,12-18-12,4-10 10,-2-2-13,-6-4 0,-10 4-10,-15-4 10,-16 3-2,-13 3-3,0 2 10,-27-2-6,-17 1 1,-5-1 0,-4 3-1,1 3 1,15 6 0,4 6-3,16 4 6,6 4-20,9 2 17,2 0-64,0 0-45,18 2 0,17 4-92</inkml:trace>
  <inkml:trace contextRef="#ctx0" brushRef="#br0" timeOffset="129588.214">21633 13816 382,'0'0'92,"0"0"-53,0 0-12,0 0 28,0 0-55,0 0 0,-11-2 6,11 2-1,0 0-8,-2 0 3,2 0 0,-2 0 28,-1 0-20,1 0 13,-1 0 8,1 0-17,2 0 11,-2 0-17,2 0-4,-2 0 28,2 0-27,0 0-3,0 0 14,0 0-12,0 0 9,0 0-11,0 0 3,-2 0 24,2 0-24,-2 0 3,2 0 15,0 0-14,0 0 11,0 0-18,0 0 3,0 0-3,2-9 0,11 0 0,3-1-2,0 3 8,-3 2-15,0 5 9,-1 0 0,-4 0-12,1 0 12,0 0 0,-2 5-1,2 6 7,-1-1-6,0 4 0,-4 2 0,0 2 3,-2 0 3,0 4-6,-2-1 4,0 2 4,0 2 11,0-2-17,-6 3-1,-8 1 20,1-3-20,-5-1 9,3 0-10,-1-4 9,3 0 12,2-9-21,1 0 0,4 0 13,2-1-12,-1-2 10,3-3-11,2-2 10,0-2-13,0 0 3,11 0 0,32 0 8,21-2-6,16-18 18,5 0-20,-2 2 2,-8 4-2,-10 2 0,-10 1 0,-9 4-4,-15 2-14,-12 4-51,-7 1-67,-8 0-176</inkml:trace>
  <inkml:trace contextRef="#ctx0" brushRef="#br0" timeOffset="141704.646">19888 14929 355,'0'0'46,"0"0"-23,0 0 9,0 0 21,0 0 6,0 0-7,0 0-22,0 0 36,-112-13-43,104 12 5,0 1 8,0-4-26,-1 4 15,-3-2-23,-2-3 5,7 5 5,0 0-12,4 0 0,3 0 9,0 0-7,0 0-4,0 0 0,0 0 2,0 0-4,5-3 4,19-3 0,15-2 0,9-4 8,12-5-9,10 5 1,3-5 0,12 0-4,4 0 4,3 2 0,1 1 1,-6 5 5,-5 1-12,-3-1 4,-8 6 2,-2-2-10,-6 3 10,-5 2 0,-5 0-3,-2 0 4,-1 0-3,-6-4-1,-2-5 3,-2 0-2,-2-1 2,0 3 0,-5-8-1,0 7 4,0-2-2,-12 4-1,0 4 0,-4-3-4,-4 2 6,3 1-2,-4 0 0,-8 2 4,0 0-7,-2 0 3,-2 0 0,5 0-1,2 0 1,3 0 0,6 0 0,-2 0 0,-1 0-12,-1 0 12,-6 0-3,-4 0-9,-2 0 12,0 0 0,0 2 0,0-2 2,0 0-5,2 0 3,-2 0 0,0 0-2,3 0 2,-3 0 0,2 0-2,-2 0 6,0 2-10,0-2 6,0 0 0,0 0 0,0 0 7,2 0-10,0 0 3,2 0 0,4 3-4,0-3 4,3 0 0,5 0-1,2 0 6,4 0-7,3 0 2,2 0 0,1 0-1,6 0 1,4 0 0,-5 0-1,-2 0 8,-6 0-7,-5-5 0,-7 3 0,-6 2-2,-2 0 2,-3-2 0,-2 2 0,2 0 4,-2 0 2,3 0-6,-1-3 1,2 3 5,0 0-6,1 0 0,2 0 1,-3 0 4,3 0-3,-3 0-2,0 0 0,3 0 1,0 0-1,2 0 0,2 0-3,3 0 8,-1 0-5,1 0 0,-2 0 0,3-5 1,-5 3-1,3 0 0,-3 0-1,-7 2 6,0-2-4,-1 0-1,1 2 0,1-2 8,0 0-3,6-2-3,-2-5-2,-2 6 4,1 1 1,-2 0-5,-2 0 0,-3 2 9,2 0-7,-2-5 4,2 2 2,-1-3-6,3-2 16,-2-4-18,2 0 0,-2-5 11,0 4-11,0-8 4,-2 4-4,0-2 1,0-1 2,0 3-3,0-1 0,0-3 2,0 3 2,0 3-3,0-2-1,0 0 0,-2 0 0,0-3 0,2-1 0,-2 2-3,0-3 10,-2 5-9,0-6 2,1 0 0,-4 0-1,2-1 1,0-3 0,4 2-4,-4-1 11,-1-1-8,-4 0 1,2 2 0,-3 1 0,1 2 0,2-2 0,-1 4-1,3 4 5,-2 0-6,2 2 2,1 0 0,3-2-1,2 2 1,-2-2 0,-1 2-1,3 2 7,0 2-8,-1 0 2,1 2 0,-2-5 0,-1-1 0,0-1 0,3 0-1,0-1 6,-2 1-5,2 3 0,-2-1 0,0 1 10,0 1-5,-5-2-5,1 3 0,-1 0 6,-4 2-1,0-2-5,1 2 0,-2 2 0,5 3 1,0 0-1,-5 1 0,2 2 2,-9 0-5,-2 0 3,-4 0 0,-8 0-4,-4 8 9,-5 1-5,-7 0 0,-2 1 0,-7-3-1,-2 2 1,-1-1 0,4-2-3,3 1 9,12-2-10,7-3 4,3 0 0,6 3-2,-1-3 2,-1 0 0,0 1-1,-4 4 6,-1-3-5,0 1 0,-1 1 0,6-1-1,-4-2 1,3 1 0,-6-1-5,-4 2 11,-9 1-12,-6 1 2,-6 3 4,-5-2-15,1 2 15,2-3 0,4 2 0,6-4 2,3 2-1,7-3-1,2-3 0,4-1-2,5 0 2,0 0 0,6 0 0,7 0 4,5 0-5,3 0 1,6 0 0,2 0-1,2 0 1,0 0 0,0 0-1,0 0 5,0 0-4,-4 0 0,-1 0 0,-1 0-2,-2-1 2,0-1 0,-1 0-1,0 2 4,-2-2-4,0 2 1,-6 0 0,-2 0-4,-7 0 4,-12 0 0,-5 0 0,-5 0 5,-2 0-10,7 0 5,6 0 0,10 0 2,5 0-2,6 0 0,1 2 0,-2-2 2,1 4-9,-9 0 7,-4 4 0,-2 1-3,4-4 8,-2 2-5,4 0 0,0-1 2,6 0-5,-4 0 3,3-2 0,-3 0 1,2 0 3,-4 0-8,-4 1 4,4-5 0,3 3 1,2-3-1,2 2 0,5 0 0,1-2 4,6 0-6,4 0 2,0 0 0,2 2-5,0-2 5,0 0 0,0 2-8,0-2 9,0 3-8,0 9 2,-5 8 5,1 6-4,0 6 4,-2 3 0,4 4-2,2 1 8,0 0-8,0 2 2,0 1 0,0 3-3,5 3 3,4-5 0,2 0-1,-2-4 3,2 1 1,0-9-3,-2 0 0,2-4-3,-4 0 3,2 0 0,-2-7 0,-3 4 6,3-5-9,-1 2 3,1-4 0,-4 0-1,6-2 1,-5 1 0,0-5 0,1-1 4,-3 5-6,0-2 2,2 4 0,2 3-4,-4-6 7,0-1-3,-1-1 0,2-8 3,-1 4-4,2-5 1,-1-1 0,-1 2-5,2-5 7,4 0-2,2 0 0,9 0 2,4 0 0,9 0-2,4 0 0,2 0-2,-3 0 8,3 10-8,-5 4 2,-3 6-23,0 1-17,-1 4-69,7-4-31,7-8-52</inkml:trace>
  <inkml:trace contextRef="#ctx0" brushRef="#br0" timeOffset="150080.218">17116 15284 111,'0'0'52,"0"0"-8,0 0 3,0 0-1,0 0-15,0 0-2,0 0 5,0 0-4,-35-93-11,31 88 23,-1 1-5,3-3-6,-1 4 3,2-1-20,1 1 6,-2 1 7,0 2-22,2-4 29,-4 4-26,4 0-4,0 0 15,0 0-18,0 0 5,0 0-6,0 0 0,0 0-4,0 0 4,0 14 0,0 18-2,0 15 6,0 17 9,4 10-10,6 12 2,3 4 20,6 3-17,1 1-2,2-6 12,2 3-17,3-6 13,-2 4-4,0-4-2,-5 0 18,1-5-24,-4 0-2,-7-3 9,-3-7-2,-3-2 13,-2-1-6,0-1-10,1-8 15,-3-5-19,3-7 0,-1-14 7,0-11-2,0-11-1,-2-2-4,2-8 0,-2 0 3,0 0-3,0 0 0,0 4-2,0 0 7,0-2-9,3 7 4,-2-2 0,-1 0 0,0 0 0,0-7 0,0 5-1,3-5 1,-3 0-2,2 0 2,-2 0-23,0 0 13,0 0-42,0 0-22,-11-19-209</inkml:trace>
  <inkml:trace contextRef="#ctx0" brushRef="#br0" timeOffset="158837.506">8974 17736 162,'0'0'55,"0"0"-23,0 0 4,0 0 18,0 0-30,0 0-6,0 0 8,0 0-9,0-22 1,0 22 0,0 0-2,0 0 27,0 0-21,-7 0 37,-5 0-11,6 0-36,-1 0-5,7 0 1,0 0 4,0 0 7,0 0-17,-2 0-2,0 0 13,2 0-4,-4 0 15,2 0-15,-5 0-7,2 0 19,3 9-19,-3-6 6,5-3 1,0 0-5,0 0 0,0 0-4,0 0 0,0 0 0,0 0 0,0 6-1,9-6 0,22 4 2,12 0 3,13-4-2,8 0-2,8-4 2,2-6 2,-3-2-4,0 6 0,-8 2 0,-6 4-3,-10 0 3,-13 0 0,-14 0-2,-9 0 2,-7 0-2,-4 0 1,0 0 1,0 0 2,2 0-2,-2 0 0,0 0 1,0 0-1,0 0 1,0 0-1,0 0-4,0 0-1,0 0-21,0 4-21,0 6-62,0 4-120</inkml:trace>
  <inkml:trace contextRef="#ctx0" brushRef="#br0" timeOffset="160560.503">11557 17464 308,'0'0'49,"0"0"-24,0 0 10,0 0 15,0 0 7,0 0-30,-38 0-19,38 0 7,0 0-12,0 0 9,-2 0 29,0 0-7,0 0 9,-6 0-10,4 0-10,0 0 5,2 0-9,0 3-9,2-3 4,0 4-14,2 3 0,28-4-4,25 6 8,18-9 7,20 0-11,13 0 1,2-12 7,-2-2-8,-17-5 0,-16 11 1,-21 3 0,-19 5-1,-15 0 0,-9 0 0,-5 0 0,-4 0 4,0 0-4,0 0 11,0 0 2,0 0 8,0 0-11,0 0-1,0 0 7,0 0-13,0 0-1,0 0-2,0 0-5,0 0 3,0 0-29,0 0-12,0 0-8,0 0-36,0 0-42,0 0-74</inkml:trace>
  <inkml:trace contextRef="#ctx0" brushRef="#br0" timeOffset="162682.727">13837 17223 6,'0'0'38,"0"0"-2,0 0 8,0 0-19,0 0-4,0 0 14,0 0-28,-66 58 9,57-54-2,3 1 12,-2-5 2,4 3-13,0-1 7,-2 2 4,3 4-17,-4-4-3,2 1 9,0 0 2,-1-1 7,2 0-2,0 0-6,-2 2 27,2-2-15,0 1 3,-3-2-1,2 3-10,2-1 4,1-5-1,2 0-2,0 0 8,0 0-23,0 0 1,0 0-7,0 0 2,13 0-2,16 0 0,8 0 0,9-11 12,9 3-12,-4-2 0,-2 2 2,-5 4 2,-5-1 11,-8 5-13,-2-5 4,-2 5 15,-8-4-19,-2 4 4,-7-5-6,-3 5 1,-4 0 14,1-3-13,-2 3 4,-2 0 10,0 0-12,0 0 4,0 0-1,0 0-2,0 0 1,0 0-6,0 0-1,0 0 1,0 0 0,0 0-2,0 0-1,0 0-25,0 0 9,0 0-38,0 0 1,0 0-41,5 0-51,-1 0-28</inkml:trace>
  <inkml:trace contextRef="#ctx0" brushRef="#br0" timeOffset="163904.682">15891 17237 314,'0'0'100,"0"0"-61,0 0 13,0 0 29,0 0-19,0 0-14,-33 12-44,33-12-1,0 0 3,6 0 0,27 0-5,21 0 21,23 0-7,16-18 1,7-1-16,-2 2 4,-11 5 1,-16 6-5,-15 2 0,-13 4 0,-17 0 2,-10 0 3,-9 0-5,-4 0 0,-3 0 15,0 0-14,0 0 9,0 0-7,0 0-3,0 0-60,-10 0-176</inkml:trace>
  <inkml:trace contextRef="#ctx0" brushRef="#br0" timeOffset="182756.599">20354 15145 8,'0'0'2,"0"0"4,0 0 1,0 0-7,0 0 11,0 0-9,0 0 4,0 0 7,0 0-6,0-98 0,0 94-7,0-2 0,0 2-23</inkml:trace>
  <inkml:trace contextRef="#ctx0" brushRef="#br0" timeOffset="183648.082">20343 14967 47,'0'0'28,"0"0"-10,0 0 19,0 0-19,0 0-5,0 0 2,0-38-9,0 32 2,0 6-1,0 0 6,0-5 10,0 5-19,0-2 9,0 2 4,0 0-8,0-1 3,0-1-11,0 2 2,0-2 7,0 0-9,0 2 3,0 0 8,0-5-3,0 0 5,0-2-10,0-2-4,2 7 16,-2 0-15,0-2-1,0 4 2,2-5 1,0 4 1,-2-3-3,1-3 0,-1 7 15,0-1-15,0 1 3,0 0 5,0 0-9,0 0 10,0 0-10,0 0 0,0 0-2,0 1 2,6 13 0,-2 5 2,3 6 0,-2 9 15,-1 4-11,-2 11 1,-2 5 17,0 5-18,0 0 4,0 2-4,0-6-2,5-10 8,-1-9-12,5-12 0,-2-6 1,4-4 1,0 0-3,9-10 1,11-2 0,16-2 2,16-9-2,12-28 0,8-4 1,-4-4 3,-7 6-8,-16 12 1,-16 5 2,-18 12-13,-11 5 14,-6 2-4,-5 3 2,0 0-2,0 0-1,0 0-34,0 0-18,0 0-7,0 0-52,0 6-10</inkml:trace>
  <inkml:trace contextRef="#ctx0" brushRef="#br0" timeOffset="190065.938">17795 16208 11,'0'0'65,"0"0"-54,0 0-9,-121 80 8,81-48 1,0-4 0,4-1 1,5-10 6,3 0 3,5-3-20,5-1-1,2 6 2,-4-5-1,3 2-1,-2-2 0,6-5 0,2-4 1,4-1 3,3-1 3,-3 2 12,-1-5 0,-4 0 4,-1 0-12,-5 2 1,-3 2 6,6 0-7,2-4 3,4 0 7,7 0-11,-1 0 5,3 0-8,0 5-3,0-5 6,0 0-10,5 0 0,24 0 0,18-20 2,15-1 8,13-5-9,8-2-1,9-2 5,6-7-4,7 7 0,1-2-1,-2 6 6,-20 6-6,-19 4 0,-28 11-6,-18 0 4,-8 5-18,-9 0 12,-2 0 4,0 0-3,0 0 2,-13 0-54,-10 0-38,-8 0-32</inkml:trace>
  <inkml:trace contextRef="#ctx0" brushRef="#br0" timeOffset="190254.533">18011 16112 152,'0'0'46,"0"0"-11,0 0-13,0 0 3,0 0 12,158 0-16,-114 38 1,-5 12 2,-12 8-16,-14 4 7,-13 5-15,-7-5 1,-31-3-3,-9-13 0,-4-7-34,9-17-32,10-13-96</inkml:trace>
  <inkml:trace contextRef="#ctx0" brushRef="#br0" timeOffset="191249.817">18798 15855 27,'0'0'94,"0"0"-63,0 0-16,0 0 10,0 0 7,0 0-8,0-22 0,0 22-1,0-4-8,0 4 20,-2-4-28,2 4 14,0 0 2,0 0-13,0 0 1,0 0-7,0 0-4,0 0 6,0 8-4,11 14-2,15 10 26,5 1-15,5 1 4,4-2-8,3-5-6,3-4 7,-1-3-7,-1-6-2,-3-6-5,-8-2-36,-4-6-14,-11 0-53,-4-9-72</inkml:trace>
  <inkml:trace contextRef="#ctx0" brushRef="#br0" timeOffset="191715.917">19535 15654 143,'0'0'96,"0"0"-48,-49 143-16,11-75 1,-4-6 1,-5-3-14,1-11 2,1-12-13,5-10-4,2-9 9,9-6-12,7-11-2,9 0 2,5 0 1,5-18-4,3-10 1,0-6-14,15-2 12,16-1-7,5 11 9,4 8-1,-5 11 2,-4 7-8,-6 12 6,-11 36 1,-12 20 18,-2 26 3,0 13 2,-14 5-15,5-11-7,7-9 13,2-22-10,0-3-4,5-14 11,5-11-9,2-8 2,-5-10-4,-1-8 1,-2-7-2,-4-4 1,0-1-3,0-4 0,0 0-14,0 0-4,0 0-18,0-12-29,0-12-70</inkml:trace>
  <inkml:trace contextRef="#ctx0" brushRef="#br0" timeOffset="196156.349">6751 8743 36,'0'0'7,"0"0"19,0 0-21,-16-112 10,14 82 3,2-1-6,-2 4-1,2-5-4,0 6-7,-2-6 11,2 6-10,-2 5 11,-3 1 4,0 3-7,2-1 10,-3 3-5,2-3-9,0 3 12,2 3-5,-1-2-3,1 0 10,0 0-13,0 3 0,0 2-6,0 3 1,2 6 24,0-2-24,0 2-1,0 0 0,0 0 2,0 0-8,0 0 5,0 0-4,13 8-2,5 16 4,1 9 1,3 13 0,1 14 4,0 10 13,1 2-13,-2-2 5,3-8 3,2-6-10,-2-5 1,0-5-1,-2-8 3,0-6-2,-3-6-1,-5-9 0,-1-2 0,-3-9 1,2-2-1,-5-2 0,6-2 2,7-2 6,18-40-8,22-30 0,21-27 8,18-21-3,10-2-7,-6 10 2,-6 18 0,-17 24 0,-23 15 0,-14 17 0,-15 4 2,-9 8-1,-8 8 0,-3 2-1,-5 6 2,-2 4-1,0 3-1,-2-2 0,0 5-1,0 0 1,3 0-24,-1 0-53,-2 17-8,-7 12-22</inkml:trace>
  <inkml:trace contextRef="#ctx0" brushRef="#br0" timeOffset="196709.518">7505 8163 100,'0'0'52,"0"0"-35,0 0-12,0 0 22,0 0-10,-46-110 11,43 104 6,0 6-11,3 0-6,-2 0-14,2 0 5,0 0-14,0 0 6,0 31-1,0 15 1,0 17 4,7 11 6,1-2-7,2-10 3,3-16-2,1-15-4,3-15 0,3-7 1,5-9 2,9 0-1,14-25-2,15-25 4,17-14 10,5-6-14,6 1 0,1 7 1,-8 9 2,-8 13-2,-22 8-1,-21 20 0,-17 3-5,-14 6 5,-2 3 0,0-1-1,0 1 3,0 0-3,0 0 1,2 0 0,5 0-7,4 0-7,5 0-13,6 10-11,0 2-45,0 4-35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5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920B-C2D3-48D0-83F6-6B30CC8B314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53A0-547F-427F-B818-BA2EA3FE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customXml" Target="../ink/ink5.xml"/><Relationship Id="rId12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emf"/><Relationship Id="rId5" Type="http://schemas.openxmlformats.org/officeDocument/2006/relationships/customXml" Target="../ink/ink9.xml"/><Relationship Id="rId10" Type="http://schemas.openxmlformats.org/officeDocument/2006/relationships/image" Target="../media/image60.png"/><Relationship Id="rId4" Type="http://schemas.openxmlformats.org/officeDocument/2006/relationships/image" Target="../media/image5.emf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1981200" cy="438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29000" y="184850"/>
            <a:ext cx="288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Math on Naïve Bayes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Q1.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Given that the weather is “sunny”. Find the probability of ‘play No’ using Naïve Bayes Theorem .</a:t>
            </a:r>
          </a:p>
        </p:txBody>
      </p:sp>
    </p:spTree>
    <p:extLst>
      <p:ext uri="{BB962C8B-B14F-4D97-AF65-F5344CB8AC3E}">
        <p14:creationId xmlns:p14="http://schemas.microsoft.com/office/powerpoint/2010/main" val="209032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5999"/>
            <a:ext cx="6124856" cy="3307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5334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Q2.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Given that the outlook is “sunny”, temperature is “cool”, humidity is “high” and windy. Find the probability of ‘play Yes’ using Naïve Bayes Theorem .</a:t>
            </a:r>
          </a:p>
        </p:txBody>
      </p:sp>
    </p:spTree>
    <p:extLst>
      <p:ext uri="{BB962C8B-B14F-4D97-AF65-F5344CB8AC3E}">
        <p14:creationId xmlns:p14="http://schemas.microsoft.com/office/powerpoint/2010/main" val="20614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34" y="2514600"/>
            <a:ext cx="50863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5720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 3. </a:t>
            </a:r>
            <a:r>
              <a:rPr lang="en-US" dirty="0"/>
              <a:t>A training dataset of a certain number of patient’s information and the corresponding target variable “Has Flu” are given below. Convert the dataset into a Frequency Table. Create a Likelihood Table and calculate the posterior probability. Can the doctor determine the status of the field „Has Flu‟ of a patient having chills, fever, and strong headache and without running nose? Use Naïve Bayes algorithm for classification.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54120" y="1564920"/>
              <a:ext cx="7207560" cy="1920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6560" y="1555200"/>
                <a:ext cx="7227360" cy="19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14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2133600"/>
            <a:ext cx="4710112" cy="329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3810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 4.</a:t>
            </a:r>
            <a:r>
              <a:rPr lang="en-US" dirty="0"/>
              <a:t> A training dataset of person information and the corresponding target variable “Gender” are given below. Convert the dataset into a Frequency Table. Create a Likelihood Table and calculate the posterior probability. Determine the ‘gender’ of a person having height 6 feet, weight 130 lbs. and foot size 8 inch. Use naive Bayes algorithm for classification.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175840" y="1764000"/>
              <a:ext cx="5427720" cy="4113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7200" y="1756800"/>
                <a:ext cx="5445000" cy="41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49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600" y="3600"/>
            <a:ext cx="8981280" cy="6757920"/>
            <a:chOff x="66600" y="3600"/>
            <a:chExt cx="8981280" cy="67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462960" y="369000"/>
                <a:ext cx="4965840" cy="240336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5760" y="360360"/>
                  <a:ext cx="4982040" cy="241956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152400"/>
              <a:ext cx="1981200" cy="4382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/>
                <p14:cNvContentPartPr/>
                <p14:nvPr/>
              </p14:nvContentPartPr>
              <p14:xfrm>
                <a:off x="66600" y="3600"/>
                <a:ext cx="8981280" cy="675792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840" y="-1800"/>
                  <a:ext cx="8991720" cy="676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-23760" y="1617120"/>
              <a:ext cx="8123400" cy="5092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2760" y="1611720"/>
                <a:ext cx="8136000" cy="51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D447E3-05AF-44D6-B92E-4B70FCD5FFAB}"/>
                  </a:ext>
                </a:extLst>
              </p14:cNvPr>
              <p14:cNvContentPartPr/>
              <p14:nvPr/>
            </p14:nvContentPartPr>
            <p14:xfrm>
              <a:off x="1323720" y="1056600"/>
              <a:ext cx="7502400" cy="525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D447E3-05AF-44D6-B92E-4B70FCD5FF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4360" y="1047240"/>
                <a:ext cx="7521120" cy="52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9B1836-24D4-4ACF-8099-77DD1E0C0A79}"/>
                  </a:ext>
                </a:extLst>
              </p14:cNvPr>
              <p14:cNvContentPartPr/>
              <p14:nvPr/>
            </p14:nvContentPartPr>
            <p14:xfrm>
              <a:off x="479160" y="202680"/>
              <a:ext cx="8112600" cy="6225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9B1836-24D4-4ACF-8099-77DD1E0C0A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800" y="193320"/>
                <a:ext cx="8131320" cy="62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5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560" y="64800"/>
            <a:ext cx="9271440" cy="6321960"/>
            <a:chOff x="25560" y="64800"/>
            <a:chExt cx="9271440" cy="63219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440" y="304801"/>
              <a:ext cx="3387067" cy="18288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/>
                <p14:cNvContentPartPr/>
                <p14:nvPr/>
              </p14:nvContentPartPr>
              <p14:xfrm>
                <a:off x="25560" y="104040"/>
                <a:ext cx="8163360" cy="620100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000" y="96120"/>
                  <a:ext cx="8180280" cy="62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/>
                <p14:cNvContentPartPr/>
                <p14:nvPr/>
              </p14:nvContentPartPr>
              <p14:xfrm>
                <a:off x="121680" y="64800"/>
                <a:ext cx="9175320" cy="632196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400" y="55080"/>
                  <a:ext cx="9186840" cy="63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7227000" y="5814720"/>
              <a:ext cx="867600" cy="723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9800" y="5805720"/>
                <a:ext cx="88200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0FC1FB-3248-40C0-A158-5EEE7F5B69DF}"/>
                  </a:ext>
                </a:extLst>
              </p14:cNvPr>
              <p14:cNvContentPartPr/>
              <p14:nvPr/>
            </p14:nvContentPartPr>
            <p14:xfrm>
              <a:off x="3209400" y="12960"/>
              <a:ext cx="2919960" cy="313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0FC1FB-3248-40C0-A158-5EEE7F5B69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0040" y="3600"/>
                <a:ext cx="2938680" cy="31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81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212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Nasima Begum</dc:creator>
  <cp:lastModifiedBy>Dr. Md. Ezharul Islam</cp:lastModifiedBy>
  <cp:revision>16</cp:revision>
  <dcterms:created xsi:type="dcterms:W3CDTF">2021-10-23T10:46:38Z</dcterms:created>
  <dcterms:modified xsi:type="dcterms:W3CDTF">2023-10-03T09:37:16Z</dcterms:modified>
</cp:coreProperties>
</file>