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3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295956-D297-4713-B661-E2815FA235D5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7153C6-F1AA-4C9F-94AE-7939514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BA661F-33F3-4F33-A48A-23866A1F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72" y="196948"/>
            <a:ext cx="4774040" cy="3052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4FBDB-EB2F-429D-AA34-04BDB88AC941}"/>
              </a:ext>
            </a:extLst>
          </p:cNvPr>
          <p:cNvSpPr txBox="1"/>
          <p:nvPr/>
        </p:nvSpPr>
        <p:spPr>
          <a:xfrm>
            <a:off x="759655" y="3967088"/>
            <a:ext cx="5078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TITLE : Business and Entrepreneurship Lab</a:t>
            </a:r>
          </a:p>
          <a:p>
            <a:r>
              <a:rPr lang="en-US" dirty="0"/>
              <a:t>Course Code: BUS 402</a:t>
            </a:r>
          </a:p>
          <a:p>
            <a:r>
              <a:rPr lang="en-US" dirty="0"/>
              <a:t>Section: B2</a:t>
            </a:r>
          </a:p>
          <a:p>
            <a:r>
              <a:rPr lang="en-US" dirty="0"/>
              <a:t>Course Teacher: </a:t>
            </a:r>
            <a:r>
              <a:rPr lang="en-US" dirty="0" err="1"/>
              <a:t>Towfiq</a:t>
            </a:r>
            <a:r>
              <a:rPr lang="en-US" dirty="0"/>
              <a:t> Ahmed, </a:t>
            </a:r>
          </a:p>
          <a:p>
            <a:r>
              <a:rPr lang="en-US" dirty="0"/>
              <a:t>Lecturer,</a:t>
            </a:r>
          </a:p>
          <a:p>
            <a:r>
              <a:rPr lang="en-US" dirty="0"/>
              <a:t>University of Asia Pacific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65CA-9334-47A0-8318-92D324A3C90D}"/>
              </a:ext>
            </a:extLst>
          </p:cNvPr>
          <p:cNvSpPr txBox="1"/>
          <p:nvPr/>
        </p:nvSpPr>
        <p:spPr>
          <a:xfrm>
            <a:off x="7315200" y="3967087"/>
            <a:ext cx="4117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By,</a:t>
            </a:r>
            <a:endParaRPr lang="en-US" b="0" dirty="0">
              <a:effectLst/>
            </a:endParaRPr>
          </a:p>
          <a:p>
            <a:r>
              <a:rPr lang="en-US" dirty="0"/>
              <a:t>Group: </a:t>
            </a:r>
          </a:p>
          <a:p>
            <a:r>
              <a:rPr lang="en-US" dirty="0"/>
              <a:t>Najib Hasan Khan - 20101100 </a:t>
            </a:r>
          </a:p>
          <a:p>
            <a:r>
              <a:rPr lang="en-US" dirty="0" err="1"/>
              <a:t>Shahnaouj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Rohan – 20101092</a:t>
            </a:r>
          </a:p>
          <a:p>
            <a:r>
              <a:rPr lang="en-US" dirty="0" err="1"/>
              <a:t>lstiak</a:t>
            </a:r>
            <a:r>
              <a:rPr lang="en-US" dirty="0"/>
              <a:t> Ahmed </a:t>
            </a:r>
            <a:r>
              <a:rPr lang="en-US" dirty="0" err="1"/>
              <a:t>Ovi</a:t>
            </a:r>
            <a:r>
              <a:rPr lang="en-US" dirty="0"/>
              <a:t> - 20101112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2C16CB-A973-4746-BC3D-C7ECDE93E8EF}"/>
              </a:ext>
            </a:extLst>
          </p:cNvPr>
          <p:cNvSpPr txBox="1"/>
          <p:nvPr/>
        </p:nvSpPr>
        <p:spPr>
          <a:xfrm>
            <a:off x="2935295" y="2250831"/>
            <a:ext cx="63214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437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AD26E-F61C-4E8D-A837-193587A5A994}"/>
              </a:ext>
            </a:extLst>
          </p:cNvPr>
          <p:cNvSpPr txBox="1"/>
          <p:nvPr/>
        </p:nvSpPr>
        <p:spPr>
          <a:xfrm>
            <a:off x="4951827" y="407963"/>
            <a:ext cx="2086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EB63A-3383-42DA-B020-5213C8CC1DE4}"/>
              </a:ext>
            </a:extLst>
          </p:cNvPr>
          <p:cNvSpPr txBox="1"/>
          <p:nvPr/>
        </p:nvSpPr>
        <p:spPr>
          <a:xfrm>
            <a:off x="1777111" y="479891"/>
            <a:ext cx="2938240" cy="589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Introduction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Background study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Problem Statement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Solution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Target Audience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Services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Market opportunity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How we work</a:t>
            </a:r>
          </a:p>
        </p:txBody>
      </p:sp>
    </p:spTree>
    <p:extLst>
      <p:ext uri="{BB962C8B-B14F-4D97-AF65-F5344CB8AC3E}">
        <p14:creationId xmlns:p14="http://schemas.microsoft.com/office/powerpoint/2010/main" val="16887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0EC34-F48E-460B-B1FC-22A207B7A60F}"/>
              </a:ext>
            </a:extLst>
          </p:cNvPr>
          <p:cNvSpPr txBox="1"/>
          <p:nvPr/>
        </p:nvSpPr>
        <p:spPr>
          <a:xfrm>
            <a:off x="2489982" y="1364566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B9121-1E43-4113-B64E-D66F59FD625E}"/>
              </a:ext>
            </a:extLst>
          </p:cNvPr>
          <p:cNvSpPr txBox="1"/>
          <p:nvPr/>
        </p:nvSpPr>
        <p:spPr>
          <a:xfrm>
            <a:off x="1838137" y="2307102"/>
            <a:ext cx="386753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Personalization.​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Customization Options.​​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 Experience.​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24/7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1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C66A3-B3CE-413C-8A98-8C15552803C4}"/>
              </a:ext>
            </a:extLst>
          </p:cNvPr>
          <p:cNvSpPr txBox="1"/>
          <p:nvPr/>
        </p:nvSpPr>
        <p:spPr>
          <a:xfrm>
            <a:off x="3546434" y="590842"/>
            <a:ext cx="2469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Background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8463F-B084-4032-BD3B-01452918972A}"/>
              </a:ext>
            </a:extLst>
          </p:cNvPr>
          <p:cNvSpPr txBox="1"/>
          <p:nvPr/>
        </p:nvSpPr>
        <p:spPr>
          <a:xfrm>
            <a:off x="1312984" y="1559980"/>
            <a:ext cx="9566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pet care services industry has experienced significant growth in recent years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75831-DA2A-4C4C-ABF6-3E05F375FF46}"/>
              </a:ext>
            </a:extLst>
          </p:cNvPr>
          <p:cNvSpPr txBox="1"/>
          <p:nvPr/>
        </p:nvSpPr>
        <p:spPr>
          <a:xfrm>
            <a:off x="1113557" y="2827747"/>
            <a:ext cx="1067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Increasing demand for premium and personalized pet care services, including luxury grooming, specialized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0DFE1-4015-4BDC-9001-1E43397863C8}"/>
              </a:ext>
            </a:extLst>
          </p:cNvPr>
          <p:cNvSpPr txBox="1"/>
          <p:nvPr/>
        </p:nvSpPr>
        <p:spPr>
          <a:xfrm>
            <a:off x="1064229" y="4095514"/>
            <a:ext cx="1009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pet care services industry is committed to ensure safety, health, and welfare of animals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72139-C229-4205-A425-5D9FB126D04E}"/>
              </a:ext>
            </a:extLst>
          </p:cNvPr>
          <p:cNvSpPr txBox="1"/>
          <p:nvPr/>
        </p:nvSpPr>
        <p:spPr>
          <a:xfrm>
            <a:off x="1064229" y="5067187"/>
            <a:ext cx="108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Pet owners expect professional, reliable, and compassionate care for their pets</a:t>
            </a:r>
          </a:p>
        </p:txBody>
      </p:sp>
    </p:spTree>
    <p:extLst>
      <p:ext uri="{BB962C8B-B14F-4D97-AF65-F5344CB8AC3E}">
        <p14:creationId xmlns:p14="http://schemas.microsoft.com/office/powerpoint/2010/main" val="19347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9FC61-A729-4B0E-BC7E-6196E2C0B181}"/>
              </a:ext>
            </a:extLst>
          </p:cNvPr>
          <p:cNvSpPr txBox="1"/>
          <p:nvPr/>
        </p:nvSpPr>
        <p:spPr>
          <a:xfrm>
            <a:off x="3981158" y="628690"/>
            <a:ext cx="308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7AF83-0B45-4B81-AC3C-A32401C8A56D}"/>
              </a:ext>
            </a:extLst>
          </p:cNvPr>
          <p:cNvSpPr txBox="1"/>
          <p:nvPr/>
        </p:nvSpPr>
        <p:spPr>
          <a:xfrm>
            <a:off x="801860" y="1434904"/>
            <a:ext cx="8951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Pet owners who struggle to find </a:t>
            </a:r>
            <a:r>
              <a:rPr lang="en-US" sz="3200" dirty="0"/>
              <a:t>reliable</a:t>
            </a:r>
            <a:r>
              <a:rPr lang="en-US" sz="2800" dirty="0"/>
              <a:t> and trustworthy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DD743-EA9C-437E-B872-8FE1F9AAC753}"/>
              </a:ext>
            </a:extLst>
          </p:cNvPr>
          <p:cNvSpPr txBox="1"/>
          <p:nvPr/>
        </p:nvSpPr>
        <p:spPr>
          <a:xfrm>
            <a:off x="778392" y="2183263"/>
            <a:ext cx="10588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Care for their pets when they are unable due to work, travel, or other commitments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1F31C-B6C4-4F1A-9565-7FE8FE7B559B}"/>
              </a:ext>
            </a:extLst>
          </p:cNvPr>
          <p:cNvSpPr txBox="1"/>
          <p:nvPr/>
        </p:nvSpPr>
        <p:spPr>
          <a:xfrm>
            <a:off x="5135481" y="3297253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962F2-CD4E-4E29-AF6E-48C77937789A}"/>
              </a:ext>
            </a:extLst>
          </p:cNvPr>
          <p:cNvSpPr txBox="1"/>
          <p:nvPr/>
        </p:nvSpPr>
        <p:spPr>
          <a:xfrm>
            <a:off x="801860" y="4103467"/>
            <a:ext cx="9557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establish a comprehensive pet care service that offers a wide range of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address the diverse needs of pet owners, ensuring their pets receive the attention, care, and companionship they deserve even when their owners are unavailable.</a:t>
            </a:r>
          </a:p>
        </p:txBody>
      </p:sp>
    </p:spTree>
    <p:extLst>
      <p:ext uri="{BB962C8B-B14F-4D97-AF65-F5344CB8AC3E}">
        <p14:creationId xmlns:p14="http://schemas.microsoft.com/office/powerpoint/2010/main" val="9466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FDCBE0-D658-4221-BC60-7C239F492B8A}"/>
              </a:ext>
            </a:extLst>
          </p:cNvPr>
          <p:cNvSpPr txBox="1"/>
          <p:nvPr/>
        </p:nvSpPr>
        <p:spPr>
          <a:xfrm>
            <a:off x="3812345" y="825081"/>
            <a:ext cx="2922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Target Audience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2AF9E-D500-44B8-971C-0AA3EA230564}"/>
              </a:ext>
            </a:extLst>
          </p:cNvPr>
          <p:cNvSpPr txBox="1"/>
          <p:nvPr/>
        </p:nvSpPr>
        <p:spPr>
          <a:xfrm>
            <a:off x="908231" y="2497573"/>
            <a:ext cx="390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Busy Professionals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0967B-5245-463A-9120-CC733D0DD253}"/>
              </a:ext>
            </a:extLst>
          </p:cNvPr>
          <p:cNvSpPr txBox="1"/>
          <p:nvPr/>
        </p:nvSpPr>
        <p:spPr>
          <a:xfrm>
            <a:off x="941127" y="3277755"/>
            <a:ext cx="3939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Frequent Travelers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A4C3C-29A3-4C51-870A-0501A3F98D67}"/>
              </a:ext>
            </a:extLst>
          </p:cNvPr>
          <p:cNvSpPr txBox="1"/>
          <p:nvPr/>
        </p:nvSpPr>
        <p:spPr>
          <a:xfrm>
            <a:off x="941127" y="4201367"/>
            <a:ext cx="401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Elderly Pet Owners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3C615-9DA3-40B3-9653-6A01D2A1C779}"/>
              </a:ext>
            </a:extLst>
          </p:cNvPr>
          <p:cNvSpPr txBox="1"/>
          <p:nvPr/>
        </p:nvSpPr>
        <p:spPr>
          <a:xfrm>
            <a:off x="941127" y="5124979"/>
            <a:ext cx="10309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Individuals with demanding schedules who require assistance in caring for their pets</a:t>
            </a:r>
          </a:p>
        </p:txBody>
      </p:sp>
    </p:spTree>
    <p:extLst>
      <p:ext uri="{BB962C8B-B14F-4D97-AF65-F5344CB8AC3E}">
        <p14:creationId xmlns:p14="http://schemas.microsoft.com/office/powerpoint/2010/main" val="13585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12211-E6E1-44BC-A1CE-6D2CB372B954}"/>
              </a:ext>
            </a:extLst>
          </p:cNvPr>
          <p:cNvSpPr txBox="1"/>
          <p:nvPr/>
        </p:nvSpPr>
        <p:spPr>
          <a:xfrm>
            <a:off x="4659500" y="604910"/>
            <a:ext cx="174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6862C-41DC-4C6E-AD72-4CFAF5780A06}"/>
              </a:ext>
            </a:extLst>
          </p:cNvPr>
          <p:cNvSpPr txBox="1"/>
          <p:nvPr/>
        </p:nvSpPr>
        <p:spPr>
          <a:xfrm>
            <a:off x="1322364" y="1069144"/>
            <a:ext cx="2825197" cy="5142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Pet Bonding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Day Care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Pet Grooming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Pet Supplement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Pet Vaccination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Pet Adaption</a:t>
            </a:r>
          </a:p>
        </p:txBody>
      </p:sp>
    </p:spTree>
    <p:extLst>
      <p:ext uri="{BB962C8B-B14F-4D97-AF65-F5344CB8AC3E}">
        <p14:creationId xmlns:p14="http://schemas.microsoft.com/office/powerpoint/2010/main" val="33703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A4457-FA9B-418D-8918-AC570CC6736A}"/>
              </a:ext>
            </a:extLst>
          </p:cNvPr>
          <p:cNvSpPr txBox="1"/>
          <p:nvPr/>
        </p:nvSpPr>
        <p:spPr>
          <a:xfrm>
            <a:off x="3184136" y="477323"/>
            <a:ext cx="446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Market Opportunities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44B48-1AED-4658-B141-A48F0EA92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6" y="1477162"/>
            <a:ext cx="7868748" cy="2734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F54CB-5DDB-4FA1-BCA1-64AE7415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07" y="4328177"/>
            <a:ext cx="6516009" cy="24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48611-F5F1-4429-951B-ADB1B5CF7849}"/>
              </a:ext>
            </a:extLst>
          </p:cNvPr>
          <p:cNvSpPr txBox="1"/>
          <p:nvPr/>
        </p:nvSpPr>
        <p:spPr>
          <a:xfrm>
            <a:off x="3281257" y="648708"/>
            <a:ext cx="288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How We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6657E-938B-46DA-9D99-A233D7F2A278}"/>
              </a:ext>
            </a:extLst>
          </p:cNvPr>
          <p:cNvSpPr txBox="1"/>
          <p:nvPr/>
        </p:nvSpPr>
        <p:spPr>
          <a:xfrm>
            <a:off x="1336431" y="2370269"/>
            <a:ext cx="4385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Door to Door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B8CCE-FBC8-492D-8DAD-1408A6655C6D}"/>
              </a:ext>
            </a:extLst>
          </p:cNvPr>
          <p:cNvSpPr txBox="1"/>
          <p:nvPr/>
        </p:nvSpPr>
        <p:spPr>
          <a:xfrm>
            <a:off x="1336431" y="3174682"/>
            <a:ext cx="670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We will work as 3</a:t>
            </a:r>
            <a:r>
              <a:rPr lang="en-US" sz="3600" baseline="30000" dirty="0"/>
              <a:t>rd</a:t>
            </a:r>
            <a:r>
              <a:rPr lang="en-US" sz="3600" dirty="0"/>
              <a:t> party supplier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CF42B-FC0D-4EEA-8021-CFEE73112789}"/>
              </a:ext>
            </a:extLst>
          </p:cNvPr>
          <p:cNvSpPr txBox="1"/>
          <p:nvPr/>
        </p:nvSpPr>
        <p:spPr>
          <a:xfrm>
            <a:off x="1305904" y="4783014"/>
            <a:ext cx="878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Collect extra pet from the customer and sell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280E0-BA90-4B64-9B7D-670A67E45FF0}"/>
              </a:ext>
            </a:extLst>
          </p:cNvPr>
          <p:cNvSpPr txBox="1"/>
          <p:nvPr/>
        </p:nvSpPr>
        <p:spPr>
          <a:xfrm>
            <a:off x="1305904" y="3990716"/>
            <a:ext cx="362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Low cost Charge </a:t>
            </a:r>
          </a:p>
        </p:txBody>
      </p:sp>
    </p:spTree>
    <p:extLst>
      <p:ext uri="{BB962C8B-B14F-4D97-AF65-F5344CB8AC3E}">
        <p14:creationId xmlns:p14="http://schemas.microsoft.com/office/powerpoint/2010/main" val="19626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</TotalTime>
  <Words>273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najib</dc:creator>
  <cp:lastModifiedBy>najib</cp:lastModifiedBy>
  <cp:revision>12</cp:revision>
  <dcterms:created xsi:type="dcterms:W3CDTF">2024-03-19T15:54:20Z</dcterms:created>
  <dcterms:modified xsi:type="dcterms:W3CDTF">2024-03-19T19:50:51Z</dcterms:modified>
</cp:coreProperties>
</file>