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E5D1-3723-415C-9C50-BDD59FF7F9E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B320-D03B-4B80-BDB4-F5D89FDD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eryqa5y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497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2024-03-12T20:29:59Z</dcterms:created>
  <dcterms:modified xsi:type="dcterms:W3CDTF">2024-03-12T20:32:14Z</dcterms:modified>
</cp:coreProperties>
</file>