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handoutMasterIdLst>
    <p:handoutMasterId r:id="rId15"/>
  </p:handoutMasterIdLst>
  <p:sldIdLst>
    <p:sldId id="334" r:id="rId2"/>
    <p:sldId id="335" r:id="rId3"/>
    <p:sldId id="337" r:id="rId4"/>
    <p:sldId id="333" r:id="rId5"/>
    <p:sldId id="336" r:id="rId6"/>
    <p:sldId id="342" r:id="rId7"/>
    <p:sldId id="346" r:id="rId8"/>
    <p:sldId id="343" r:id="rId9"/>
    <p:sldId id="347" r:id="rId10"/>
    <p:sldId id="344" r:id="rId11"/>
    <p:sldId id="348" r:id="rId12"/>
    <p:sldId id="345" r:id="rId13"/>
    <p:sldId id="349" r:id="rId14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배달의민족 한나" panose="020B0600000101010101" charset="-127"/>
      <p:bold r:id="rId20"/>
    </p:embeddedFont>
    <p:embeddedFont>
      <p:font typeface="스웨거 TTF" panose="020B0600000101010101" pitchFamily="50" charset="-127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BABEF"/>
    <a:srgbClr val="092A2E"/>
    <a:srgbClr val="0A2C31"/>
    <a:srgbClr val="010708"/>
    <a:srgbClr val="FAFAFA"/>
    <a:srgbClr val="0C393F"/>
    <a:srgbClr val="000000"/>
    <a:srgbClr val="06373F"/>
    <a:srgbClr val="009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1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30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C0BE9-C5BC-4054-A2F4-C3E06BD0B6D0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69553-52BC-43F2-9C75-53A8E1E35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8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0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-81280" y="1255365"/>
            <a:ext cx="9326879" cy="5053994"/>
          </a:xfrm>
          <a:prstGeom prst="roundRect">
            <a:avLst>
              <a:gd name="adj" fmla="val 2539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699206" y="528202"/>
            <a:ext cx="0" cy="72716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-111878"/>
            <a:ext cx="9245600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/>
          <p:cNvSpPr/>
          <p:nvPr userDrawn="1"/>
        </p:nvSpPr>
        <p:spPr>
          <a:xfrm>
            <a:off x="613422" y="-111878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 userDrawn="1"/>
        </p:nvSpPr>
        <p:spPr>
          <a:xfrm>
            <a:off x="1848444" y="-111879"/>
            <a:ext cx="864819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 userDrawn="1"/>
        </p:nvSpPr>
        <p:spPr>
          <a:xfrm>
            <a:off x="3083466" y="-111163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 userDrawn="1"/>
        </p:nvSpPr>
        <p:spPr>
          <a:xfrm>
            <a:off x="4318488" y="-111164"/>
            <a:ext cx="864819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 userDrawn="1"/>
        </p:nvSpPr>
        <p:spPr>
          <a:xfrm>
            <a:off x="5553510" y="-110803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 userDrawn="1"/>
        </p:nvSpPr>
        <p:spPr>
          <a:xfrm>
            <a:off x="6788532" y="-110804"/>
            <a:ext cx="864819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 userDrawn="1"/>
        </p:nvSpPr>
        <p:spPr>
          <a:xfrm>
            <a:off x="8023554" y="-110088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9297" y="-288338"/>
            <a:ext cx="1391920" cy="702293"/>
          </a:xfrm>
          <a:prstGeom prst="roundRect">
            <a:avLst>
              <a:gd name="adj" fmla="val 6448"/>
            </a:avLst>
          </a:prstGeom>
          <a:solidFill>
            <a:srgbClr val="9295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211589" y="193227"/>
            <a:ext cx="154213" cy="154213"/>
          </a:xfrm>
          <a:prstGeom prst="ellipse">
            <a:avLst/>
          </a:prstGeom>
          <a:gradFill flip="none" rotWithShape="1">
            <a:gsLst>
              <a:gs pos="2000">
                <a:srgbClr val="D7E2EA"/>
              </a:gs>
              <a:gs pos="17000">
                <a:srgbClr val="B6BEC5"/>
              </a:gs>
              <a:gs pos="39000">
                <a:srgbClr val="92959B"/>
              </a:gs>
              <a:gs pos="67000">
                <a:schemeClr val="bg1">
                  <a:lumMod val="65000"/>
                </a:schemeClr>
              </a:gs>
              <a:gs pos="76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 userDrawn="1"/>
        </p:nvSpPr>
        <p:spPr>
          <a:xfrm>
            <a:off x="1237494" y="193227"/>
            <a:ext cx="156245" cy="156245"/>
          </a:xfrm>
          <a:prstGeom prst="ellipse">
            <a:avLst/>
          </a:prstGeom>
          <a:gradFill flip="none" rotWithShape="1">
            <a:gsLst>
              <a:gs pos="2000">
                <a:srgbClr val="D7E2EA"/>
              </a:gs>
              <a:gs pos="17000">
                <a:srgbClr val="B6BEC5"/>
              </a:gs>
              <a:gs pos="39000">
                <a:srgbClr val="92959B"/>
              </a:gs>
              <a:gs pos="67000">
                <a:schemeClr val="bg1">
                  <a:lumMod val="65000"/>
                </a:schemeClr>
              </a:gs>
              <a:gs pos="76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-81280" y="1255365"/>
            <a:ext cx="932687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-81280" y="6309360"/>
            <a:ext cx="932687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7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 userDrawn="1"/>
        </p:nvSpPr>
        <p:spPr>
          <a:xfrm>
            <a:off x="0" y="6413700"/>
            <a:ext cx="9144000" cy="230832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pc="3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ⓒ </a:t>
            </a:r>
            <a:r>
              <a:rPr lang="en-US" altLang="ko-KR" sz="900" spc="3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D.sual</a:t>
            </a:r>
            <a:r>
              <a:rPr lang="en-US" altLang="ko-KR" sz="900" spc="3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2018. All Rights Reserved</a:t>
            </a:r>
            <a:endParaRPr lang="ko-KR" altLang="en-US" sz="900" spc="3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21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44169"/>
            <a:ext cx="9144000" cy="156966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Predicting Box Office Success through Indicator analysis</a:t>
            </a:r>
            <a:endParaRPr lang="ko-KR" altLang="en-US" sz="4800" b="1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" name="타원 4"/>
          <p:cNvSpPr>
            <a:spLocks noChangeAspect="1"/>
          </p:cNvSpPr>
          <p:nvPr/>
        </p:nvSpPr>
        <p:spPr>
          <a:xfrm>
            <a:off x="2617998" y="1474998"/>
            <a:ext cx="3908002" cy="3908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4213829"/>
            <a:ext cx="9144000" cy="6924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1</a:t>
            </a:r>
            <a:r>
              <a:rPr lang="ko-KR" altLang="en-US" sz="13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ㅣ</a:t>
            </a:r>
            <a:r>
              <a:rPr lang="en-US" altLang="ko-KR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20190196 </a:t>
            </a:r>
            <a:r>
              <a:rPr lang="ko-KR" altLang="en-US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김태형</a:t>
            </a:r>
            <a:endParaRPr lang="en-US" altLang="ko-KR" sz="1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20190361 </a:t>
            </a:r>
            <a:r>
              <a:rPr lang="ko-KR" altLang="en-US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안선호</a:t>
            </a:r>
            <a:endParaRPr lang="en-US" altLang="ko-KR" sz="1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20190573 </a:t>
            </a:r>
            <a:r>
              <a:rPr lang="ko-KR" altLang="en-US" sz="13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전재완</a:t>
            </a:r>
            <a:endParaRPr lang="ko-KR" altLang="en-US" sz="1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46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A78033A-620A-4EBF-8245-C6E80ACC78CD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ovie Slate Icons - Download Free Vector Icons | Noun Project">
            <a:extLst>
              <a:ext uri="{FF2B5EF4-FFF2-40B4-BE49-F238E27FC236}">
                <a16:creationId xmlns:a16="http://schemas.microsoft.com/office/drawing/2014/main" id="{0FB5BA40-C52E-4486-BB51-66D38611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21" y="1957211"/>
            <a:ext cx="2800557" cy="28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82CFE43-B7D3-445A-BBCE-B4198A0EEC19}"/>
              </a:ext>
            </a:extLst>
          </p:cNvPr>
          <p:cNvGrpSpPr/>
          <p:nvPr/>
        </p:nvGrpSpPr>
        <p:grpSpPr>
          <a:xfrm>
            <a:off x="1895381" y="3019490"/>
            <a:ext cx="5584055" cy="1703641"/>
            <a:chOff x="1895381" y="2258046"/>
            <a:chExt cx="5584055" cy="1703641"/>
          </a:xfrm>
        </p:grpSpPr>
        <p:sp>
          <p:nvSpPr>
            <p:cNvPr id="2" name="TextBox 1"/>
            <p:cNvSpPr txBox="1"/>
            <p:nvPr/>
          </p:nvSpPr>
          <p:spPr>
            <a:xfrm>
              <a:off x="1895381" y="3038357"/>
              <a:ext cx="5584055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spc="600" dirty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Data Analysis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1E59EF-CB37-40C9-A57E-929AFDFD5413}"/>
                </a:ext>
              </a:extLst>
            </p:cNvPr>
            <p:cNvSpPr txBox="1"/>
            <p:nvPr/>
          </p:nvSpPr>
          <p:spPr>
            <a:xfrm>
              <a:off x="4101482" y="2258046"/>
              <a:ext cx="1171851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en-US" altLang="ko-KR" sz="5400" b="1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54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13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Data </a:t>
            </a:r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Analysis</a:t>
            </a:r>
            <a:endParaRPr lang="es-ES" altLang="ko-KR" spc="-150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[</a:t>
            </a:r>
            <a:r>
              <a:rPr lang="ko-KR" altLang="en-US" sz="32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제목</a:t>
            </a:r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]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4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058" y="3584669"/>
            <a:ext cx="477706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슬라이드에 어울리는 적절한 내용으로 채워주세요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5" y="3027368"/>
            <a:ext cx="494229" cy="4942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6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A78033A-620A-4EBF-8245-C6E80ACC78CD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ovie Slate Icons - Download Free Vector Icons | Noun Project">
            <a:extLst>
              <a:ext uri="{FF2B5EF4-FFF2-40B4-BE49-F238E27FC236}">
                <a16:creationId xmlns:a16="http://schemas.microsoft.com/office/drawing/2014/main" id="{0FB5BA40-C52E-4486-BB51-66D38611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21" y="1957211"/>
            <a:ext cx="2800557" cy="28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82CFE43-B7D3-445A-BBCE-B4198A0EEC19}"/>
              </a:ext>
            </a:extLst>
          </p:cNvPr>
          <p:cNvGrpSpPr/>
          <p:nvPr/>
        </p:nvGrpSpPr>
        <p:grpSpPr>
          <a:xfrm>
            <a:off x="1895381" y="3019490"/>
            <a:ext cx="5584055" cy="1703641"/>
            <a:chOff x="1895381" y="2258046"/>
            <a:chExt cx="5584055" cy="1703641"/>
          </a:xfrm>
        </p:grpSpPr>
        <p:sp>
          <p:nvSpPr>
            <p:cNvPr id="2" name="TextBox 1"/>
            <p:cNvSpPr txBox="1"/>
            <p:nvPr/>
          </p:nvSpPr>
          <p:spPr>
            <a:xfrm>
              <a:off x="1895381" y="3038357"/>
              <a:ext cx="5584055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spc="600" dirty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Conclusion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1E59EF-CB37-40C9-A57E-929AFDFD5413}"/>
                </a:ext>
              </a:extLst>
            </p:cNvPr>
            <p:cNvSpPr txBox="1"/>
            <p:nvPr/>
          </p:nvSpPr>
          <p:spPr>
            <a:xfrm>
              <a:off x="4101482" y="2258046"/>
              <a:ext cx="1171851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en-US" altLang="ko-KR" sz="5400" b="1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endParaRPr lang="ko-KR" altLang="en-US" sz="54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79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Conclusion</a:t>
            </a:r>
            <a:endParaRPr lang="es-ES" altLang="ko-KR" spc="-150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[</a:t>
            </a:r>
            <a:r>
              <a:rPr lang="ko-KR" altLang="en-US" sz="32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제목</a:t>
            </a:r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]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5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058" y="3584669"/>
            <a:ext cx="477706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슬라이드에 어울리는 적절한 내용으로 채워주세요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5" y="3027368"/>
            <a:ext cx="494229" cy="4942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1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867487" y="778280"/>
            <a:ext cx="3409026" cy="496890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974914"/>
            <a:ext cx="9144000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6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INDEX</a:t>
            </a:r>
            <a:endParaRPr lang="ko-KR" altLang="en-US" sz="5400" b="1" spc="6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2073" y="2294814"/>
            <a:ext cx="191757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es-ES" altLang="ko-KR" spc="-1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overview</a:t>
            </a:r>
            <a:endParaRPr lang="ko-KR" altLang="en-US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3964" y="3544708"/>
            <a:ext cx="139379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sets</a:t>
            </a:r>
            <a:endParaRPr lang="ko-KR" altLang="en-US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46754" y="4343487"/>
            <a:ext cx="64659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6700" y="4722171"/>
            <a:ext cx="114669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  <a:endParaRPr lang="ko-KR" altLang="en-US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967159" y="881799"/>
            <a:ext cx="110490" cy="110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066353" y="881799"/>
            <a:ext cx="110490" cy="110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967159" y="5533024"/>
            <a:ext cx="110490" cy="110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077253" y="5534285"/>
            <a:ext cx="110490" cy="110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78033A-620A-4EBF-8245-C6E80ACC78CD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4B53BD-A32D-49F9-9AA5-FBD7CD40C567}"/>
              </a:ext>
            </a:extLst>
          </p:cNvPr>
          <p:cNvSpPr txBox="1"/>
          <p:nvPr/>
        </p:nvSpPr>
        <p:spPr>
          <a:xfrm>
            <a:off x="5050653" y="2479480"/>
            <a:ext cx="673225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EE020A-8DF2-4D15-8A5E-C00DBB403C8D}"/>
              </a:ext>
            </a:extLst>
          </p:cNvPr>
          <p:cNvSpPr txBox="1"/>
          <p:nvPr/>
        </p:nvSpPr>
        <p:spPr>
          <a:xfrm>
            <a:off x="4428477" y="2861684"/>
            <a:ext cx="191757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Related</a:t>
            </a:r>
            <a:r>
              <a:rPr lang="es-ES" altLang="ko-KR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s-ES" altLang="ko-KR" spc="-1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</a:t>
            </a:r>
            <a:endParaRPr lang="ko-KR" altLang="en-US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9B5CDC-D11B-4FFC-920B-9E4772BB040D}"/>
              </a:ext>
            </a:extLst>
          </p:cNvPr>
          <p:cNvSpPr txBox="1"/>
          <p:nvPr/>
        </p:nvSpPr>
        <p:spPr>
          <a:xfrm>
            <a:off x="3446754" y="1891876"/>
            <a:ext cx="64659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519E27-77D6-4D4E-81F1-60C07560A70E}"/>
              </a:ext>
            </a:extLst>
          </p:cNvPr>
          <p:cNvSpPr txBox="1"/>
          <p:nvPr/>
        </p:nvSpPr>
        <p:spPr>
          <a:xfrm>
            <a:off x="3446754" y="3092605"/>
            <a:ext cx="64659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BF554C-7C99-42BB-BE9C-8295C3423A57}"/>
              </a:ext>
            </a:extLst>
          </p:cNvPr>
          <p:cNvSpPr txBox="1"/>
          <p:nvPr/>
        </p:nvSpPr>
        <p:spPr>
          <a:xfrm>
            <a:off x="5018840" y="3729374"/>
            <a:ext cx="64659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B89E38-CFB1-40ED-915A-B071F62374AC}"/>
              </a:ext>
            </a:extLst>
          </p:cNvPr>
          <p:cNvSpPr txBox="1"/>
          <p:nvPr/>
        </p:nvSpPr>
        <p:spPr>
          <a:xfrm>
            <a:off x="4645238" y="4191039"/>
            <a:ext cx="139379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</a:t>
            </a:r>
            <a:r>
              <a:rPr lang="es-ES" altLang="ko-KR" spc="-1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Analysis</a:t>
            </a:r>
            <a:endParaRPr lang="ko-KR" altLang="en-US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A78033A-620A-4EBF-8245-C6E80ACC78CD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ovie Slate Icons - Download Free Vector Icons | Noun Project">
            <a:extLst>
              <a:ext uri="{FF2B5EF4-FFF2-40B4-BE49-F238E27FC236}">
                <a16:creationId xmlns:a16="http://schemas.microsoft.com/office/drawing/2014/main" id="{0FB5BA40-C52E-4486-BB51-66D38611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21" y="1957211"/>
            <a:ext cx="2800557" cy="28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82CFE43-B7D3-445A-BBCE-B4198A0EEC19}"/>
              </a:ext>
            </a:extLst>
          </p:cNvPr>
          <p:cNvGrpSpPr/>
          <p:nvPr/>
        </p:nvGrpSpPr>
        <p:grpSpPr>
          <a:xfrm>
            <a:off x="1895381" y="3019490"/>
            <a:ext cx="5584055" cy="1703641"/>
            <a:chOff x="1895381" y="2258046"/>
            <a:chExt cx="5584055" cy="1703641"/>
          </a:xfrm>
        </p:grpSpPr>
        <p:sp>
          <p:nvSpPr>
            <p:cNvPr id="2" name="TextBox 1"/>
            <p:cNvSpPr txBox="1"/>
            <p:nvPr/>
          </p:nvSpPr>
          <p:spPr>
            <a:xfrm>
              <a:off x="1895381" y="3038357"/>
              <a:ext cx="5584055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spc="600" dirty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Project overview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1E59EF-CB37-40C9-A57E-929AFDFD5413}"/>
                </a:ext>
              </a:extLst>
            </p:cNvPr>
            <p:cNvSpPr txBox="1"/>
            <p:nvPr/>
          </p:nvSpPr>
          <p:spPr>
            <a:xfrm>
              <a:off x="4101482" y="2258046"/>
              <a:ext cx="1171851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en-US" altLang="ko-KR" sz="5400" b="1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54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3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Project </a:t>
            </a:r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Overview</a:t>
            </a:r>
            <a:endParaRPr lang="es-ES" altLang="ko-KR" spc="-150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z="3200" spc="-150" dirty="0" err="1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Objectives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058" y="3584669"/>
            <a:ext cx="477706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슬라이드에 어울리는 적절한 내용으로 채워주세요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5" y="3027368"/>
            <a:ext cx="494229" cy="4942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25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Project </a:t>
            </a:r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Overview</a:t>
            </a:r>
            <a:endParaRPr lang="es-ES" altLang="ko-KR" spc="-150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s-ES" altLang="ko-KR" sz="3200" spc="-150" dirty="0" err="1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Problem</a:t>
            </a:r>
            <a:r>
              <a:rPr lang="es-ES" altLang="ko-KR" sz="32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es-ES" altLang="ko-KR" sz="3200" spc="-150" dirty="0" err="1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Statement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058" y="3584669"/>
            <a:ext cx="477706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슬라이드에 어울리는 적절한 내용으로 채워주세요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5" y="3027368"/>
            <a:ext cx="494229" cy="4942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7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A78033A-620A-4EBF-8245-C6E80ACC78CD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ovie Slate Icons - Download Free Vector Icons | Noun Project">
            <a:extLst>
              <a:ext uri="{FF2B5EF4-FFF2-40B4-BE49-F238E27FC236}">
                <a16:creationId xmlns:a16="http://schemas.microsoft.com/office/drawing/2014/main" id="{0FB5BA40-C52E-4486-BB51-66D38611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21" y="1957211"/>
            <a:ext cx="2800557" cy="28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82CFE43-B7D3-445A-BBCE-B4198A0EEC19}"/>
              </a:ext>
            </a:extLst>
          </p:cNvPr>
          <p:cNvGrpSpPr/>
          <p:nvPr/>
        </p:nvGrpSpPr>
        <p:grpSpPr>
          <a:xfrm>
            <a:off x="1895381" y="3019490"/>
            <a:ext cx="5584055" cy="1703641"/>
            <a:chOff x="1895381" y="2258046"/>
            <a:chExt cx="5584055" cy="1703641"/>
          </a:xfrm>
        </p:grpSpPr>
        <p:sp>
          <p:nvSpPr>
            <p:cNvPr id="2" name="TextBox 1"/>
            <p:cNvSpPr txBox="1"/>
            <p:nvPr/>
          </p:nvSpPr>
          <p:spPr>
            <a:xfrm>
              <a:off x="1895381" y="3038357"/>
              <a:ext cx="5584055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spc="600" dirty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Related Work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1E59EF-CB37-40C9-A57E-929AFDFD5413}"/>
                </a:ext>
              </a:extLst>
            </p:cNvPr>
            <p:cNvSpPr txBox="1"/>
            <p:nvPr/>
          </p:nvSpPr>
          <p:spPr>
            <a:xfrm>
              <a:off x="4101482" y="2258046"/>
              <a:ext cx="1171851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en-US" altLang="ko-KR" sz="5400" b="1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54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88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Related</a:t>
            </a:r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es-ES" altLang="ko-KR" spc="-150" dirty="0" err="1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Work</a:t>
            </a:r>
            <a:endParaRPr lang="es-ES" altLang="ko-KR" spc="-150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[</a:t>
            </a:r>
            <a:r>
              <a:rPr lang="ko-KR" altLang="en-US" sz="32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제목</a:t>
            </a:r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]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058" y="3584669"/>
            <a:ext cx="477706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슬라이드에 어울리는 적절한 내용으로 채워주세요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5" y="3027368"/>
            <a:ext cx="494229" cy="4942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68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A78033A-620A-4EBF-8245-C6E80ACC78CD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ovie Slate Icons - Download Free Vector Icons | Noun Project">
            <a:extLst>
              <a:ext uri="{FF2B5EF4-FFF2-40B4-BE49-F238E27FC236}">
                <a16:creationId xmlns:a16="http://schemas.microsoft.com/office/drawing/2014/main" id="{0FB5BA40-C52E-4486-BB51-66D38611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21" y="1957211"/>
            <a:ext cx="2800557" cy="28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82CFE43-B7D3-445A-BBCE-B4198A0EEC19}"/>
              </a:ext>
            </a:extLst>
          </p:cNvPr>
          <p:cNvGrpSpPr/>
          <p:nvPr/>
        </p:nvGrpSpPr>
        <p:grpSpPr>
          <a:xfrm>
            <a:off x="1895381" y="3019490"/>
            <a:ext cx="5584055" cy="1703641"/>
            <a:chOff x="1895381" y="2258046"/>
            <a:chExt cx="5584055" cy="1703641"/>
          </a:xfrm>
        </p:grpSpPr>
        <p:sp>
          <p:nvSpPr>
            <p:cNvPr id="2" name="TextBox 1"/>
            <p:cNvSpPr txBox="1"/>
            <p:nvPr/>
          </p:nvSpPr>
          <p:spPr>
            <a:xfrm>
              <a:off x="1895381" y="3038357"/>
              <a:ext cx="5584055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spc="600" dirty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Data Sets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1E59EF-CB37-40C9-A57E-929AFDFD5413}"/>
                </a:ext>
              </a:extLst>
            </p:cNvPr>
            <p:cNvSpPr txBox="1"/>
            <p:nvPr/>
          </p:nvSpPr>
          <p:spPr>
            <a:xfrm>
              <a:off x="4101482" y="2258046"/>
              <a:ext cx="1171851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en-US" altLang="ko-KR" sz="5400" b="1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54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21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9611"/>
            <a:ext cx="169563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s-ES" altLang="ko-KR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Data 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684168"/>
            <a:ext cx="70222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[</a:t>
            </a:r>
            <a:r>
              <a:rPr lang="ko-KR" altLang="en-US" sz="32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제목</a:t>
            </a:r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]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3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058" y="3584669"/>
            <a:ext cx="477706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슬라이드에 어울리는 적절한 내용으로 채워주세요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5" y="3027368"/>
            <a:ext cx="494229" cy="4942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A5AF71-434C-46C8-B04D-4137449EA90C}"/>
              </a:ext>
            </a:extLst>
          </p:cNvPr>
          <p:cNvSpPr/>
          <p:nvPr/>
        </p:nvSpPr>
        <p:spPr>
          <a:xfrm>
            <a:off x="2237172" y="6392135"/>
            <a:ext cx="4900474" cy="26633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8995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>
          <a:defRPr spc="-15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61DEB19B-2B19-4AD2-838F-1D0A1F1A4AA8}" vid="{EEB53716-E240-45EC-B1D3-DE11534996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6820</TotalTime>
  <Words>109</Words>
  <Application>Microsoft Office PowerPoint</Application>
  <PresentationFormat>화면 슬라이드 쇼(4:3)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</vt:lpstr>
      <vt:lpstr>맑은 고딕</vt:lpstr>
      <vt:lpstr>배달의민족 한나</vt:lpstr>
      <vt:lpstr>스웨거 TTF</vt:lpstr>
      <vt:lpstr>나눔바른고딕</vt:lpstr>
      <vt:lpstr>Calibri</vt:lpstr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 </cp:lastModifiedBy>
  <cp:revision>307</cp:revision>
  <dcterms:created xsi:type="dcterms:W3CDTF">2016-10-31T18:44:21Z</dcterms:created>
  <dcterms:modified xsi:type="dcterms:W3CDTF">2021-06-03T15:52:23Z</dcterms:modified>
</cp:coreProperties>
</file>