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ceeced2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ceeced2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0ceeced2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0ceeced2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ceeced2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0ceeced2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ceeced2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ceeced2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ceeced2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ceeced2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ceeced2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ceeced2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ceeced2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ceeced2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ceeced2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ceeced2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ceeced2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ceeced2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ceeced2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ceeced2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ceeced2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ceeced2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ceeced2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ceeced2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311700" y="539725"/>
            <a:ext cx="85206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Графический учебный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исполнитель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(Web ГРИСП)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64400" y="2473225"/>
            <a:ext cx="7979400" cy="15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Работу выполнил: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студент гр. 439-3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Мазовец Александр Сергеевич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Руководитель практики от Университета: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Ассистент кафедры АСУ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Косова Анастасия Евгеньевна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4294967295" type="subTitle"/>
          </p:nvPr>
        </p:nvSpPr>
        <p:spPr>
          <a:xfrm>
            <a:off x="2649600" y="4350900"/>
            <a:ext cx="3844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</a:rPr>
              <a:t>Томск 2020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3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</a:rPr>
              <a:t>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3116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</a:rPr>
              <a:t>ТУСУР ФСУ АСУ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работы исполнителя</a:t>
            </a:r>
            <a:endParaRPr/>
          </a:p>
        </p:txBody>
      </p:sp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184325" y="628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600" y="637375"/>
            <a:ext cx="6424776" cy="36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</a:rPr>
              <a:t>10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 бизнес-модели</a:t>
            </a:r>
            <a:endParaRPr/>
          </a:p>
        </p:txBody>
      </p:sp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311700" y="173300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Бизнес-модель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13" y="881375"/>
            <a:ext cx="5399974" cy="315363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</a:rPr>
              <a:t>11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анализ результатов проведенной работы</a:t>
            </a:r>
            <a:endParaRPr sz="1800"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657825" y="9155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результате работы был разработан контроллер Web ГРИСП и реализовано динамическое отображение работы исполнителя в браузере.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ходе работы над проектом были выполнены следующие задачи: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>
                <a:solidFill>
                  <a:schemeClr val="dk1"/>
                </a:solidFill>
              </a:rPr>
              <a:t>Изучена и проанализирована предметная область;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>
                <a:solidFill>
                  <a:schemeClr val="dk1"/>
                </a:solidFill>
              </a:rPr>
              <a:t>Спроектирован контроллер Web ГРИСП;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>
                <a:solidFill>
                  <a:schemeClr val="dk1"/>
                </a:solidFill>
              </a:rPr>
              <a:t>Разработан контроллер Web ГРИСП;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>
                <a:solidFill>
                  <a:schemeClr val="dk1"/>
                </a:solidFill>
              </a:rPr>
              <a:t>Спроектирован Web-интерфейс;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>
                <a:solidFill>
                  <a:schemeClr val="dk1"/>
                </a:solidFill>
              </a:rPr>
              <a:t>Разработан Web-интерфейс.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4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12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Перспективы дальнейшего развития проекта</a:t>
            </a:r>
            <a:endParaRPr sz="1800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657825" y="1657200"/>
            <a:ext cx="41664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Интерфейс пользователя требует дальнейшей разработки и оптимизации для маленьких экранов, но несмотря на это, основные заложенные функции выполняются. В дальнейшем можно добавить редактор сцен, чтобы разрабатывать задачи под ГРИСП через удобный интерфейс.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5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13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и обоснование темы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/>
              <a:t>актуальность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/>
              <a:t>цели и задачи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88675" y="284550"/>
            <a:ext cx="4166400" cy="4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учебных заведений требуется разработка средств дополнительного, факультативного образования. Тема Web популярна и интересна для изучения в рамках предмета информатики. Разработка сервиса, позволяющего практиковать Web разработку на наглядном инструменте способна решить эту проблему.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Цель работы:</a:t>
            </a:r>
            <a:r>
              <a:rPr lang="ru"/>
              <a:t>  разработка контроллера Web ГРИСП и реализация динамического отображения работы исполнителя в браузере.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Задачи: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Изучить и проанализировать предметную </a:t>
            </a:r>
            <a:r>
              <a:rPr lang="ru"/>
              <a:t>обл</a:t>
            </a:r>
            <a:r>
              <a:rPr lang="ru"/>
              <a:t>асть;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Спроектировать контроллер Web ГРИCП;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Разработать контроллер Web ГРИСП;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Спроектировать Web-интерфейс;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Разработать Web-интерфейс.</a:t>
            </a:r>
            <a:endParaRPr/>
          </a:p>
        </p:txBody>
      </p:sp>
      <p:sp>
        <p:nvSpPr>
          <p:cNvPr id="75" name="Google Shape;75;p14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предметной области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/>
              <a:t>определение ГРИСП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/>
              <a:t>критерии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784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Графический учебный исполнитель - это система, состоящая из исполнителя и метода графического изображения его работы в динамике.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Современные среды обучения программированию используют функционал ГРИСП. Самые последние из популярных площадок для обучения доступны через графический интерфейс браузера. И являются бесплатными для использования.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Основные критерии: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Протокол взаимодействия с Web ГРИСП должен быть простым;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Работа исполнителя должна наглядно отображаться в окне браузера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112" y="4595375"/>
            <a:ext cx="3017524" cy="5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739" y="3886650"/>
            <a:ext cx="2018259" cy="8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программного обеспечения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/>
              <a:t>сервер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125" y="3942763"/>
            <a:ext cx="2479275" cy="11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997" y="3524050"/>
            <a:ext cx="2166626" cy="13928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660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проекта выбрана структура, состоящая из 2 серверов: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Плюсы: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Разделение задач. Первый сервер отвечает только за отправку статических файлов - скриптов и таблиц разметки и стилей. Второй занимается только вычислениями и динамической обработкой запросов.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Минусы: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Более сложная настройка.</a:t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программного обеспечения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/>
              <a:t>Web интерфейс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644688" y="2016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должен быть динамичным, поэтому решено было использовать скрипты, исполняемые непосредственно в браузере. Существуют варианты python и JavaScript.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Был выбран язык JavaScript, потому что на нем быстро была найдена библиотека, основанная на WebGL - Three.js, с помощью которой, используя примитивы можно быстро разрабатывать наглядные визуальные сцены.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625" y="3173498"/>
            <a:ext cx="2730650" cy="15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38" y="3173488"/>
            <a:ext cx="2558424" cy="10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13570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структуры программы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классов сервера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625" y="263075"/>
            <a:ext cx="6275799" cy="39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</a:rPr>
              <a:t>6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протокола взаимодействия с Web ГРИСП </a:t>
            </a:r>
            <a:endParaRPr/>
          </a:p>
        </p:txBody>
      </p:sp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494250" y="45250"/>
            <a:ext cx="815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структуры программы</a:t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</a:rPr>
              <a:t>7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89" y="919175"/>
            <a:ext cx="8580608" cy="330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4294967295" type="title"/>
          </p:nvPr>
        </p:nvSpPr>
        <p:spPr>
          <a:xfrm>
            <a:off x="184325" y="628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сервера, работа сервера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75" y="807350"/>
            <a:ext cx="7416502" cy="10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75" y="1914975"/>
            <a:ext cx="6826824" cy="23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</a:rPr>
              <a:t>8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Стартовая страница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48" y="787150"/>
            <a:ext cx="6055549" cy="33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184325" y="628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35" name="Google Shape;135;p21"/>
          <p:cNvSpPr txBox="1"/>
          <p:nvPr>
            <p:ph idx="4294967295" type="subTitle"/>
          </p:nvPr>
        </p:nvSpPr>
        <p:spPr>
          <a:xfrm>
            <a:off x="6882400" y="4350900"/>
            <a:ext cx="1950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3"/>
                </a:solidFill>
              </a:rPr>
              <a:t>9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