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707" r:id="rId1"/>
    <p:sldMasterId id="2147484729" r:id="rId2"/>
    <p:sldMasterId id="2147484751" r:id="rId3"/>
  </p:sldMasterIdLst>
  <p:notesMasterIdLst>
    <p:notesMasterId r:id="rId9"/>
  </p:notesMasterIdLst>
  <p:handoutMasterIdLst>
    <p:handoutMasterId r:id="rId10"/>
  </p:handoutMasterIdLst>
  <p:sldIdLst>
    <p:sldId id="371" r:id="rId4"/>
    <p:sldId id="486" r:id="rId5"/>
    <p:sldId id="504" r:id="rId6"/>
    <p:sldId id="496" r:id="rId7"/>
    <p:sldId id="505" r:id="rId8"/>
  </p:sldIdLst>
  <p:sldSz cx="9144000" cy="6858000" type="screen4x3"/>
  <p:notesSz cx="6858000" cy="9236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pos="2143" userDrawn="1">
          <p15:clr>
            <a:srgbClr val="A4A3A4"/>
          </p15:clr>
        </p15:guide>
        <p15:guide id="2" orient="horz" pos="291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a:srgbClr val="99FF99"/>
    <a:srgbClr val="99FFCC"/>
    <a:srgbClr val="EE8E00"/>
    <a:srgbClr val="FFDDDD"/>
    <a:srgbClr val="FFCCFF"/>
    <a:srgbClr val="0070C0"/>
    <a:srgbClr val="008000"/>
    <a:srgbClr val="FF7C8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49" autoAdjust="0"/>
  </p:normalViewPr>
  <p:slideViewPr>
    <p:cSldViewPr snapToGrid="0">
      <p:cViewPr varScale="1">
        <p:scale>
          <a:sx n="76" d="100"/>
          <a:sy n="76" d="100"/>
        </p:scale>
        <p:origin x="131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00" d="100"/>
          <a:sy n="100" d="100"/>
        </p:scale>
        <p:origin x="3552" y="-372"/>
      </p:cViewPr>
      <p:guideLst>
        <p:guide pos="2143"/>
        <p:guide orient="horz" pos="29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3550"/>
          </a:xfrm>
          <a:prstGeom prst="rect">
            <a:avLst/>
          </a:prstGeom>
        </p:spPr>
        <p:txBody>
          <a:bodyPr vert="horz" lIns="91440" tIns="45720" rIns="91440" bIns="45720" rtlCol="0"/>
          <a:lstStyle>
            <a:lvl1pPr algn="r">
              <a:defRPr sz="1200"/>
            </a:lvl1pPr>
          </a:lstStyle>
          <a:p>
            <a:fld id="{248E72CC-67B1-43B3-B7CB-179F53FCE477}" type="datetimeFigureOut">
              <a:rPr lang="en-US" smtClean="0"/>
              <a:t>6/4/2021</a:t>
            </a:fld>
            <a:endParaRPr lang="en-US"/>
          </a:p>
        </p:txBody>
      </p:sp>
      <p:sp>
        <p:nvSpPr>
          <p:cNvPr id="4" name="Footer Placeholder 3"/>
          <p:cNvSpPr>
            <a:spLocks noGrp="1"/>
          </p:cNvSpPr>
          <p:nvPr>
            <p:ph type="ftr" sz="quarter" idx="2"/>
          </p:nvPr>
        </p:nvSpPr>
        <p:spPr>
          <a:xfrm>
            <a:off x="0" y="8772525"/>
            <a:ext cx="2971800" cy="463550"/>
          </a:xfrm>
          <a:prstGeom prst="rect">
            <a:avLst/>
          </a:prstGeom>
        </p:spPr>
        <p:txBody>
          <a:bodyPr vert="horz" lIns="91440" tIns="45720" rIns="91440" bIns="45720" rtlCol="0" anchor="b"/>
          <a:lstStyle>
            <a:lvl1pPr algn="l">
              <a:defRPr sz="1200"/>
            </a:lvl1pPr>
          </a:lstStyle>
          <a:p>
            <a:r>
              <a:rPr lang="en-US"/>
              <a:t>Data through 2Mar21</a:t>
            </a:r>
          </a:p>
        </p:txBody>
      </p:sp>
      <p:sp>
        <p:nvSpPr>
          <p:cNvPr id="5" name="Slide Number Placeholder 4"/>
          <p:cNvSpPr>
            <a:spLocks noGrp="1"/>
          </p:cNvSpPr>
          <p:nvPr>
            <p:ph type="sldNum" sz="quarter" idx="3"/>
          </p:nvPr>
        </p:nvSpPr>
        <p:spPr>
          <a:xfrm>
            <a:off x="3884613" y="8772525"/>
            <a:ext cx="2971800" cy="463550"/>
          </a:xfrm>
          <a:prstGeom prst="rect">
            <a:avLst/>
          </a:prstGeom>
        </p:spPr>
        <p:txBody>
          <a:bodyPr vert="horz" lIns="91440" tIns="45720" rIns="91440" bIns="45720" rtlCol="0" anchor="b"/>
          <a:lstStyle>
            <a:lvl1pPr algn="r">
              <a:defRPr sz="1200"/>
            </a:lvl1pPr>
          </a:lstStyle>
          <a:p>
            <a:fld id="{D7202ED6-F946-48C2-9EA3-1940C96AD3A0}" type="slidenum">
              <a:rPr lang="en-US" smtClean="0"/>
              <a:t>‹#›</a:t>
            </a:fld>
            <a:endParaRPr lang="en-US"/>
          </a:p>
        </p:txBody>
      </p:sp>
    </p:spTree>
    <p:extLst>
      <p:ext uri="{BB962C8B-B14F-4D97-AF65-F5344CB8AC3E}">
        <p14:creationId xmlns:p14="http://schemas.microsoft.com/office/powerpoint/2010/main" val="757097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114" cy="460534"/>
          </a:xfrm>
          <a:prstGeom prst="rect">
            <a:avLst/>
          </a:prstGeom>
        </p:spPr>
        <p:txBody>
          <a:bodyPr vert="horz" lIns="91544" tIns="45772" rIns="91544" bIns="45772"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316" y="1"/>
            <a:ext cx="2972114" cy="460534"/>
          </a:xfrm>
          <a:prstGeom prst="rect">
            <a:avLst/>
          </a:prstGeom>
        </p:spPr>
        <p:txBody>
          <a:bodyPr vert="horz" lIns="91544" tIns="45772" rIns="91544" bIns="45772" rtlCol="0"/>
          <a:lstStyle>
            <a:lvl1pPr algn="r" eaLnBrk="1" fontAlgn="auto" hangingPunct="1">
              <a:spcBef>
                <a:spcPts val="0"/>
              </a:spcBef>
              <a:spcAft>
                <a:spcPts val="0"/>
              </a:spcAft>
              <a:defRPr sz="1200">
                <a:latin typeface="+mn-lt"/>
                <a:cs typeface="+mn-cs"/>
              </a:defRPr>
            </a:lvl1pPr>
          </a:lstStyle>
          <a:p>
            <a:pPr>
              <a:defRPr/>
            </a:pPr>
            <a:fld id="{640807EE-7A95-4CA7-BAE8-A737779CA501}" type="datetimeFigureOut">
              <a:rPr lang="en-US"/>
              <a:pPr>
                <a:defRPr/>
              </a:pPr>
              <a:t>6/4/2021</a:t>
            </a:fld>
            <a:endParaRPr lang="en-US" dirty="0"/>
          </a:p>
        </p:txBody>
      </p:sp>
      <p:sp>
        <p:nvSpPr>
          <p:cNvPr id="4" name="Slide Image Placeholder 3"/>
          <p:cNvSpPr>
            <a:spLocks noGrp="1" noRot="1" noChangeAspect="1"/>
          </p:cNvSpPr>
          <p:nvPr>
            <p:ph type="sldImg" idx="2"/>
          </p:nvPr>
        </p:nvSpPr>
        <p:spPr>
          <a:xfrm>
            <a:off x="1119188" y="693738"/>
            <a:ext cx="4619625" cy="3463925"/>
          </a:xfrm>
          <a:prstGeom prst="rect">
            <a:avLst/>
          </a:prstGeom>
          <a:noFill/>
          <a:ln w="12700">
            <a:solidFill>
              <a:prstClr val="black"/>
            </a:solidFill>
          </a:ln>
        </p:spPr>
        <p:txBody>
          <a:bodyPr vert="horz" lIns="91544" tIns="45772" rIns="91544" bIns="45772" rtlCol="0" anchor="ctr"/>
          <a:lstStyle/>
          <a:p>
            <a:pPr lvl="0"/>
            <a:endParaRPr lang="en-US" noProof="0" dirty="0"/>
          </a:p>
        </p:txBody>
      </p:sp>
      <p:sp>
        <p:nvSpPr>
          <p:cNvPr id="5" name="Notes Placeholder 4"/>
          <p:cNvSpPr>
            <a:spLocks noGrp="1"/>
          </p:cNvSpPr>
          <p:nvPr>
            <p:ph type="body" sz="quarter" idx="3"/>
          </p:nvPr>
        </p:nvSpPr>
        <p:spPr>
          <a:xfrm>
            <a:off x="686114" y="4387773"/>
            <a:ext cx="5485772" cy="4154328"/>
          </a:xfrm>
          <a:prstGeom prst="rect">
            <a:avLst/>
          </a:prstGeom>
        </p:spPr>
        <p:txBody>
          <a:bodyPr vert="horz" lIns="91544" tIns="45772" rIns="91544" bIns="4577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3955"/>
            <a:ext cx="2972114" cy="460534"/>
          </a:xfrm>
          <a:prstGeom prst="rect">
            <a:avLst/>
          </a:prstGeom>
        </p:spPr>
        <p:txBody>
          <a:bodyPr vert="horz" lIns="91544" tIns="45772" rIns="91544" bIns="45772" rtlCol="0" anchor="b"/>
          <a:lstStyle>
            <a:lvl1pPr algn="l" eaLnBrk="1" fontAlgn="auto" hangingPunct="1">
              <a:spcBef>
                <a:spcPts val="0"/>
              </a:spcBef>
              <a:spcAft>
                <a:spcPts val="0"/>
              </a:spcAft>
              <a:defRPr sz="1200">
                <a:latin typeface="+mn-lt"/>
                <a:cs typeface="+mn-cs"/>
              </a:defRPr>
            </a:lvl1pPr>
          </a:lstStyle>
          <a:p>
            <a:pPr>
              <a:defRPr/>
            </a:pPr>
            <a:r>
              <a:rPr lang="en-US"/>
              <a:t>Data through 2Mar21</a:t>
            </a:r>
            <a:endParaRPr lang="en-US" dirty="0"/>
          </a:p>
        </p:txBody>
      </p:sp>
      <p:sp>
        <p:nvSpPr>
          <p:cNvPr id="7" name="Slide Number Placeholder 6"/>
          <p:cNvSpPr>
            <a:spLocks noGrp="1"/>
          </p:cNvSpPr>
          <p:nvPr>
            <p:ph type="sldNum" sz="quarter" idx="5"/>
          </p:nvPr>
        </p:nvSpPr>
        <p:spPr>
          <a:xfrm>
            <a:off x="3884316" y="8773955"/>
            <a:ext cx="2972114" cy="460534"/>
          </a:xfrm>
          <a:prstGeom prst="rect">
            <a:avLst/>
          </a:prstGeom>
        </p:spPr>
        <p:txBody>
          <a:bodyPr vert="horz" lIns="91544" tIns="45772" rIns="91544" bIns="45772" rtlCol="0" anchor="b"/>
          <a:lstStyle>
            <a:lvl1pPr algn="r" eaLnBrk="1" fontAlgn="auto" hangingPunct="1">
              <a:spcBef>
                <a:spcPts val="0"/>
              </a:spcBef>
              <a:spcAft>
                <a:spcPts val="0"/>
              </a:spcAft>
              <a:defRPr sz="1200">
                <a:latin typeface="+mn-lt"/>
                <a:cs typeface="+mn-cs"/>
              </a:defRPr>
            </a:lvl1pPr>
          </a:lstStyle>
          <a:p>
            <a:pPr>
              <a:defRPr/>
            </a:pPr>
            <a:fld id="{D96CC7D5-3622-4E95-A1A6-DB8C6C7AE0D5}" type="slidenum">
              <a:rPr lang="en-US"/>
              <a:pPr>
                <a:defRPr/>
              </a:pPr>
              <a:t>‹#›</a:t>
            </a:fld>
            <a:endParaRPr lang="en-US" dirty="0"/>
          </a:p>
        </p:txBody>
      </p:sp>
    </p:spTree>
    <p:extLst>
      <p:ext uri="{BB962C8B-B14F-4D97-AF65-F5344CB8AC3E}">
        <p14:creationId xmlns:p14="http://schemas.microsoft.com/office/powerpoint/2010/main" val="186320327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21772" fontAlgn="base">
              <a:spcBef>
                <a:spcPct val="0"/>
              </a:spcBef>
              <a:spcAft>
                <a:spcPct val="0"/>
              </a:spcAft>
              <a:defRPr/>
            </a:pPr>
            <a:fld id="{1FF0D2BB-1AE2-4DB2-85E2-199CB3613943}" type="slidenum">
              <a:rPr lang="en-US" smtClean="0">
                <a:solidFill>
                  <a:srgbClr val="000000"/>
                </a:solidFill>
                <a:latin typeface="Arial" charset="0"/>
              </a:rPr>
              <a:pPr defTabSz="921772" fontAlgn="base">
                <a:spcBef>
                  <a:spcPct val="0"/>
                </a:spcBef>
                <a:spcAft>
                  <a:spcPct val="0"/>
                </a:spcAft>
                <a:defRPr/>
              </a:pPr>
              <a:t>1</a:t>
            </a:fld>
            <a:endParaRPr lang="en-US" dirty="0">
              <a:solidFill>
                <a:srgbClr val="000000"/>
              </a:solidFill>
              <a:latin typeface="Arial"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4"/>
          <p:cNvSpPr>
            <a:spLocks noGrp="1" noChangeArrowheads="1"/>
          </p:cNvSpPr>
          <p:nvPr>
            <p:ph type="body" idx="1"/>
          </p:nvPr>
        </p:nvSpPr>
        <p:spPr bwMode="auto">
          <a:xfrm>
            <a:off x="679835" y="4454472"/>
            <a:ext cx="5433960" cy="14276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z="900" dirty="0">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ACAEF91F-58C0-4221-AA98-1D577E652723}"/>
              </a:ext>
            </a:extLst>
          </p:cNvPr>
          <p:cNvSpPr>
            <a:spLocks noGrp="1"/>
          </p:cNvSpPr>
          <p:nvPr>
            <p:ph type="ftr" sz="quarter" idx="4"/>
          </p:nvPr>
        </p:nvSpPr>
        <p:spPr/>
        <p:txBody>
          <a:bodyPr/>
          <a:lstStyle/>
          <a:p>
            <a:pPr>
              <a:defRPr/>
            </a:pPr>
            <a:r>
              <a:rPr lang="en-US"/>
              <a:t>Data through 2Mar21</a:t>
            </a:r>
            <a:endParaRPr lang="en-US" dirty="0"/>
          </a:p>
        </p:txBody>
      </p:sp>
    </p:spTree>
    <p:extLst>
      <p:ext uri="{BB962C8B-B14F-4D97-AF65-F5344CB8AC3E}">
        <p14:creationId xmlns:p14="http://schemas.microsoft.com/office/powerpoint/2010/main" val="1714235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3200718"/>
            <a:ext cx="8229600" cy="1143000"/>
          </a:xfrm>
          <a:prstGeom prst="rect">
            <a:avLst/>
          </a:prstGeom>
        </p:spPr>
        <p:txBody>
          <a:bodyPr/>
          <a:lstStyle>
            <a:lvl1pPr>
              <a:defRPr>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6428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sldNum" sz="quarter" idx="11"/>
          </p:nvPr>
        </p:nvSpPr>
        <p:spPr>
          <a:xfrm>
            <a:off x="8013700" y="6578604"/>
            <a:ext cx="400050" cy="200025"/>
          </a:xfrm>
          <a:prstGeom prst="rect">
            <a:avLst/>
          </a:prstGeom>
          <a:ln/>
        </p:spPr>
        <p:txBody>
          <a:bodyPr/>
          <a:lstStyle>
            <a:lvl1pPr>
              <a:defRPr/>
            </a:lvl1pPr>
          </a:lstStyle>
          <a:p>
            <a:fld id="{8701F072-8BDC-4214-AD48-BDFCA27B0618}" type="slidenum">
              <a:rPr lang="en-US"/>
              <a:pPr/>
              <a:t>‹#›</a:t>
            </a:fld>
            <a:endParaRPr lang="en-US"/>
          </a:p>
        </p:txBody>
      </p:sp>
      <p:sp>
        <p:nvSpPr>
          <p:cNvPr id="4" name="TextBox 3">
            <a:extLst>
              <a:ext uri="{FF2B5EF4-FFF2-40B4-BE49-F238E27FC236}">
                <a16:creationId xmlns:a16="http://schemas.microsoft.com/office/drawing/2014/main" id="{31D277C1-86D4-45CD-BC59-E5BD13C4727E}"/>
              </a:ext>
            </a:extLst>
          </p:cNvPr>
          <p:cNvSpPr txBox="1"/>
          <p:nvPr userDrawn="1"/>
        </p:nvSpPr>
        <p:spPr>
          <a:xfrm>
            <a:off x="-36576" y="6675120"/>
            <a:ext cx="1322798" cy="215444"/>
          </a:xfrm>
          <a:prstGeom prst="rect">
            <a:avLst/>
          </a:prstGeom>
          <a:noFill/>
        </p:spPr>
        <p:txBody>
          <a:bodyPr wrap="none" rtlCol="0">
            <a:spAutoFit/>
          </a:bodyPr>
          <a:lstStyle/>
          <a:p>
            <a:r>
              <a:rPr lang="en-US" sz="800" b="1" dirty="0"/>
              <a:t>Data through 04June21</a:t>
            </a:r>
          </a:p>
        </p:txBody>
      </p:sp>
    </p:spTree>
    <p:extLst>
      <p:ext uri="{BB962C8B-B14F-4D97-AF65-F5344CB8AC3E}">
        <p14:creationId xmlns:p14="http://schemas.microsoft.com/office/powerpoint/2010/main" val="60805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4354" y="173038"/>
            <a:ext cx="5897880" cy="83983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r>
              <a:rPr lang="en-US" sz="700" b="1" dirty="0"/>
              <a:t>Data through 04June21</a:t>
            </a:r>
          </a:p>
          <a:p>
            <a:endParaRPr lang="en-US" dirty="0"/>
          </a:p>
        </p:txBody>
      </p:sp>
      <p:sp>
        <p:nvSpPr>
          <p:cNvPr id="5" name="Rectangle 5"/>
          <p:cNvSpPr>
            <a:spLocks noGrp="1" noChangeArrowheads="1"/>
          </p:cNvSpPr>
          <p:nvPr>
            <p:ph type="sldNum" sz="quarter" idx="11"/>
          </p:nvPr>
        </p:nvSpPr>
        <p:spPr>
          <a:xfrm>
            <a:off x="8013700" y="6578604"/>
            <a:ext cx="400050" cy="200025"/>
          </a:xfrm>
          <a:prstGeom prst="rect">
            <a:avLst/>
          </a:prstGeom>
          <a:ln/>
        </p:spPr>
        <p:txBody>
          <a:bodyPr/>
          <a:lstStyle>
            <a:lvl1pPr>
              <a:defRPr/>
            </a:lvl1pPr>
          </a:lstStyle>
          <a:p>
            <a:fld id="{82D7B593-C51E-4D51-A149-C19C4BF7017F}" type="slidenum">
              <a:rPr lang="en-US"/>
              <a:pPr/>
              <a:t>‹#›</a:t>
            </a:fld>
            <a:endParaRPr lang="en-US"/>
          </a:p>
        </p:txBody>
      </p:sp>
    </p:spTree>
    <p:extLst>
      <p:ext uri="{BB962C8B-B14F-4D97-AF65-F5344CB8AC3E}">
        <p14:creationId xmlns:p14="http://schemas.microsoft.com/office/powerpoint/2010/main" val="87332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8013700" y="6578604"/>
            <a:ext cx="400050" cy="200025"/>
          </a:xfrm>
          <a:prstGeom prst="rect">
            <a:avLst/>
          </a:prstGeom>
          <a:ln/>
        </p:spPr>
        <p:txBody>
          <a:bodyPr/>
          <a:lstStyle>
            <a:lvl1pPr>
              <a:defRPr/>
            </a:lvl1pPr>
          </a:lstStyle>
          <a:p>
            <a:fld id="{8701F072-8BDC-4214-AD48-BDFCA27B0618}" type="slidenum">
              <a:rPr lang="en-US"/>
              <a:pPr/>
              <a:t>‹#›</a:t>
            </a:fld>
            <a:endParaRPr lang="en-US"/>
          </a:p>
        </p:txBody>
      </p:sp>
      <p:sp>
        <p:nvSpPr>
          <p:cNvPr id="4" name="TextBox 3">
            <a:extLst>
              <a:ext uri="{FF2B5EF4-FFF2-40B4-BE49-F238E27FC236}">
                <a16:creationId xmlns:a16="http://schemas.microsoft.com/office/drawing/2014/main" id="{5E5C1E34-814A-4A48-97A3-5D570518971A}"/>
              </a:ext>
            </a:extLst>
          </p:cNvPr>
          <p:cNvSpPr txBox="1"/>
          <p:nvPr userDrawn="1"/>
        </p:nvSpPr>
        <p:spPr>
          <a:xfrm>
            <a:off x="-36576" y="6675120"/>
            <a:ext cx="1322798" cy="215444"/>
          </a:xfrm>
          <a:prstGeom prst="rect">
            <a:avLst/>
          </a:prstGeom>
          <a:noFill/>
        </p:spPr>
        <p:txBody>
          <a:bodyPr wrap="none" rtlCol="0">
            <a:spAutoFit/>
          </a:bodyPr>
          <a:lstStyle/>
          <a:p>
            <a:r>
              <a:rPr lang="en-US" sz="800" b="1" dirty="0"/>
              <a:t>Data through 04June21</a:t>
            </a:r>
          </a:p>
        </p:txBody>
      </p:sp>
    </p:spTree>
    <p:extLst>
      <p:ext uri="{BB962C8B-B14F-4D97-AF65-F5344CB8AC3E}">
        <p14:creationId xmlns:p14="http://schemas.microsoft.com/office/powerpoint/2010/main" val="1807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b="1" dirty="0"/>
              <a:t>Data through 04June21</a:t>
            </a:r>
          </a:p>
          <a:p>
            <a:endParaRPr lang="en-US" sz="1200" b="1"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525A6-2532-4479-941E-9CE4E69F57FA}" type="slidenum">
              <a:rPr lang="en-US" smtClean="0"/>
              <a:t>‹#›</a:t>
            </a:fld>
            <a:endParaRPr lang="en-US"/>
          </a:p>
        </p:txBody>
      </p:sp>
    </p:spTree>
    <p:extLst>
      <p:ext uri="{BB962C8B-B14F-4D97-AF65-F5344CB8AC3E}">
        <p14:creationId xmlns:p14="http://schemas.microsoft.com/office/powerpoint/2010/main" val="612709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740299"/>
      </p:ext>
    </p:extLst>
  </p:cSld>
  <p:clrMap bg1="lt1" tx1="dk1" bg2="lt2" tx2="dk2" accent1="accent1" accent2="accent2" accent3="accent3" accent4="accent4" accent5="accent5" accent6="accent6" hlink="hlink" folHlink="folHlink"/>
  <p:sldLayoutIdLst>
    <p:sldLayoutId id="2147484708" r:id="rId1"/>
    <p:sldLayoutId id="2147484753" r:id="rId2"/>
  </p:sldLayoutIdLst>
  <p:txStyles>
    <p:titleStyle>
      <a:lvl1pPr algn="l" rtl="0" eaLnBrk="0" fontAlgn="base" hangingPunct="0">
        <a:spcBef>
          <a:spcPct val="0"/>
        </a:spcBef>
        <a:spcAft>
          <a:spcPct val="0"/>
        </a:spcAft>
        <a:defRPr sz="2700" b="1" i="1">
          <a:solidFill>
            <a:schemeClr val="tx2"/>
          </a:solidFill>
          <a:latin typeface="+mj-lt"/>
          <a:ea typeface="+mj-ea"/>
          <a:cs typeface="ＭＳ Ｐゴシック" charset="0"/>
        </a:defRPr>
      </a:lvl1pPr>
      <a:lvl2pPr algn="l" rtl="0" eaLnBrk="0" fontAlgn="base" hangingPunct="0">
        <a:spcBef>
          <a:spcPct val="0"/>
        </a:spcBef>
        <a:spcAft>
          <a:spcPct val="0"/>
        </a:spcAft>
        <a:defRPr sz="2700" b="1" i="1">
          <a:solidFill>
            <a:schemeClr val="tx2"/>
          </a:solidFill>
          <a:latin typeface="Univers" pitchFamily="34" charset="-18"/>
          <a:ea typeface="ＭＳ Ｐゴシック" pitchFamily="20" charset="-128"/>
          <a:cs typeface="ＭＳ Ｐゴシック" charset="0"/>
        </a:defRPr>
      </a:lvl2pPr>
      <a:lvl3pPr algn="l" rtl="0" eaLnBrk="0" fontAlgn="base" hangingPunct="0">
        <a:spcBef>
          <a:spcPct val="0"/>
        </a:spcBef>
        <a:spcAft>
          <a:spcPct val="0"/>
        </a:spcAft>
        <a:defRPr sz="2700" b="1" i="1">
          <a:solidFill>
            <a:schemeClr val="tx2"/>
          </a:solidFill>
          <a:latin typeface="Univers" pitchFamily="34" charset="-18"/>
          <a:ea typeface="ＭＳ Ｐゴシック" pitchFamily="20" charset="-128"/>
          <a:cs typeface="ＭＳ Ｐゴシック" charset="0"/>
        </a:defRPr>
      </a:lvl3pPr>
      <a:lvl4pPr algn="l" rtl="0" eaLnBrk="0" fontAlgn="base" hangingPunct="0">
        <a:spcBef>
          <a:spcPct val="0"/>
        </a:spcBef>
        <a:spcAft>
          <a:spcPct val="0"/>
        </a:spcAft>
        <a:defRPr sz="2700" b="1" i="1">
          <a:solidFill>
            <a:schemeClr val="tx2"/>
          </a:solidFill>
          <a:latin typeface="Univers" pitchFamily="34" charset="-18"/>
          <a:ea typeface="ＭＳ Ｐゴシック" pitchFamily="20" charset="-128"/>
          <a:cs typeface="ＭＳ Ｐゴシック" charset="0"/>
        </a:defRPr>
      </a:lvl4pPr>
      <a:lvl5pPr algn="l" rtl="0" eaLnBrk="0" fontAlgn="base" hangingPunct="0">
        <a:spcBef>
          <a:spcPct val="0"/>
        </a:spcBef>
        <a:spcAft>
          <a:spcPct val="0"/>
        </a:spcAft>
        <a:defRPr sz="2700" b="1" i="1">
          <a:solidFill>
            <a:schemeClr val="tx2"/>
          </a:solidFill>
          <a:latin typeface="Univers" pitchFamily="34" charset="-18"/>
          <a:ea typeface="ＭＳ Ｐゴシック" pitchFamily="20" charset="-128"/>
          <a:cs typeface="ＭＳ Ｐゴシック" charset="0"/>
        </a:defRPr>
      </a:lvl5pPr>
      <a:lvl6pPr marL="342900" algn="l" rtl="0" fontAlgn="base">
        <a:spcBef>
          <a:spcPct val="0"/>
        </a:spcBef>
        <a:spcAft>
          <a:spcPct val="0"/>
        </a:spcAft>
        <a:defRPr sz="2700" b="1" i="1">
          <a:solidFill>
            <a:schemeClr val="tx2"/>
          </a:solidFill>
          <a:latin typeface="Univers" pitchFamily="34" charset="-18"/>
          <a:ea typeface="ＭＳ Ｐゴシック" pitchFamily="20" charset="-128"/>
        </a:defRPr>
      </a:lvl6pPr>
      <a:lvl7pPr marL="685800" algn="l" rtl="0" fontAlgn="base">
        <a:spcBef>
          <a:spcPct val="0"/>
        </a:spcBef>
        <a:spcAft>
          <a:spcPct val="0"/>
        </a:spcAft>
        <a:defRPr sz="2700" b="1" i="1">
          <a:solidFill>
            <a:schemeClr val="tx2"/>
          </a:solidFill>
          <a:latin typeface="Univers" pitchFamily="34" charset="-18"/>
          <a:ea typeface="ＭＳ Ｐゴシック" pitchFamily="20" charset="-128"/>
        </a:defRPr>
      </a:lvl7pPr>
      <a:lvl8pPr marL="1028700" algn="l" rtl="0" fontAlgn="base">
        <a:spcBef>
          <a:spcPct val="0"/>
        </a:spcBef>
        <a:spcAft>
          <a:spcPct val="0"/>
        </a:spcAft>
        <a:defRPr sz="2700" b="1" i="1">
          <a:solidFill>
            <a:schemeClr val="tx2"/>
          </a:solidFill>
          <a:latin typeface="Univers" pitchFamily="34" charset="-18"/>
          <a:ea typeface="ＭＳ Ｐゴシック" pitchFamily="20" charset="-128"/>
        </a:defRPr>
      </a:lvl8pPr>
      <a:lvl9pPr marL="1371600" algn="l" rtl="0" fontAlgn="base">
        <a:spcBef>
          <a:spcPct val="0"/>
        </a:spcBef>
        <a:spcAft>
          <a:spcPct val="0"/>
        </a:spcAft>
        <a:defRPr sz="2700" b="1" i="1">
          <a:solidFill>
            <a:schemeClr val="tx2"/>
          </a:solidFill>
          <a:latin typeface="Univers" pitchFamily="34" charset="-18"/>
          <a:ea typeface="ＭＳ Ｐゴシック" pitchFamily="20" charset="-128"/>
        </a:defRPr>
      </a:lvl9pPr>
    </p:titleStyle>
    <p:bodyStyle>
      <a:lvl1pPr marL="257175" indent="-257175" algn="l" rtl="0" eaLnBrk="0" fontAlgn="base" hangingPunct="0">
        <a:spcBef>
          <a:spcPct val="20000"/>
        </a:spcBef>
        <a:spcAft>
          <a:spcPct val="0"/>
        </a:spcAft>
        <a:defRPr sz="2100" b="1">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2100">
          <a:solidFill>
            <a:schemeClr val="tx1"/>
          </a:solidFill>
          <a:latin typeface="Arial" charset="0"/>
          <a:ea typeface="+mn-ea"/>
        </a:defRPr>
      </a:lvl2pPr>
      <a:lvl3pPr marL="857250" indent="-171450" algn="l" rtl="0" eaLnBrk="0" fontAlgn="base" hangingPunct="0">
        <a:spcBef>
          <a:spcPct val="20000"/>
        </a:spcBef>
        <a:spcAft>
          <a:spcPct val="0"/>
        </a:spcAft>
        <a:buChar char="•"/>
        <a:defRPr sz="1800">
          <a:solidFill>
            <a:schemeClr val="tx1"/>
          </a:solidFill>
          <a:latin typeface="Arial" charset="0"/>
          <a:ea typeface="+mn-ea"/>
        </a:defRPr>
      </a:lvl3pPr>
      <a:lvl4pPr marL="1200150" indent="-171450" algn="l" rtl="0" eaLnBrk="0" fontAlgn="base" hangingPunct="0">
        <a:spcBef>
          <a:spcPct val="20000"/>
        </a:spcBef>
        <a:spcAft>
          <a:spcPct val="0"/>
        </a:spcAft>
        <a:buChar char="–"/>
        <a:defRPr sz="1500">
          <a:solidFill>
            <a:schemeClr val="tx1"/>
          </a:solidFill>
          <a:latin typeface="Arial" charset="0"/>
          <a:ea typeface="+mn-ea"/>
        </a:defRPr>
      </a:lvl4pPr>
      <a:lvl5pPr marL="1543050" indent="-171450" algn="l" rtl="0" eaLnBrk="0" fontAlgn="base" hangingPunct="0">
        <a:spcBef>
          <a:spcPct val="20000"/>
        </a:spcBef>
        <a:spcAft>
          <a:spcPct val="0"/>
        </a:spcAft>
        <a:buChar char="»"/>
        <a:defRPr sz="1500">
          <a:solidFill>
            <a:schemeClr val="tx1"/>
          </a:solidFill>
          <a:latin typeface="Arial" charset="0"/>
          <a:ea typeface="+mn-ea"/>
        </a:defRPr>
      </a:lvl5pPr>
      <a:lvl6pPr marL="1885950" indent="-171450" algn="l" rtl="0" fontAlgn="base">
        <a:spcBef>
          <a:spcPct val="20000"/>
        </a:spcBef>
        <a:spcAft>
          <a:spcPct val="0"/>
        </a:spcAft>
        <a:buChar char="»"/>
        <a:defRPr sz="1500">
          <a:solidFill>
            <a:schemeClr val="tx1"/>
          </a:solidFill>
          <a:latin typeface="Arial" charset="0"/>
          <a:ea typeface="+mn-ea"/>
        </a:defRPr>
      </a:lvl6pPr>
      <a:lvl7pPr marL="2228850" indent="-171450" algn="l" rtl="0" fontAlgn="base">
        <a:spcBef>
          <a:spcPct val="20000"/>
        </a:spcBef>
        <a:spcAft>
          <a:spcPct val="0"/>
        </a:spcAft>
        <a:buChar char="»"/>
        <a:defRPr sz="1500">
          <a:solidFill>
            <a:schemeClr val="tx1"/>
          </a:solidFill>
          <a:latin typeface="Arial" charset="0"/>
          <a:ea typeface="+mn-ea"/>
        </a:defRPr>
      </a:lvl7pPr>
      <a:lvl8pPr marL="2571750" indent="-171450" algn="l" rtl="0" fontAlgn="base">
        <a:spcBef>
          <a:spcPct val="20000"/>
        </a:spcBef>
        <a:spcAft>
          <a:spcPct val="0"/>
        </a:spcAft>
        <a:buChar char="»"/>
        <a:defRPr sz="1500">
          <a:solidFill>
            <a:schemeClr val="tx1"/>
          </a:solidFill>
          <a:latin typeface="Arial" charset="0"/>
          <a:ea typeface="+mn-ea"/>
        </a:defRPr>
      </a:lvl8pPr>
      <a:lvl9pPr marL="2914650" indent="-171450" algn="l" rtl="0" fontAlgn="base">
        <a:spcBef>
          <a:spcPct val="20000"/>
        </a:spcBef>
        <a:spcAft>
          <a:spcPct val="0"/>
        </a:spcAft>
        <a:buChar char="»"/>
        <a:defRPr sz="1500">
          <a:solidFill>
            <a:schemeClr val="tx1"/>
          </a:solidFill>
          <a:latin typeface="Arial" charset="0"/>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A272FCD-B87A-6340-BE1B-C69CD4FCC075}"/>
              </a:ext>
            </a:extLst>
          </p:cNvPr>
          <p:cNvSpPr/>
          <p:nvPr userDrawn="1"/>
        </p:nvSpPr>
        <p:spPr>
          <a:xfrm>
            <a:off x="267366" y="666963"/>
            <a:ext cx="8609267" cy="74254"/>
          </a:xfrm>
          <a:prstGeom prst="rect">
            <a:avLst/>
          </a:prstGeom>
          <a:gradFill flip="none" rotWithShape="1">
            <a:gsLst>
              <a:gs pos="0">
                <a:srgbClr val="F26922"/>
              </a:gs>
              <a:gs pos="100000">
                <a:srgbClr val="FDCD4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26" name="Rectangle 2"/>
          <p:cNvSpPr>
            <a:spLocks noGrp="1" noChangeArrowheads="1"/>
          </p:cNvSpPr>
          <p:nvPr>
            <p:ph type="title"/>
          </p:nvPr>
        </p:nvSpPr>
        <p:spPr bwMode="auto">
          <a:xfrm>
            <a:off x="861856" y="43015"/>
            <a:ext cx="5987489" cy="83839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6627" name="Rectangle 3"/>
          <p:cNvSpPr>
            <a:spLocks noGrp="1" noChangeArrowheads="1"/>
          </p:cNvSpPr>
          <p:nvPr>
            <p:ph type="body" idx="1"/>
          </p:nvPr>
        </p:nvSpPr>
        <p:spPr bwMode="auto">
          <a:xfrm>
            <a:off x="685800" y="1676400"/>
            <a:ext cx="7772400" cy="4495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468" name="Rectangle 4"/>
          <p:cNvSpPr>
            <a:spLocks noGrp="1" noChangeArrowheads="1"/>
          </p:cNvSpPr>
          <p:nvPr>
            <p:ph type="dt" sz="half" idx="2"/>
          </p:nvPr>
        </p:nvSpPr>
        <p:spPr bwMode="auto">
          <a:xfrm>
            <a:off x="685800" y="6539526"/>
            <a:ext cx="1905000" cy="161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750">
                <a:latin typeface="+mn-lt"/>
              </a:defRPr>
            </a:lvl1pPr>
          </a:lstStyle>
          <a:p>
            <a:r>
              <a:rPr lang="en-US" sz="700" b="1" dirty="0"/>
              <a:t>Data through 04June21</a:t>
            </a:r>
          </a:p>
          <a:p>
            <a:endParaRPr lang="en-US" dirty="0"/>
          </a:p>
        </p:txBody>
      </p:sp>
      <p:sp>
        <p:nvSpPr>
          <p:cNvPr id="11" name="TextBox 10"/>
          <p:cNvSpPr txBox="1"/>
          <p:nvPr userDrawn="1"/>
        </p:nvSpPr>
        <p:spPr>
          <a:xfrm>
            <a:off x="2824316" y="6638533"/>
            <a:ext cx="3495369" cy="276999"/>
          </a:xfrm>
          <a:prstGeom prst="rect">
            <a:avLst/>
          </a:prstGeom>
          <a:noFill/>
        </p:spPr>
        <p:txBody>
          <a:bodyPr wrap="square" rtlCol="0">
            <a:spAutoFit/>
          </a:bodyPr>
          <a:lstStyle/>
          <a:p>
            <a:pPr algn="ctr"/>
            <a:r>
              <a:rPr lang="en-US" sz="1200" b="1" dirty="0">
                <a:solidFill>
                  <a:srgbClr val="336600"/>
                </a:solidFill>
              </a:rPr>
              <a:t>UNCLASSIFIED</a:t>
            </a:r>
          </a:p>
        </p:txBody>
      </p:sp>
      <p:sp>
        <p:nvSpPr>
          <p:cNvPr id="12" name="TextBox 11"/>
          <p:cNvSpPr txBox="1"/>
          <p:nvPr userDrawn="1"/>
        </p:nvSpPr>
        <p:spPr>
          <a:xfrm>
            <a:off x="2824316" y="-42298"/>
            <a:ext cx="3495369" cy="276999"/>
          </a:xfrm>
          <a:prstGeom prst="rect">
            <a:avLst/>
          </a:prstGeom>
          <a:noFill/>
        </p:spPr>
        <p:txBody>
          <a:bodyPr wrap="square" rtlCol="0">
            <a:spAutoFit/>
          </a:bodyPr>
          <a:lstStyle/>
          <a:p>
            <a:pPr algn="ctr"/>
            <a:r>
              <a:rPr lang="en-US" sz="1200" b="1" dirty="0">
                <a:solidFill>
                  <a:srgbClr val="336600"/>
                </a:solidFill>
              </a:rPr>
              <a:t>UNCLASSIFIED</a:t>
            </a:r>
          </a:p>
        </p:txBody>
      </p:sp>
    </p:spTree>
    <p:extLst>
      <p:ext uri="{BB962C8B-B14F-4D97-AF65-F5344CB8AC3E}">
        <p14:creationId xmlns:p14="http://schemas.microsoft.com/office/powerpoint/2010/main" val="1421519677"/>
      </p:ext>
    </p:extLst>
  </p:cSld>
  <p:clrMap bg1="lt1" tx1="dk1" bg2="lt2" tx2="dk2" accent1="accent1" accent2="accent2" accent3="accent3" accent4="accent4" accent5="accent5" accent6="accent6" hlink="hlink" folHlink="folHlink"/>
  <p:sldLayoutIdLst>
    <p:sldLayoutId id="2147484731" r:id="rId1"/>
    <p:sldLayoutId id="2147484735" r:id="rId2"/>
  </p:sldLayoutIdLst>
  <p:hf hdr="0" ftr="0" dt="0"/>
  <p:txStyles>
    <p:titleStyle>
      <a:lvl1pPr marL="342900" indent="-342900" algn="l" rtl="0" eaLnBrk="0" fontAlgn="base" hangingPunct="0">
        <a:spcBef>
          <a:spcPct val="0"/>
        </a:spcBef>
        <a:spcAft>
          <a:spcPct val="0"/>
        </a:spcAft>
        <a:defRPr sz="2400" b="1">
          <a:solidFill>
            <a:schemeClr val="tx2"/>
          </a:solidFill>
          <a:latin typeface="+mn-lt"/>
          <a:ea typeface="+mj-ea"/>
          <a:cs typeface="Arial" pitchFamily="34" charset="0"/>
        </a:defRPr>
      </a:lvl1pPr>
      <a:lvl2pPr marL="342900" indent="-342900" algn="l" rtl="0" eaLnBrk="0" fontAlgn="base" hangingPunct="0">
        <a:spcBef>
          <a:spcPct val="0"/>
        </a:spcBef>
        <a:spcAft>
          <a:spcPct val="0"/>
        </a:spcAft>
        <a:defRPr sz="2400" b="1">
          <a:solidFill>
            <a:schemeClr val="tx2"/>
          </a:solidFill>
          <a:latin typeface="Univers" pitchFamily="34" charset="-18"/>
          <a:ea typeface="ＭＳ Ｐゴシック" pitchFamily="20" charset="-128"/>
          <a:cs typeface="ＭＳ Ｐゴシック" charset="0"/>
        </a:defRPr>
      </a:lvl2pPr>
      <a:lvl3pPr marL="342900" indent="-342900" algn="l" rtl="0" eaLnBrk="0" fontAlgn="base" hangingPunct="0">
        <a:spcBef>
          <a:spcPct val="0"/>
        </a:spcBef>
        <a:spcAft>
          <a:spcPct val="0"/>
        </a:spcAft>
        <a:defRPr sz="2400" b="1">
          <a:solidFill>
            <a:schemeClr val="tx2"/>
          </a:solidFill>
          <a:latin typeface="Univers" pitchFamily="34" charset="-18"/>
          <a:ea typeface="ＭＳ Ｐゴシック" pitchFamily="20" charset="-128"/>
          <a:cs typeface="ＭＳ Ｐゴシック" charset="0"/>
        </a:defRPr>
      </a:lvl3pPr>
      <a:lvl4pPr marL="342900" indent="-342900" algn="l" rtl="0" eaLnBrk="0" fontAlgn="base" hangingPunct="0">
        <a:spcBef>
          <a:spcPct val="0"/>
        </a:spcBef>
        <a:spcAft>
          <a:spcPct val="0"/>
        </a:spcAft>
        <a:defRPr sz="2400" b="1">
          <a:solidFill>
            <a:schemeClr val="tx2"/>
          </a:solidFill>
          <a:latin typeface="Univers" pitchFamily="34" charset="-18"/>
          <a:ea typeface="ＭＳ Ｐゴシック" pitchFamily="20" charset="-128"/>
          <a:cs typeface="ＭＳ Ｐゴシック" charset="0"/>
        </a:defRPr>
      </a:lvl4pPr>
      <a:lvl5pPr marL="342900" indent="-342900" algn="l" rtl="0" eaLnBrk="0" fontAlgn="base" hangingPunct="0">
        <a:spcBef>
          <a:spcPct val="0"/>
        </a:spcBef>
        <a:spcAft>
          <a:spcPct val="0"/>
        </a:spcAft>
        <a:defRPr sz="2400" b="1">
          <a:solidFill>
            <a:schemeClr val="tx2"/>
          </a:solidFill>
          <a:latin typeface="Univers" pitchFamily="34" charset="-18"/>
          <a:ea typeface="ＭＳ Ｐゴシック" pitchFamily="20" charset="-128"/>
          <a:cs typeface="ＭＳ Ｐゴシック" charset="0"/>
        </a:defRPr>
      </a:lvl5pPr>
      <a:lvl6pPr marL="685800" indent="-342900" algn="l" rtl="0" fontAlgn="base">
        <a:spcBef>
          <a:spcPct val="0"/>
        </a:spcBef>
        <a:spcAft>
          <a:spcPct val="0"/>
        </a:spcAft>
        <a:defRPr sz="2400" b="1">
          <a:solidFill>
            <a:schemeClr val="tx2"/>
          </a:solidFill>
          <a:latin typeface="Univers" pitchFamily="34" charset="-18"/>
          <a:ea typeface="ＭＳ Ｐゴシック" pitchFamily="20" charset="-128"/>
        </a:defRPr>
      </a:lvl6pPr>
      <a:lvl7pPr marL="1028700" indent="-342900" algn="l" rtl="0" fontAlgn="base">
        <a:spcBef>
          <a:spcPct val="0"/>
        </a:spcBef>
        <a:spcAft>
          <a:spcPct val="0"/>
        </a:spcAft>
        <a:defRPr sz="2400" b="1">
          <a:solidFill>
            <a:schemeClr val="tx2"/>
          </a:solidFill>
          <a:latin typeface="Univers" pitchFamily="34" charset="-18"/>
          <a:ea typeface="ＭＳ Ｐゴシック" pitchFamily="20" charset="-128"/>
        </a:defRPr>
      </a:lvl7pPr>
      <a:lvl8pPr marL="1371600" indent="-342900" algn="l" rtl="0" fontAlgn="base">
        <a:spcBef>
          <a:spcPct val="0"/>
        </a:spcBef>
        <a:spcAft>
          <a:spcPct val="0"/>
        </a:spcAft>
        <a:defRPr sz="2400" b="1">
          <a:solidFill>
            <a:schemeClr val="tx2"/>
          </a:solidFill>
          <a:latin typeface="Univers" pitchFamily="34" charset="-18"/>
          <a:ea typeface="ＭＳ Ｐゴシック" pitchFamily="20" charset="-128"/>
        </a:defRPr>
      </a:lvl8pPr>
      <a:lvl9pPr marL="1714500" indent="-342900" algn="l" rtl="0" fontAlgn="base">
        <a:spcBef>
          <a:spcPct val="0"/>
        </a:spcBef>
        <a:spcAft>
          <a:spcPct val="0"/>
        </a:spcAft>
        <a:defRPr sz="2400" b="1">
          <a:solidFill>
            <a:schemeClr val="tx2"/>
          </a:solidFill>
          <a:latin typeface="Univers" pitchFamily="34" charset="-18"/>
          <a:ea typeface="ＭＳ Ｐゴシック" pitchFamily="20" charset="-128"/>
        </a:defRPr>
      </a:lvl9pPr>
    </p:titleStyle>
    <p:bodyStyle>
      <a:lvl1pPr marL="257175" indent="-257175" algn="l" rtl="0" eaLnBrk="0" fontAlgn="base" hangingPunct="0">
        <a:spcBef>
          <a:spcPct val="20000"/>
        </a:spcBef>
        <a:spcAft>
          <a:spcPct val="0"/>
        </a:spcAft>
        <a:buChar char="•"/>
        <a:defRPr sz="2100">
          <a:solidFill>
            <a:schemeClr val="tx1"/>
          </a:solidFill>
          <a:latin typeface="+mn-lt"/>
          <a:ea typeface="+mn-ea"/>
          <a:cs typeface="Arial" pitchFamily="34" charset="0"/>
        </a:defRPr>
      </a:lvl1pPr>
      <a:lvl2pPr marL="557213" indent="-214313" algn="l" rtl="0" eaLnBrk="0" fontAlgn="base" hangingPunct="0">
        <a:spcBef>
          <a:spcPct val="20000"/>
        </a:spcBef>
        <a:spcAft>
          <a:spcPct val="0"/>
        </a:spcAft>
        <a:buChar char="•"/>
        <a:defRPr sz="1800">
          <a:solidFill>
            <a:schemeClr val="tx1"/>
          </a:solidFill>
          <a:latin typeface="+mn-lt"/>
          <a:ea typeface="+mn-ea"/>
          <a:cs typeface="Arial" pitchFamily="34" charset="0"/>
        </a:defRPr>
      </a:lvl2pPr>
      <a:lvl3pPr marL="857250" indent="-171450" algn="l" rtl="0" eaLnBrk="0" fontAlgn="base" hangingPunct="0">
        <a:spcBef>
          <a:spcPct val="20000"/>
        </a:spcBef>
        <a:spcAft>
          <a:spcPct val="0"/>
        </a:spcAft>
        <a:buChar char="•"/>
        <a:defRPr sz="1500">
          <a:solidFill>
            <a:schemeClr val="tx1"/>
          </a:solidFill>
          <a:latin typeface="+mn-lt"/>
          <a:ea typeface="+mn-ea"/>
          <a:cs typeface="Arial" pitchFamily="34" charset="0"/>
        </a:defRPr>
      </a:lvl3pPr>
      <a:lvl4pPr marL="1200150" indent="-171450" algn="l" rtl="0" eaLnBrk="0" fontAlgn="base" hangingPunct="0">
        <a:spcBef>
          <a:spcPct val="20000"/>
        </a:spcBef>
        <a:spcAft>
          <a:spcPct val="0"/>
        </a:spcAft>
        <a:buFont typeface="Times" charset="0"/>
        <a:buChar char="•"/>
        <a:defRPr sz="1200">
          <a:solidFill>
            <a:schemeClr val="tx1"/>
          </a:solidFill>
          <a:latin typeface="+mn-lt"/>
          <a:ea typeface="+mn-ea"/>
          <a:cs typeface="Arial" pitchFamily="34" charset="0"/>
        </a:defRPr>
      </a:lvl4pPr>
      <a:lvl5pPr marL="1543050" indent="-171450" algn="l" rtl="0" eaLnBrk="0" fontAlgn="base" hangingPunct="0">
        <a:spcBef>
          <a:spcPct val="20000"/>
        </a:spcBef>
        <a:spcAft>
          <a:spcPct val="0"/>
        </a:spcAft>
        <a:buFont typeface="Times" charset="0"/>
        <a:buChar char="•"/>
        <a:defRPr sz="1050">
          <a:solidFill>
            <a:schemeClr val="tx1"/>
          </a:solidFill>
          <a:latin typeface="+mn-lt"/>
          <a:ea typeface="+mn-ea"/>
          <a:cs typeface="Arial" pitchFamily="34" charset="0"/>
        </a:defRPr>
      </a:lvl5pPr>
      <a:lvl6pPr marL="1885950" indent="-171450" algn="l" rtl="0" fontAlgn="base">
        <a:spcBef>
          <a:spcPct val="20000"/>
        </a:spcBef>
        <a:spcAft>
          <a:spcPct val="0"/>
        </a:spcAft>
        <a:buFont typeface="Times" pitchFamily="18" charset="0"/>
        <a:buChar char="•"/>
        <a:defRPr sz="1050">
          <a:solidFill>
            <a:schemeClr val="tx1"/>
          </a:solidFill>
          <a:latin typeface="+mn-lt"/>
          <a:ea typeface="+mn-ea"/>
        </a:defRPr>
      </a:lvl6pPr>
      <a:lvl7pPr marL="2228850" indent="-171450" algn="l" rtl="0" fontAlgn="base">
        <a:spcBef>
          <a:spcPct val="20000"/>
        </a:spcBef>
        <a:spcAft>
          <a:spcPct val="0"/>
        </a:spcAft>
        <a:buFont typeface="Times" pitchFamily="18" charset="0"/>
        <a:buChar char="•"/>
        <a:defRPr sz="1050">
          <a:solidFill>
            <a:schemeClr val="tx1"/>
          </a:solidFill>
          <a:latin typeface="+mn-lt"/>
          <a:ea typeface="+mn-ea"/>
        </a:defRPr>
      </a:lvl7pPr>
      <a:lvl8pPr marL="2571750" indent="-171450" algn="l" rtl="0" fontAlgn="base">
        <a:spcBef>
          <a:spcPct val="20000"/>
        </a:spcBef>
        <a:spcAft>
          <a:spcPct val="0"/>
        </a:spcAft>
        <a:buFont typeface="Times" pitchFamily="18" charset="0"/>
        <a:buChar char="•"/>
        <a:defRPr sz="1050">
          <a:solidFill>
            <a:schemeClr val="tx1"/>
          </a:solidFill>
          <a:latin typeface="+mn-lt"/>
          <a:ea typeface="+mn-ea"/>
        </a:defRPr>
      </a:lvl8pPr>
      <a:lvl9pPr marL="2914650" indent="-171450" algn="l" rtl="0" fontAlgn="base">
        <a:spcBef>
          <a:spcPct val="20000"/>
        </a:spcBef>
        <a:spcAft>
          <a:spcPct val="0"/>
        </a:spcAft>
        <a:buFont typeface="Times" pitchFamily="18" charset="0"/>
        <a:buChar char="•"/>
        <a:defRPr sz="105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b="1" dirty="0"/>
              <a:t>Data through 04June21</a:t>
            </a:r>
            <a:endParaRPr lang="en-US" sz="1200" b="1"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525A6-2532-4479-941E-9CE4E69F57FA}" type="slidenum">
              <a:rPr lang="en-US" smtClean="0"/>
              <a:t>‹#›</a:t>
            </a:fld>
            <a:endParaRPr lang="en-US"/>
          </a:p>
        </p:txBody>
      </p:sp>
    </p:spTree>
    <p:extLst>
      <p:ext uri="{BB962C8B-B14F-4D97-AF65-F5344CB8AC3E}">
        <p14:creationId xmlns:p14="http://schemas.microsoft.com/office/powerpoint/2010/main" val="2472822328"/>
      </p:ext>
    </p:extLst>
  </p:cSld>
  <p:clrMap bg1="lt1" tx1="dk1" bg2="lt2" tx2="dk2" accent1="accent1" accent2="accent2" accent3="accent3" accent4="accent4" accent5="accent5" accent6="accent6" hlink="hlink" folHlink="folHlink"/>
  <p:sldLayoutIdLst>
    <p:sldLayoutId id="21474847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ourworldindata.org/coronaviru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urworldindata.org/coronaviru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0100" y="2561618"/>
            <a:ext cx="8229600" cy="1143000"/>
          </a:xfrm>
        </p:spPr>
        <p:txBody>
          <a:bodyPr/>
          <a:lstStyle/>
          <a:p>
            <a:r>
              <a:rPr lang="en-US" sz="3600" dirty="0"/>
              <a:t>USAFRICOM COVID-19 Trends for Selected Countries</a:t>
            </a:r>
            <a:br>
              <a:rPr lang="en-US" sz="3600" dirty="0">
                <a:latin typeface="+mj-lt"/>
              </a:rPr>
            </a:br>
            <a:br>
              <a:rPr lang="en-US" sz="3600" dirty="0">
                <a:latin typeface="+mj-lt"/>
              </a:rPr>
            </a:br>
            <a:r>
              <a:rPr lang="en-US" sz="3600" dirty="0">
                <a:solidFill>
                  <a:schemeClr val="bg1">
                    <a:lumMod val="50000"/>
                  </a:schemeClr>
                </a:solidFill>
                <a:latin typeface="+mj-lt"/>
              </a:rPr>
              <a:t>June 4, 2021</a:t>
            </a:r>
            <a:br>
              <a:rPr lang="en-US" sz="3600" dirty="0">
                <a:latin typeface="+mj-lt"/>
              </a:rPr>
            </a:br>
            <a:br>
              <a:rPr lang="en-US" dirty="0"/>
            </a:br>
            <a:r>
              <a:rPr lang="en-US" sz="1800" b="0" dirty="0"/>
              <a:t>The overall classification of this briefing is: </a:t>
            </a:r>
            <a:r>
              <a:rPr lang="en-US" sz="1800" dirty="0">
                <a:solidFill>
                  <a:srgbClr val="008000"/>
                </a:solidFill>
              </a:rPr>
              <a:t>UNCLASSIFIED</a:t>
            </a:r>
            <a:endParaRPr lang="en-US" dirty="0">
              <a:solidFill>
                <a:schemeClr val="bg1">
                  <a:lumMod val="75000"/>
                </a:schemeClr>
              </a:solidFill>
            </a:endParaRPr>
          </a:p>
        </p:txBody>
      </p:sp>
      <p:sp>
        <p:nvSpPr>
          <p:cNvPr id="2" name="TextBox 1"/>
          <p:cNvSpPr txBox="1"/>
          <p:nvPr/>
        </p:nvSpPr>
        <p:spPr>
          <a:xfrm>
            <a:off x="4939323" y="6182935"/>
            <a:ext cx="4204677" cy="430887"/>
          </a:xfrm>
          <a:prstGeom prst="rect">
            <a:avLst/>
          </a:prstGeom>
          <a:noFill/>
        </p:spPr>
        <p:txBody>
          <a:bodyPr wrap="square" rtlCol="0">
            <a:spAutoFit/>
          </a:bodyPr>
          <a:lstStyle/>
          <a:p>
            <a:pPr algn="r"/>
            <a:r>
              <a:rPr lang="en-US" sz="1100" dirty="0">
                <a:solidFill>
                  <a:schemeClr val="bg1">
                    <a:lumMod val="65000"/>
                  </a:schemeClr>
                </a:solidFill>
              </a:rPr>
              <a:t>Point of Contact: DTRA Operations and Integration Department</a:t>
            </a:r>
          </a:p>
          <a:p>
            <a:pPr algn="r"/>
            <a:r>
              <a:rPr lang="en-US" sz="1100" dirty="0">
                <a:solidFill>
                  <a:schemeClr val="bg1">
                    <a:lumMod val="65000"/>
                  </a:schemeClr>
                </a:solidFill>
              </a:rPr>
              <a:t>703-995-3063</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38A2B1-471B-4F3C-9E65-03D77DC0D12C}"/>
              </a:ext>
            </a:extLst>
          </p:cNvPr>
          <p:cNvPicPr>
            <a:picLocks noChangeAspect="1"/>
          </p:cNvPicPr>
          <p:nvPr/>
        </p:nvPicPr>
        <p:blipFill>
          <a:blip r:embed="rId2"/>
          <a:stretch>
            <a:fillRect/>
          </a:stretch>
        </p:blipFill>
        <p:spPr>
          <a:xfrm>
            <a:off x="3035301" y="4179522"/>
            <a:ext cx="5461000" cy="2587318"/>
          </a:xfrm>
          <a:prstGeom prst="rect">
            <a:avLst/>
          </a:prstGeom>
        </p:spPr>
      </p:pic>
      <p:pic>
        <p:nvPicPr>
          <p:cNvPr id="3" name="Picture 2">
            <a:extLst>
              <a:ext uri="{FF2B5EF4-FFF2-40B4-BE49-F238E27FC236}">
                <a16:creationId xmlns:a16="http://schemas.microsoft.com/office/drawing/2014/main" id="{2DD640C1-F6CC-402E-B0FC-9EF8ED69B687}"/>
              </a:ext>
            </a:extLst>
          </p:cNvPr>
          <p:cNvPicPr>
            <a:picLocks noChangeAspect="1"/>
          </p:cNvPicPr>
          <p:nvPr/>
        </p:nvPicPr>
        <p:blipFill>
          <a:blip r:embed="rId3"/>
          <a:stretch>
            <a:fillRect/>
          </a:stretch>
        </p:blipFill>
        <p:spPr>
          <a:xfrm>
            <a:off x="3128387" y="1324251"/>
            <a:ext cx="5275262" cy="2846883"/>
          </a:xfrm>
          <a:prstGeom prst="rect">
            <a:avLst/>
          </a:prstGeom>
        </p:spPr>
      </p:pic>
      <p:sp>
        <p:nvSpPr>
          <p:cNvPr id="30" name="TextBox 29">
            <a:extLst>
              <a:ext uri="{FF2B5EF4-FFF2-40B4-BE49-F238E27FC236}">
                <a16:creationId xmlns:a16="http://schemas.microsoft.com/office/drawing/2014/main" id="{56BE62F0-2C93-4CEB-A4A2-8A5B50A68C3E}"/>
              </a:ext>
            </a:extLst>
          </p:cNvPr>
          <p:cNvSpPr txBox="1"/>
          <p:nvPr/>
        </p:nvSpPr>
        <p:spPr>
          <a:xfrm>
            <a:off x="6651685" y="6629747"/>
            <a:ext cx="2494973" cy="215444"/>
          </a:xfrm>
          <a:prstGeom prst="rect">
            <a:avLst/>
          </a:prstGeom>
          <a:solidFill>
            <a:schemeClr val="bg1">
              <a:lumMod val="95000"/>
            </a:schemeClr>
          </a:solidFill>
        </p:spPr>
        <p:txBody>
          <a:bodyPr wrap="square" rtlCol="0">
            <a:spAutoFit/>
          </a:bodyPr>
          <a:lstStyle/>
          <a:p>
            <a:r>
              <a:rPr lang="en-US" sz="800" b="1" dirty="0"/>
              <a:t>Data from: </a:t>
            </a:r>
            <a:r>
              <a:rPr lang="en-US" sz="800" dirty="0">
                <a:hlinkClick r:id="rId4"/>
              </a:rPr>
              <a:t>https://ourworldindata.org/coronavirus</a:t>
            </a:r>
            <a:endParaRPr lang="en-US" sz="800" b="1" dirty="0"/>
          </a:p>
        </p:txBody>
      </p:sp>
      <p:sp>
        <p:nvSpPr>
          <p:cNvPr id="47" name="Rectangle 2">
            <a:extLst>
              <a:ext uri="{FF2B5EF4-FFF2-40B4-BE49-F238E27FC236}">
                <a16:creationId xmlns:a16="http://schemas.microsoft.com/office/drawing/2014/main" id="{BF5388B0-EC5F-4E5C-8147-DFA6B30775BB}"/>
              </a:ext>
            </a:extLst>
          </p:cNvPr>
          <p:cNvSpPr txBox="1">
            <a:spLocks noChangeArrowheads="1"/>
          </p:cNvSpPr>
          <p:nvPr/>
        </p:nvSpPr>
        <p:spPr bwMode="auto">
          <a:xfrm>
            <a:off x="0" y="99548"/>
            <a:ext cx="9144000" cy="555625"/>
          </a:xfrm>
          <a:prstGeom prst="rect">
            <a:avLst/>
          </a:prstGeom>
          <a:noFill/>
          <a:ln>
            <a:noFill/>
          </a:ln>
          <a:extLst>
            <a:ext uri="{909E8E84-426E-40dd-AFC4-6F175D3DCCD1}"/>
            <a:ext uri="{91240B29-F687-4f45-9708-019B960494DF}"/>
          </a:extLst>
        </p:spPr>
        <p:txBody>
          <a:bodyPr lIns="68580" tIns="34290" rIns="68580" bIns="34290" anchor="ctr"/>
          <a:lstStyle>
            <a:lvl1pPr marL="457200" indent="-457200" algn="l" rtl="0" eaLnBrk="0" fontAlgn="base" hangingPunct="0">
              <a:spcBef>
                <a:spcPct val="0"/>
              </a:spcBef>
              <a:spcAft>
                <a:spcPct val="0"/>
              </a:spcAft>
              <a:defRPr sz="3200" b="1">
                <a:solidFill>
                  <a:schemeClr val="tx2"/>
                </a:solidFill>
                <a:latin typeface="+mn-lt"/>
                <a:ea typeface="+mj-ea"/>
                <a:cs typeface="Arial" pitchFamily="34" charset="0"/>
              </a:defRPr>
            </a:lvl1pPr>
            <a:lvl2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2pPr>
            <a:lvl3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3pPr>
            <a:lvl4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4pPr>
            <a:lvl5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5pPr>
            <a:lvl6pPr marL="914400" indent="-457200" algn="l" rtl="0" fontAlgn="base">
              <a:spcBef>
                <a:spcPct val="0"/>
              </a:spcBef>
              <a:spcAft>
                <a:spcPct val="0"/>
              </a:spcAft>
              <a:defRPr sz="3200" b="1">
                <a:solidFill>
                  <a:schemeClr val="tx2"/>
                </a:solidFill>
                <a:latin typeface="Univers" pitchFamily="34" charset="-18"/>
                <a:ea typeface="ＭＳ Ｐゴシック" pitchFamily="20" charset="-128"/>
              </a:defRPr>
            </a:lvl6pPr>
            <a:lvl7pPr marL="1371600" indent="-457200" algn="l" rtl="0" fontAlgn="base">
              <a:spcBef>
                <a:spcPct val="0"/>
              </a:spcBef>
              <a:spcAft>
                <a:spcPct val="0"/>
              </a:spcAft>
              <a:defRPr sz="3200" b="1">
                <a:solidFill>
                  <a:schemeClr val="tx2"/>
                </a:solidFill>
                <a:latin typeface="Univers" pitchFamily="34" charset="-18"/>
                <a:ea typeface="ＭＳ Ｐゴシック" pitchFamily="20" charset="-128"/>
              </a:defRPr>
            </a:lvl7pPr>
            <a:lvl8pPr marL="1828800" indent="-457200" algn="l" rtl="0" fontAlgn="base">
              <a:spcBef>
                <a:spcPct val="0"/>
              </a:spcBef>
              <a:spcAft>
                <a:spcPct val="0"/>
              </a:spcAft>
              <a:defRPr sz="3200" b="1">
                <a:solidFill>
                  <a:schemeClr val="tx2"/>
                </a:solidFill>
                <a:latin typeface="Univers" pitchFamily="34" charset="-18"/>
                <a:ea typeface="ＭＳ Ｐゴシック" pitchFamily="20" charset="-128"/>
              </a:defRPr>
            </a:lvl8pPr>
            <a:lvl9pPr marL="2286000" indent="-457200" algn="l" rtl="0" fontAlgn="base">
              <a:spcBef>
                <a:spcPct val="0"/>
              </a:spcBef>
              <a:spcAft>
                <a:spcPct val="0"/>
              </a:spcAft>
              <a:defRPr sz="3200" b="1">
                <a:solidFill>
                  <a:schemeClr val="tx2"/>
                </a:solidFill>
                <a:latin typeface="Univers" pitchFamily="34" charset="-18"/>
                <a:ea typeface="ＭＳ Ｐゴシック" pitchFamily="20"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Univers"/>
                <a:ea typeface="ＭＳ Ｐゴシック"/>
                <a:cs typeface="Arial" pitchFamily="34" charset="0"/>
              </a:rPr>
              <a:t>USAFRICOM Metrics (Selected Countries)</a:t>
            </a:r>
          </a:p>
        </p:txBody>
      </p:sp>
      <p:sp>
        <p:nvSpPr>
          <p:cNvPr id="18" name="TextBox 17">
            <a:extLst>
              <a:ext uri="{FF2B5EF4-FFF2-40B4-BE49-F238E27FC236}">
                <a16:creationId xmlns:a16="http://schemas.microsoft.com/office/drawing/2014/main" id="{AA3FC382-D649-4F57-84D9-722761E42A5B}"/>
              </a:ext>
            </a:extLst>
          </p:cNvPr>
          <p:cNvSpPr txBox="1"/>
          <p:nvPr/>
        </p:nvSpPr>
        <p:spPr>
          <a:xfrm>
            <a:off x="46474" y="455441"/>
            <a:ext cx="9081896" cy="1231106"/>
          </a:xfrm>
          <a:prstGeom prst="rect">
            <a:avLst/>
          </a:prstGeom>
          <a:noFill/>
        </p:spPr>
        <p:txBody>
          <a:bodyPr wrap="square" rtlCol="0">
            <a:spAutoFit/>
          </a:bodyPr>
          <a:lstStyle/>
          <a:p>
            <a:r>
              <a:rPr lang="en-US" sz="1400" b="1" dirty="0"/>
              <a:t>Summary:</a:t>
            </a:r>
          </a:p>
          <a:p>
            <a:r>
              <a:rPr lang="en-US" sz="1200" dirty="0">
                <a:effectLst/>
                <a:latin typeface="Cambria" panose="02040503050406030204" pitchFamily="18" charset="0"/>
                <a:ea typeface="Cambria" panose="02040503050406030204" pitchFamily="18" charset="0"/>
                <a:cs typeface="Times New Roman" panose="02020603050405020304" pitchFamily="18" charset="0"/>
              </a:rPr>
              <a:t>South Africa’s new cases have fallen this week, but have generally been rising. South Africa, Zambia, and Botswana are at risk of a third wave, with cases creeping up recently. Positive test rates have been rising in South Africa, Zambia, and Mozambique. South Africa’s rising test positivity, coupled with falling numbers of new cases, could indicate better targeted testing of people who are actually showing symptoms. </a:t>
            </a:r>
            <a:endParaRPr lang="en-US" sz="1200" dirty="0"/>
          </a:p>
          <a:p>
            <a:endParaRPr lang="en-US" sz="1200" dirty="0"/>
          </a:p>
        </p:txBody>
      </p:sp>
      <p:graphicFrame>
        <p:nvGraphicFramePr>
          <p:cNvPr id="9" name="Table 8">
            <a:extLst>
              <a:ext uri="{FF2B5EF4-FFF2-40B4-BE49-F238E27FC236}">
                <a16:creationId xmlns:a16="http://schemas.microsoft.com/office/drawing/2014/main" id="{9A9C0034-D2C1-46B0-9889-BD71037ED851}"/>
              </a:ext>
            </a:extLst>
          </p:cNvPr>
          <p:cNvGraphicFramePr>
            <a:graphicFrameLocks noGrp="1"/>
          </p:cNvGraphicFramePr>
          <p:nvPr>
            <p:extLst>
              <p:ext uri="{D42A27DB-BD31-4B8C-83A1-F6EECF244321}">
                <p14:modId xmlns:p14="http://schemas.microsoft.com/office/powerpoint/2010/main" val="3062913373"/>
              </p:ext>
            </p:extLst>
          </p:nvPr>
        </p:nvGraphicFramePr>
        <p:xfrm>
          <a:off x="252789" y="2139904"/>
          <a:ext cx="2239527" cy="2846880"/>
        </p:xfrm>
        <a:graphic>
          <a:graphicData uri="http://schemas.openxmlformats.org/drawingml/2006/table">
            <a:tbl>
              <a:tblPr>
                <a:tableStyleId>{8EC20E35-A176-4012-BC5E-935CFFF8708E}</a:tableStyleId>
              </a:tblPr>
              <a:tblGrid>
                <a:gridCol w="1041420">
                  <a:extLst>
                    <a:ext uri="{9D8B030D-6E8A-4147-A177-3AD203B41FA5}">
                      <a16:colId xmlns:a16="http://schemas.microsoft.com/office/drawing/2014/main" val="4208332500"/>
                    </a:ext>
                  </a:extLst>
                </a:gridCol>
                <a:gridCol w="576448">
                  <a:extLst>
                    <a:ext uri="{9D8B030D-6E8A-4147-A177-3AD203B41FA5}">
                      <a16:colId xmlns:a16="http://schemas.microsoft.com/office/drawing/2014/main" val="1927476747"/>
                    </a:ext>
                  </a:extLst>
                </a:gridCol>
                <a:gridCol w="621659">
                  <a:extLst>
                    <a:ext uri="{9D8B030D-6E8A-4147-A177-3AD203B41FA5}">
                      <a16:colId xmlns:a16="http://schemas.microsoft.com/office/drawing/2014/main" val="2549540539"/>
                    </a:ext>
                  </a:extLst>
                </a:gridCol>
              </a:tblGrid>
              <a:tr h="646760">
                <a:tc>
                  <a:txBody>
                    <a:bodyPr/>
                    <a:lstStyle/>
                    <a:p>
                      <a:pPr algn="ctr" fontAlgn="b"/>
                      <a:r>
                        <a:rPr lang="en-US" sz="1200" b="1" i="0" u="none" strike="noStrike" dirty="0">
                          <a:solidFill>
                            <a:srgbClr val="000000"/>
                          </a:solidFill>
                          <a:effectLst/>
                          <a:latin typeface="Calibri" panose="020F0502020204030204" pitchFamily="34" charset="0"/>
                        </a:rPr>
                        <a:t>Country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200" b="1" i="0" u="none" strike="noStrike" dirty="0">
                          <a:solidFill>
                            <a:srgbClr val="000000"/>
                          </a:solidFill>
                          <a:effectLst/>
                          <a:latin typeface="Calibri" panose="020F0502020204030204" pitchFamily="34" charset="0"/>
                        </a:rPr>
                        <a:t>New Cases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200" b="1" i="0" u="none" strike="noStrike" dirty="0">
                          <a:solidFill>
                            <a:srgbClr val="000000"/>
                          </a:solidFill>
                          <a:effectLst/>
                          <a:latin typeface="Calibri" panose="020F0502020204030204" pitchFamily="34" charset="0"/>
                        </a:rPr>
                        <a:t>New Cases /1M Pop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36396831"/>
                  </a:ext>
                </a:extLst>
              </a:tr>
              <a:tr h="275015">
                <a:tc>
                  <a:txBody>
                    <a:bodyPr/>
                    <a:lstStyle/>
                    <a:p>
                      <a:pPr algn="ctr" fontAlgn="b"/>
                      <a:r>
                        <a:rPr lang="en-US" sz="1200" b="1" i="0" u="none" strike="noStrike" dirty="0">
                          <a:solidFill>
                            <a:srgbClr val="000000"/>
                          </a:solidFill>
                          <a:effectLst/>
                          <a:latin typeface="Calibri" panose="020F0502020204030204" pitchFamily="34" charset="0"/>
                        </a:rPr>
                        <a:t>South Africa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148,386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2,502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1352015"/>
                  </a:ext>
                </a:extLst>
              </a:tr>
              <a:tr h="275015">
                <a:tc>
                  <a:txBody>
                    <a:bodyPr/>
                    <a:lstStyle/>
                    <a:p>
                      <a:pPr algn="ctr" fontAlgn="b"/>
                      <a:r>
                        <a:rPr lang="en-US" sz="1200" b="1" i="0" u="none" strike="noStrike">
                          <a:solidFill>
                            <a:srgbClr val="000000"/>
                          </a:solidFill>
                          <a:effectLst/>
                          <a:latin typeface="Calibri" panose="020F0502020204030204" pitchFamily="34" charset="0"/>
                        </a:rPr>
                        <a:t>Botswana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24,291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10,329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7006911"/>
                  </a:ext>
                </a:extLst>
              </a:tr>
              <a:tr h="275015">
                <a:tc>
                  <a:txBody>
                    <a:bodyPr/>
                    <a:lstStyle/>
                    <a:p>
                      <a:pPr algn="ctr" fontAlgn="b"/>
                      <a:r>
                        <a:rPr lang="en-US" sz="1200" b="1" i="0" u="none" strike="noStrike" dirty="0">
                          <a:solidFill>
                            <a:srgbClr val="000000"/>
                          </a:solidFill>
                          <a:effectLst/>
                          <a:latin typeface="Calibri" panose="020F0502020204030204" pitchFamily="34" charset="0"/>
                        </a:rPr>
                        <a:t>Zambia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15,979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869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9314403"/>
                  </a:ext>
                </a:extLst>
              </a:tr>
              <a:tr h="275015">
                <a:tc>
                  <a:txBody>
                    <a:bodyPr/>
                    <a:lstStyle/>
                    <a:p>
                      <a:pPr algn="ctr" fontAlgn="b"/>
                      <a:r>
                        <a:rPr lang="en-US" sz="1200" b="1" i="0" u="none" strike="noStrike">
                          <a:solidFill>
                            <a:srgbClr val="000000"/>
                          </a:solidFill>
                          <a:effectLst/>
                          <a:latin typeface="Calibri" panose="020F0502020204030204" pitchFamily="34" charset="0"/>
                        </a:rPr>
                        <a:t>Mozambique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10,714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343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251878"/>
                  </a:ext>
                </a:extLst>
              </a:tr>
              <a:tr h="275015">
                <a:tc>
                  <a:txBody>
                    <a:bodyPr/>
                    <a:lstStyle/>
                    <a:p>
                      <a:pPr algn="ctr" fontAlgn="b"/>
                      <a:r>
                        <a:rPr lang="en-US" sz="1200" b="1" i="0" u="none" strike="noStrike">
                          <a:solidFill>
                            <a:srgbClr val="000000"/>
                          </a:solidFill>
                          <a:effectLst/>
                          <a:latin typeface="Calibri" panose="020F0502020204030204" pitchFamily="34" charset="0"/>
                        </a:rPr>
                        <a:t>Zimbabwe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2,831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866176"/>
                  </a:ext>
                </a:extLst>
              </a:tr>
              <a:tr h="275015">
                <a:tc>
                  <a:txBody>
                    <a:bodyPr/>
                    <a:lstStyle/>
                    <a:p>
                      <a:pPr algn="ctr" fontAlgn="b"/>
                      <a:r>
                        <a:rPr lang="en-US" sz="1200" b="1" i="0" u="none" strike="noStrike" dirty="0">
                          <a:solidFill>
                            <a:srgbClr val="000000"/>
                          </a:solidFill>
                          <a:effectLst/>
                          <a:latin typeface="Calibri" panose="020F0502020204030204" pitchFamily="34" charset="0"/>
                        </a:rPr>
                        <a:t>Malawi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2,243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5057868"/>
                  </a:ext>
                </a:extLst>
              </a:tr>
              <a:tr h="275015">
                <a:tc>
                  <a:txBody>
                    <a:bodyPr/>
                    <a:lstStyle/>
                    <a:p>
                      <a:pPr algn="ctr" fontAlgn="b"/>
                      <a:r>
                        <a:rPr lang="en-US" sz="1200" b="1" i="0" u="none" strike="noStrike" dirty="0">
                          <a:solidFill>
                            <a:srgbClr val="000000"/>
                          </a:solidFill>
                          <a:effectLst/>
                          <a:latin typeface="Calibri" panose="020F0502020204030204" pitchFamily="34" charset="0"/>
                        </a:rPr>
                        <a:t>Eswatini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1,527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3439147"/>
                  </a:ext>
                </a:extLst>
              </a:tr>
              <a:tr h="275015">
                <a:tc>
                  <a:txBody>
                    <a:bodyPr/>
                    <a:lstStyle/>
                    <a:p>
                      <a:pPr algn="ctr" fontAlgn="b"/>
                      <a:r>
                        <a:rPr lang="en-US" sz="1200" b="1" i="0" u="none" strike="noStrike" dirty="0">
                          <a:solidFill>
                            <a:srgbClr val="000000"/>
                          </a:solidFill>
                          <a:effectLst/>
                          <a:latin typeface="Calibri" panose="020F0502020204030204" pitchFamily="34" charset="0"/>
                        </a:rPr>
                        <a:t>Lesotho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a:solidFill>
                            <a:srgbClr val="000000"/>
                          </a:solidFill>
                          <a:effectLst/>
                          <a:latin typeface="Calibri" panose="020F0502020204030204" pitchFamily="34" charset="0"/>
                        </a:rPr>
                        <a:t>324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b="0" i="0" u="none" strike="noStrike" dirty="0">
                          <a:solidFill>
                            <a:srgbClr val="000000"/>
                          </a:solidFill>
                          <a:effectLst/>
                          <a:latin typeface="Calibri" panose="020F0502020204030204" pitchFamily="34" charset="0"/>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8031"/>
                  </a:ext>
                </a:extLst>
              </a:tr>
            </a:tbl>
          </a:graphicData>
        </a:graphic>
      </p:graphicFrame>
    </p:spTree>
    <p:extLst>
      <p:ext uri="{BB962C8B-B14F-4D97-AF65-F5344CB8AC3E}">
        <p14:creationId xmlns:p14="http://schemas.microsoft.com/office/powerpoint/2010/main" val="50565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6BE62F0-2C93-4CEB-A4A2-8A5B50A68C3E}"/>
              </a:ext>
            </a:extLst>
          </p:cNvPr>
          <p:cNvSpPr txBox="1"/>
          <p:nvPr/>
        </p:nvSpPr>
        <p:spPr>
          <a:xfrm>
            <a:off x="6651685" y="6629747"/>
            <a:ext cx="2494973" cy="215444"/>
          </a:xfrm>
          <a:prstGeom prst="rect">
            <a:avLst/>
          </a:prstGeom>
          <a:solidFill>
            <a:schemeClr val="bg1">
              <a:lumMod val="95000"/>
            </a:schemeClr>
          </a:solidFill>
        </p:spPr>
        <p:txBody>
          <a:bodyPr wrap="square" rtlCol="0">
            <a:spAutoFit/>
          </a:bodyPr>
          <a:lstStyle/>
          <a:p>
            <a:r>
              <a:rPr lang="en-US" sz="800" b="1" dirty="0"/>
              <a:t>Data from: </a:t>
            </a:r>
            <a:r>
              <a:rPr lang="en-US" sz="800" dirty="0">
                <a:hlinkClick r:id="rId2"/>
              </a:rPr>
              <a:t>https://ourworldindata.org/coronavirus</a:t>
            </a:r>
            <a:endParaRPr lang="en-US" sz="800" b="1" dirty="0"/>
          </a:p>
        </p:txBody>
      </p:sp>
      <p:sp>
        <p:nvSpPr>
          <p:cNvPr id="47" name="Rectangle 2">
            <a:extLst>
              <a:ext uri="{FF2B5EF4-FFF2-40B4-BE49-F238E27FC236}">
                <a16:creationId xmlns:a16="http://schemas.microsoft.com/office/drawing/2014/main" id="{BF5388B0-EC5F-4E5C-8147-DFA6B30775BB}"/>
              </a:ext>
            </a:extLst>
          </p:cNvPr>
          <p:cNvSpPr txBox="1">
            <a:spLocks noChangeArrowheads="1"/>
          </p:cNvSpPr>
          <p:nvPr/>
        </p:nvSpPr>
        <p:spPr bwMode="auto">
          <a:xfrm>
            <a:off x="0" y="99548"/>
            <a:ext cx="9144000" cy="555625"/>
          </a:xfrm>
          <a:prstGeom prst="rect">
            <a:avLst/>
          </a:prstGeom>
          <a:noFill/>
          <a:ln>
            <a:noFill/>
          </a:ln>
          <a:extLst>
            <a:ext uri="{909E8E84-426E-40dd-AFC4-6F175D3DCCD1}"/>
            <a:ext uri="{91240B29-F687-4f45-9708-019B960494DF}"/>
          </a:extLst>
        </p:spPr>
        <p:txBody>
          <a:bodyPr lIns="68580" tIns="34290" rIns="68580" bIns="34290" anchor="ctr"/>
          <a:lstStyle>
            <a:lvl1pPr marL="457200" indent="-457200" algn="l" rtl="0" eaLnBrk="0" fontAlgn="base" hangingPunct="0">
              <a:spcBef>
                <a:spcPct val="0"/>
              </a:spcBef>
              <a:spcAft>
                <a:spcPct val="0"/>
              </a:spcAft>
              <a:defRPr sz="3200" b="1">
                <a:solidFill>
                  <a:schemeClr val="tx2"/>
                </a:solidFill>
                <a:latin typeface="+mn-lt"/>
                <a:ea typeface="+mj-ea"/>
                <a:cs typeface="Arial" pitchFamily="34" charset="0"/>
              </a:defRPr>
            </a:lvl1pPr>
            <a:lvl2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2pPr>
            <a:lvl3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3pPr>
            <a:lvl4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4pPr>
            <a:lvl5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5pPr>
            <a:lvl6pPr marL="914400" indent="-457200" algn="l" rtl="0" fontAlgn="base">
              <a:spcBef>
                <a:spcPct val="0"/>
              </a:spcBef>
              <a:spcAft>
                <a:spcPct val="0"/>
              </a:spcAft>
              <a:defRPr sz="3200" b="1">
                <a:solidFill>
                  <a:schemeClr val="tx2"/>
                </a:solidFill>
                <a:latin typeface="Univers" pitchFamily="34" charset="-18"/>
                <a:ea typeface="ＭＳ Ｐゴシック" pitchFamily="20" charset="-128"/>
              </a:defRPr>
            </a:lvl6pPr>
            <a:lvl7pPr marL="1371600" indent="-457200" algn="l" rtl="0" fontAlgn="base">
              <a:spcBef>
                <a:spcPct val="0"/>
              </a:spcBef>
              <a:spcAft>
                <a:spcPct val="0"/>
              </a:spcAft>
              <a:defRPr sz="3200" b="1">
                <a:solidFill>
                  <a:schemeClr val="tx2"/>
                </a:solidFill>
                <a:latin typeface="Univers" pitchFamily="34" charset="-18"/>
                <a:ea typeface="ＭＳ Ｐゴシック" pitchFamily="20" charset="-128"/>
              </a:defRPr>
            </a:lvl7pPr>
            <a:lvl8pPr marL="1828800" indent="-457200" algn="l" rtl="0" fontAlgn="base">
              <a:spcBef>
                <a:spcPct val="0"/>
              </a:spcBef>
              <a:spcAft>
                <a:spcPct val="0"/>
              </a:spcAft>
              <a:defRPr sz="3200" b="1">
                <a:solidFill>
                  <a:schemeClr val="tx2"/>
                </a:solidFill>
                <a:latin typeface="Univers" pitchFamily="34" charset="-18"/>
                <a:ea typeface="ＭＳ Ｐゴシック" pitchFamily="20" charset="-128"/>
              </a:defRPr>
            </a:lvl8pPr>
            <a:lvl9pPr marL="2286000" indent="-457200" algn="l" rtl="0" fontAlgn="base">
              <a:spcBef>
                <a:spcPct val="0"/>
              </a:spcBef>
              <a:spcAft>
                <a:spcPct val="0"/>
              </a:spcAft>
              <a:defRPr sz="3200" b="1">
                <a:solidFill>
                  <a:schemeClr val="tx2"/>
                </a:solidFill>
                <a:latin typeface="Univers" pitchFamily="34" charset="-18"/>
                <a:ea typeface="ＭＳ Ｐゴシック" pitchFamily="20"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Univers"/>
                <a:ea typeface="ＭＳ Ｐゴシック"/>
                <a:cs typeface="Arial" pitchFamily="34" charset="0"/>
              </a:rPr>
              <a:t>USAFRICOM Vaccinations, Positivity, and Deaths (Selected Countries)</a:t>
            </a:r>
          </a:p>
        </p:txBody>
      </p:sp>
      <p:pic>
        <p:nvPicPr>
          <p:cNvPr id="4" name="Picture 3">
            <a:extLst>
              <a:ext uri="{FF2B5EF4-FFF2-40B4-BE49-F238E27FC236}">
                <a16:creationId xmlns:a16="http://schemas.microsoft.com/office/drawing/2014/main" id="{8BC616F1-C6B3-4627-A8D2-EECF340B4BC5}"/>
              </a:ext>
            </a:extLst>
          </p:cNvPr>
          <p:cNvPicPr>
            <a:picLocks noChangeAspect="1"/>
          </p:cNvPicPr>
          <p:nvPr/>
        </p:nvPicPr>
        <p:blipFill>
          <a:blip r:embed="rId3"/>
          <a:stretch>
            <a:fillRect/>
          </a:stretch>
        </p:blipFill>
        <p:spPr>
          <a:xfrm>
            <a:off x="0" y="761128"/>
            <a:ext cx="4781550" cy="4180759"/>
          </a:xfrm>
          <a:prstGeom prst="rect">
            <a:avLst/>
          </a:prstGeom>
        </p:spPr>
      </p:pic>
      <p:pic>
        <p:nvPicPr>
          <p:cNvPr id="6" name="Picture 5">
            <a:extLst>
              <a:ext uri="{FF2B5EF4-FFF2-40B4-BE49-F238E27FC236}">
                <a16:creationId xmlns:a16="http://schemas.microsoft.com/office/drawing/2014/main" id="{F98D80A4-719C-4E5B-B3DE-4298AC5720C0}"/>
              </a:ext>
            </a:extLst>
          </p:cNvPr>
          <p:cNvPicPr>
            <a:picLocks noChangeAspect="1"/>
          </p:cNvPicPr>
          <p:nvPr/>
        </p:nvPicPr>
        <p:blipFill>
          <a:blip r:embed="rId4"/>
          <a:stretch>
            <a:fillRect/>
          </a:stretch>
        </p:blipFill>
        <p:spPr>
          <a:xfrm>
            <a:off x="4781550" y="761127"/>
            <a:ext cx="4362450" cy="4180759"/>
          </a:xfrm>
          <a:prstGeom prst="rect">
            <a:avLst/>
          </a:prstGeom>
        </p:spPr>
      </p:pic>
      <p:graphicFrame>
        <p:nvGraphicFramePr>
          <p:cNvPr id="14" name="Table 13">
            <a:extLst>
              <a:ext uri="{FF2B5EF4-FFF2-40B4-BE49-F238E27FC236}">
                <a16:creationId xmlns:a16="http://schemas.microsoft.com/office/drawing/2014/main" id="{04719489-06F3-47A1-927E-E2BFAA361C79}"/>
              </a:ext>
            </a:extLst>
          </p:cNvPr>
          <p:cNvGraphicFramePr>
            <a:graphicFrameLocks noGrp="1"/>
          </p:cNvGraphicFramePr>
          <p:nvPr>
            <p:extLst>
              <p:ext uri="{D42A27DB-BD31-4B8C-83A1-F6EECF244321}">
                <p14:modId xmlns:p14="http://schemas.microsoft.com/office/powerpoint/2010/main" val="510900233"/>
              </p:ext>
            </p:extLst>
          </p:nvPr>
        </p:nvGraphicFramePr>
        <p:xfrm>
          <a:off x="3038202" y="4952908"/>
          <a:ext cx="3067595" cy="1773447"/>
        </p:xfrm>
        <a:graphic>
          <a:graphicData uri="http://schemas.openxmlformats.org/drawingml/2006/table">
            <a:tbl>
              <a:tblPr>
                <a:tableStyleId>{8EC20E35-A176-4012-BC5E-935CFFF8708E}</a:tableStyleId>
              </a:tblPr>
              <a:tblGrid>
                <a:gridCol w="1426486">
                  <a:extLst>
                    <a:ext uri="{9D8B030D-6E8A-4147-A177-3AD203B41FA5}">
                      <a16:colId xmlns:a16="http://schemas.microsoft.com/office/drawing/2014/main" val="4208332500"/>
                    </a:ext>
                  </a:extLst>
                </a:gridCol>
                <a:gridCol w="789591">
                  <a:extLst>
                    <a:ext uri="{9D8B030D-6E8A-4147-A177-3AD203B41FA5}">
                      <a16:colId xmlns:a16="http://schemas.microsoft.com/office/drawing/2014/main" val="1927476747"/>
                    </a:ext>
                  </a:extLst>
                </a:gridCol>
                <a:gridCol w="851518">
                  <a:extLst>
                    <a:ext uri="{9D8B030D-6E8A-4147-A177-3AD203B41FA5}">
                      <a16:colId xmlns:a16="http://schemas.microsoft.com/office/drawing/2014/main" val="2549540539"/>
                    </a:ext>
                  </a:extLst>
                </a:gridCol>
              </a:tblGrid>
              <a:tr h="356127">
                <a:tc>
                  <a:txBody>
                    <a:bodyPr/>
                    <a:lstStyle/>
                    <a:p>
                      <a:pPr algn="ctr" fontAlgn="b"/>
                      <a:r>
                        <a:rPr lang="en-US" sz="1100" b="1" i="0" u="none" strike="noStrike" dirty="0">
                          <a:solidFill>
                            <a:srgbClr val="000000"/>
                          </a:solidFill>
                          <a:effectLst/>
                          <a:latin typeface="Calibri" panose="020F0502020204030204" pitchFamily="34" charset="0"/>
                        </a:rPr>
                        <a:t>Country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100" b="1" i="0" u="none" strike="noStrike" dirty="0">
                          <a:solidFill>
                            <a:srgbClr val="000000"/>
                          </a:solidFill>
                          <a:effectLst/>
                          <a:latin typeface="Calibri" panose="020F0502020204030204" pitchFamily="34" charset="0"/>
                        </a:rPr>
                        <a:t>Total Deaths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100" b="1" i="0" u="none" strike="noStrike" dirty="0">
                          <a:solidFill>
                            <a:srgbClr val="000000"/>
                          </a:solidFill>
                          <a:effectLst/>
                          <a:latin typeface="Calibri" panose="020F0502020204030204" pitchFamily="34" charset="0"/>
                        </a:rPr>
                        <a:t>Total Deaths /1M Pop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36396831"/>
                  </a:ext>
                </a:extLst>
              </a:tr>
              <a:tr h="157633">
                <a:tc>
                  <a:txBody>
                    <a:bodyPr/>
                    <a:lstStyle/>
                    <a:p>
                      <a:pPr algn="ctr" fontAlgn="b"/>
                      <a:r>
                        <a:rPr lang="en-US" sz="1100" b="1" i="0" u="none" strike="noStrike" dirty="0">
                          <a:solidFill>
                            <a:srgbClr val="000000"/>
                          </a:solidFill>
                          <a:effectLst/>
                          <a:latin typeface="Calibri" panose="020F0502020204030204" pitchFamily="34" charset="0"/>
                        </a:rPr>
                        <a:t>South Africa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56,601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954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1352015"/>
                  </a:ext>
                </a:extLst>
              </a:tr>
              <a:tr h="157633">
                <a:tc>
                  <a:txBody>
                    <a:bodyPr/>
                    <a:lstStyle/>
                    <a:p>
                      <a:pPr algn="ctr" fontAlgn="b"/>
                      <a:r>
                        <a:rPr lang="en-US" sz="1100" b="1" i="0" u="none" strike="noStrike" dirty="0">
                          <a:solidFill>
                            <a:srgbClr val="000000"/>
                          </a:solidFill>
                          <a:effectLst/>
                          <a:latin typeface="Calibri" panose="020F0502020204030204" pitchFamily="34" charset="0"/>
                        </a:rPr>
                        <a:t>Zimbabwe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7006911"/>
                  </a:ext>
                </a:extLst>
              </a:tr>
              <a:tr h="157633">
                <a:tc>
                  <a:txBody>
                    <a:bodyPr/>
                    <a:lstStyle/>
                    <a:p>
                      <a:pPr algn="ctr" fontAlgn="b"/>
                      <a:r>
                        <a:rPr lang="en-US" sz="1100" b="1" i="0" u="none" strike="noStrike" dirty="0">
                          <a:solidFill>
                            <a:srgbClr val="000000"/>
                          </a:solidFill>
                          <a:effectLst/>
                          <a:latin typeface="Calibri" panose="020F0502020204030204" pitchFamily="34" charset="0"/>
                        </a:rPr>
                        <a:t>Zambia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1,288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9314403"/>
                  </a:ext>
                </a:extLst>
              </a:tr>
              <a:tr h="157633">
                <a:tc>
                  <a:txBody>
                    <a:bodyPr/>
                    <a:lstStyle/>
                    <a:p>
                      <a:pPr algn="ctr" fontAlgn="b"/>
                      <a:r>
                        <a:rPr lang="en-US" sz="1100" b="1" i="0" u="none" strike="noStrike" dirty="0">
                          <a:solidFill>
                            <a:srgbClr val="000000"/>
                          </a:solidFill>
                          <a:effectLst/>
                          <a:latin typeface="Calibri" panose="020F0502020204030204" pitchFamily="34" charset="0"/>
                        </a:rPr>
                        <a:t>Malawi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251878"/>
                  </a:ext>
                </a:extLst>
              </a:tr>
              <a:tr h="157633">
                <a:tc>
                  <a:txBody>
                    <a:bodyPr/>
                    <a:lstStyle/>
                    <a:p>
                      <a:pPr algn="ctr" fontAlgn="b"/>
                      <a:r>
                        <a:rPr lang="en-US" sz="1100" b="1" i="0" u="none" strike="noStrike">
                          <a:solidFill>
                            <a:srgbClr val="000000"/>
                          </a:solidFill>
                          <a:effectLst/>
                          <a:latin typeface="Calibri" panose="020F0502020204030204" pitchFamily="34" charset="0"/>
                        </a:rPr>
                        <a:t>Botswana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1866176"/>
                  </a:ext>
                </a:extLst>
              </a:tr>
              <a:tr h="157633">
                <a:tc>
                  <a:txBody>
                    <a:bodyPr/>
                    <a:lstStyle/>
                    <a:p>
                      <a:pPr algn="ctr" fontAlgn="b"/>
                      <a:r>
                        <a:rPr lang="en-US" sz="1100" b="1" i="0" u="none" strike="noStrike" dirty="0">
                          <a:solidFill>
                            <a:srgbClr val="000000"/>
                          </a:solidFill>
                          <a:effectLst/>
                          <a:latin typeface="Calibri" panose="020F0502020204030204" pitchFamily="34" charset="0"/>
                        </a:rPr>
                        <a:t>Mozambique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837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5057868"/>
                  </a:ext>
                </a:extLst>
              </a:tr>
              <a:tr h="157633">
                <a:tc>
                  <a:txBody>
                    <a:bodyPr/>
                    <a:lstStyle/>
                    <a:p>
                      <a:pPr algn="ctr" fontAlgn="b"/>
                      <a:r>
                        <a:rPr lang="en-US" sz="1100" b="1" i="0" u="none" strike="noStrike" dirty="0">
                          <a:solidFill>
                            <a:srgbClr val="000000"/>
                          </a:solidFill>
                          <a:effectLst/>
                          <a:latin typeface="Calibri" panose="020F0502020204030204" pitchFamily="34" charset="0"/>
                        </a:rPr>
                        <a:t>Eswatini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673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3439147"/>
                  </a:ext>
                </a:extLst>
              </a:tr>
              <a:tr h="157633">
                <a:tc>
                  <a:txBody>
                    <a:bodyPr/>
                    <a:lstStyle/>
                    <a:p>
                      <a:pPr algn="ctr" fontAlgn="b"/>
                      <a:r>
                        <a:rPr lang="en-US" sz="1100" b="1" i="0" u="none" strike="noStrike" dirty="0">
                          <a:solidFill>
                            <a:srgbClr val="000000"/>
                          </a:solidFill>
                          <a:effectLst/>
                          <a:latin typeface="Calibri" panose="020F0502020204030204" pitchFamily="34" charset="0"/>
                        </a:rPr>
                        <a:t>Lesotho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b="0" i="0" u="none" strike="noStrike" dirty="0">
                          <a:solidFill>
                            <a:srgbClr val="000000"/>
                          </a:solidFill>
                          <a:effectLst/>
                          <a:latin typeface="Calibri" panose="020F0502020204030204" pitchFamily="34" charset="0"/>
                        </a:rPr>
                        <a:t>152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038031"/>
                  </a:ext>
                </a:extLst>
              </a:tr>
            </a:tbl>
          </a:graphicData>
        </a:graphic>
      </p:graphicFrame>
    </p:spTree>
    <p:extLst>
      <p:ext uri="{BB962C8B-B14F-4D97-AF65-F5344CB8AC3E}">
        <p14:creationId xmlns:p14="http://schemas.microsoft.com/office/powerpoint/2010/main" val="317795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61229-7C94-4DE5-AB4C-2BCB102B4A11}"/>
              </a:ext>
            </a:extLst>
          </p:cNvPr>
          <p:cNvPicPr>
            <a:picLocks noChangeAspect="1"/>
          </p:cNvPicPr>
          <p:nvPr/>
        </p:nvPicPr>
        <p:blipFill>
          <a:blip r:embed="rId2"/>
          <a:stretch>
            <a:fillRect/>
          </a:stretch>
        </p:blipFill>
        <p:spPr>
          <a:xfrm>
            <a:off x="0" y="1222375"/>
            <a:ext cx="4826000" cy="4737100"/>
          </a:xfrm>
          <a:prstGeom prst="rect">
            <a:avLst/>
          </a:prstGeom>
        </p:spPr>
      </p:pic>
      <p:sp>
        <p:nvSpPr>
          <p:cNvPr id="3" name="Rectangle 2"/>
          <p:cNvSpPr txBox="1">
            <a:spLocks noChangeArrowheads="1"/>
          </p:cNvSpPr>
          <p:nvPr/>
        </p:nvSpPr>
        <p:spPr bwMode="auto">
          <a:xfrm>
            <a:off x="8948" y="99548"/>
            <a:ext cx="9118533" cy="555625"/>
          </a:xfrm>
          <a:prstGeom prst="rect">
            <a:avLst/>
          </a:prstGeom>
          <a:noFill/>
          <a:ln>
            <a:noFill/>
          </a:ln>
          <a:extLst>
            <a:ext uri="{909E8E84-426E-40dd-AFC4-6F175D3DCCD1}"/>
            <a:ext uri="{91240B29-F687-4f45-9708-019B960494DF}"/>
          </a:extLst>
        </p:spPr>
        <p:txBody>
          <a:bodyPr lIns="68580" tIns="34290" rIns="68580" bIns="34290" anchor="ctr"/>
          <a:lstStyle>
            <a:lvl1pPr marL="457200" indent="-457200" algn="l" rtl="0" eaLnBrk="0" fontAlgn="base" hangingPunct="0">
              <a:spcBef>
                <a:spcPct val="0"/>
              </a:spcBef>
              <a:spcAft>
                <a:spcPct val="0"/>
              </a:spcAft>
              <a:defRPr sz="3200" b="1">
                <a:solidFill>
                  <a:schemeClr val="tx2"/>
                </a:solidFill>
                <a:latin typeface="+mn-lt"/>
                <a:ea typeface="+mj-ea"/>
                <a:cs typeface="Arial" pitchFamily="34" charset="0"/>
              </a:defRPr>
            </a:lvl1pPr>
            <a:lvl2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2pPr>
            <a:lvl3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3pPr>
            <a:lvl4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4pPr>
            <a:lvl5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5pPr>
            <a:lvl6pPr marL="914400" indent="-457200" algn="l" rtl="0" fontAlgn="base">
              <a:spcBef>
                <a:spcPct val="0"/>
              </a:spcBef>
              <a:spcAft>
                <a:spcPct val="0"/>
              </a:spcAft>
              <a:defRPr sz="3200" b="1">
                <a:solidFill>
                  <a:schemeClr val="tx2"/>
                </a:solidFill>
                <a:latin typeface="Univers" pitchFamily="34" charset="-18"/>
                <a:ea typeface="ＭＳ Ｐゴシック" pitchFamily="20" charset="-128"/>
              </a:defRPr>
            </a:lvl6pPr>
            <a:lvl7pPr marL="1371600" indent="-457200" algn="l" rtl="0" fontAlgn="base">
              <a:spcBef>
                <a:spcPct val="0"/>
              </a:spcBef>
              <a:spcAft>
                <a:spcPct val="0"/>
              </a:spcAft>
              <a:defRPr sz="3200" b="1">
                <a:solidFill>
                  <a:schemeClr val="tx2"/>
                </a:solidFill>
                <a:latin typeface="Univers" pitchFamily="34" charset="-18"/>
                <a:ea typeface="ＭＳ Ｐゴシック" pitchFamily="20" charset="-128"/>
              </a:defRPr>
            </a:lvl7pPr>
            <a:lvl8pPr marL="1828800" indent="-457200" algn="l" rtl="0" fontAlgn="base">
              <a:spcBef>
                <a:spcPct val="0"/>
              </a:spcBef>
              <a:spcAft>
                <a:spcPct val="0"/>
              </a:spcAft>
              <a:defRPr sz="3200" b="1">
                <a:solidFill>
                  <a:schemeClr val="tx2"/>
                </a:solidFill>
                <a:latin typeface="Univers" pitchFamily="34" charset="-18"/>
                <a:ea typeface="ＭＳ Ｐゴシック" pitchFamily="20" charset="-128"/>
              </a:defRPr>
            </a:lvl8pPr>
            <a:lvl9pPr marL="2286000" indent="-457200" algn="l" rtl="0" fontAlgn="base">
              <a:spcBef>
                <a:spcPct val="0"/>
              </a:spcBef>
              <a:spcAft>
                <a:spcPct val="0"/>
              </a:spcAft>
              <a:defRPr sz="3200" b="1">
                <a:solidFill>
                  <a:schemeClr val="tx2"/>
                </a:solidFill>
                <a:latin typeface="Univers" pitchFamily="34" charset="-18"/>
                <a:ea typeface="ＭＳ Ｐゴシック" pitchFamily="20"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Univers"/>
                <a:ea typeface="ＭＳ Ｐゴシック"/>
                <a:cs typeface="Arial" pitchFamily="34" charset="0"/>
              </a:rPr>
              <a:t>USAFRICOM 90 Days in Cases (Selected Countries)</a:t>
            </a:r>
          </a:p>
        </p:txBody>
      </p:sp>
      <p:pic>
        <p:nvPicPr>
          <p:cNvPr id="7" name="Picture 6">
            <a:extLst>
              <a:ext uri="{FF2B5EF4-FFF2-40B4-BE49-F238E27FC236}">
                <a16:creationId xmlns:a16="http://schemas.microsoft.com/office/drawing/2014/main" id="{68FA120C-BA79-4BBF-8144-0402260F34AF}"/>
              </a:ext>
            </a:extLst>
          </p:cNvPr>
          <p:cNvPicPr>
            <a:picLocks noChangeAspect="1"/>
          </p:cNvPicPr>
          <p:nvPr/>
        </p:nvPicPr>
        <p:blipFill>
          <a:blip r:embed="rId3"/>
          <a:stretch>
            <a:fillRect/>
          </a:stretch>
        </p:blipFill>
        <p:spPr>
          <a:xfrm>
            <a:off x="4712319" y="1222376"/>
            <a:ext cx="4431682" cy="4737100"/>
          </a:xfrm>
          <a:prstGeom prst="rect">
            <a:avLst/>
          </a:prstGeom>
        </p:spPr>
      </p:pic>
    </p:spTree>
    <p:extLst>
      <p:ext uri="{BB962C8B-B14F-4D97-AF65-F5344CB8AC3E}">
        <p14:creationId xmlns:p14="http://schemas.microsoft.com/office/powerpoint/2010/main" val="330267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948" y="99548"/>
            <a:ext cx="9118533" cy="555625"/>
          </a:xfrm>
          <a:prstGeom prst="rect">
            <a:avLst/>
          </a:prstGeom>
          <a:noFill/>
          <a:ln>
            <a:noFill/>
          </a:ln>
          <a:extLst>
            <a:ext uri="{909E8E84-426E-40dd-AFC4-6F175D3DCCD1}"/>
            <a:ext uri="{91240B29-F687-4f45-9708-019B960494DF}"/>
          </a:extLst>
        </p:spPr>
        <p:txBody>
          <a:bodyPr lIns="68580" tIns="34290" rIns="68580" bIns="34290" anchor="ctr"/>
          <a:lstStyle>
            <a:lvl1pPr marL="457200" indent="-457200" algn="l" rtl="0" eaLnBrk="0" fontAlgn="base" hangingPunct="0">
              <a:spcBef>
                <a:spcPct val="0"/>
              </a:spcBef>
              <a:spcAft>
                <a:spcPct val="0"/>
              </a:spcAft>
              <a:defRPr sz="3200" b="1">
                <a:solidFill>
                  <a:schemeClr val="tx2"/>
                </a:solidFill>
                <a:latin typeface="+mn-lt"/>
                <a:ea typeface="+mj-ea"/>
                <a:cs typeface="Arial" pitchFamily="34" charset="0"/>
              </a:defRPr>
            </a:lvl1pPr>
            <a:lvl2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2pPr>
            <a:lvl3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3pPr>
            <a:lvl4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4pPr>
            <a:lvl5pPr marL="457200" indent="-457200" algn="l" rtl="0" eaLnBrk="0" fontAlgn="base" hangingPunct="0">
              <a:spcBef>
                <a:spcPct val="0"/>
              </a:spcBef>
              <a:spcAft>
                <a:spcPct val="0"/>
              </a:spcAft>
              <a:defRPr sz="3200" b="1">
                <a:solidFill>
                  <a:schemeClr val="tx2"/>
                </a:solidFill>
                <a:latin typeface="Univers" pitchFamily="34" charset="-18"/>
                <a:ea typeface="ＭＳ Ｐゴシック" pitchFamily="20" charset="-128"/>
                <a:cs typeface="ＭＳ Ｐゴシック" charset="0"/>
              </a:defRPr>
            </a:lvl5pPr>
            <a:lvl6pPr marL="914400" indent="-457200" algn="l" rtl="0" fontAlgn="base">
              <a:spcBef>
                <a:spcPct val="0"/>
              </a:spcBef>
              <a:spcAft>
                <a:spcPct val="0"/>
              </a:spcAft>
              <a:defRPr sz="3200" b="1">
                <a:solidFill>
                  <a:schemeClr val="tx2"/>
                </a:solidFill>
                <a:latin typeface="Univers" pitchFamily="34" charset="-18"/>
                <a:ea typeface="ＭＳ Ｐゴシック" pitchFamily="20" charset="-128"/>
              </a:defRPr>
            </a:lvl6pPr>
            <a:lvl7pPr marL="1371600" indent="-457200" algn="l" rtl="0" fontAlgn="base">
              <a:spcBef>
                <a:spcPct val="0"/>
              </a:spcBef>
              <a:spcAft>
                <a:spcPct val="0"/>
              </a:spcAft>
              <a:defRPr sz="3200" b="1">
                <a:solidFill>
                  <a:schemeClr val="tx2"/>
                </a:solidFill>
                <a:latin typeface="Univers" pitchFamily="34" charset="-18"/>
                <a:ea typeface="ＭＳ Ｐゴシック" pitchFamily="20" charset="-128"/>
              </a:defRPr>
            </a:lvl7pPr>
            <a:lvl8pPr marL="1828800" indent="-457200" algn="l" rtl="0" fontAlgn="base">
              <a:spcBef>
                <a:spcPct val="0"/>
              </a:spcBef>
              <a:spcAft>
                <a:spcPct val="0"/>
              </a:spcAft>
              <a:defRPr sz="3200" b="1">
                <a:solidFill>
                  <a:schemeClr val="tx2"/>
                </a:solidFill>
                <a:latin typeface="Univers" pitchFamily="34" charset="-18"/>
                <a:ea typeface="ＭＳ Ｐゴシック" pitchFamily="20" charset="-128"/>
              </a:defRPr>
            </a:lvl8pPr>
            <a:lvl9pPr marL="2286000" indent="-457200" algn="l" rtl="0" fontAlgn="base">
              <a:spcBef>
                <a:spcPct val="0"/>
              </a:spcBef>
              <a:spcAft>
                <a:spcPct val="0"/>
              </a:spcAft>
              <a:defRPr sz="3200" b="1">
                <a:solidFill>
                  <a:schemeClr val="tx2"/>
                </a:solidFill>
                <a:latin typeface="Univers" pitchFamily="34" charset="-18"/>
                <a:ea typeface="ＭＳ Ｐゴシック" pitchFamily="20"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000000"/>
                </a:solidFill>
                <a:effectLst/>
                <a:uLnTx/>
                <a:uFillTx/>
                <a:latin typeface="Univers"/>
                <a:ea typeface="ＭＳ Ｐゴシック"/>
                <a:cs typeface="Arial" pitchFamily="34" charset="0"/>
              </a:rPr>
              <a:t>USAFRICOM 14 Days in Cases (Selected Countries)</a:t>
            </a:r>
          </a:p>
        </p:txBody>
      </p:sp>
      <p:pic>
        <p:nvPicPr>
          <p:cNvPr id="5" name="Picture 4">
            <a:extLst>
              <a:ext uri="{FF2B5EF4-FFF2-40B4-BE49-F238E27FC236}">
                <a16:creationId xmlns:a16="http://schemas.microsoft.com/office/drawing/2014/main" id="{70567EA2-C615-4CB2-BE14-C8D876C47B99}"/>
              </a:ext>
            </a:extLst>
          </p:cNvPr>
          <p:cNvPicPr>
            <a:picLocks noChangeAspect="1"/>
          </p:cNvPicPr>
          <p:nvPr/>
        </p:nvPicPr>
        <p:blipFill>
          <a:blip r:embed="rId2"/>
          <a:stretch>
            <a:fillRect/>
          </a:stretch>
        </p:blipFill>
        <p:spPr>
          <a:xfrm>
            <a:off x="8949" y="1222376"/>
            <a:ext cx="4563052" cy="4737100"/>
          </a:xfrm>
          <a:prstGeom prst="rect">
            <a:avLst/>
          </a:prstGeom>
        </p:spPr>
      </p:pic>
      <p:pic>
        <p:nvPicPr>
          <p:cNvPr id="8" name="Picture 7">
            <a:extLst>
              <a:ext uri="{FF2B5EF4-FFF2-40B4-BE49-F238E27FC236}">
                <a16:creationId xmlns:a16="http://schemas.microsoft.com/office/drawing/2014/main" id="{29EA2C73-7563-4C56-8E5B-8D1E68E5AB51}"/>
              </a:ext>
            </a:extLst>
          </p:cNvPr>
          <p:cNvPicPr>
            <a:picLocks noChangeAspect="1"/>
          </p:cNvPicPr>
          <p:nvPr/>
        </p:nvPicPr>
        <p:blipFill>
          <a:blip r:embed="rId3"/>
          <a:stretch>
            <a:fillRect/>
          </a:stretch>
        </p:blipFill>
        <p:spPr>
          <a:xfrm>
            <a:off x="4568214" y="1287462"/>
            <a:ext cx="4423386" cy="4672014"/>
          </a:xfrm>
          <a:prstGeom prst="rect">
            <a:avLst/>
          </a:prstGeom>
        </p:spPr>
      </p:pic>
    </p:spTree>
    <p:extLst>
      <p:ext uri="{BB962C8B-B14F-4D97-AF65-F5344CB8AC3E}">
        <p14:creationId xmlns:p14="http://schemas.microsoft.com/office/powerpoint/2010/main" val="3351316021"/>
      </p:ext>
    </p:extLst>
  </p:cSld>
  <p:clrMapOvr>
    <a:masterClrMapping/>
  </p:clrMapOvr>
</p:sld>
</file>

<file path=ppt/theme/theme1.xml><?xml version="1.0" encoding="utf-8"?>
<a:theme xmlns:a="http://schemas.openxmlformats.org/drawingml/2006/main" name="1_Title Slide">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Univers"/>
        <a:ea typeface="ＭＳ Ｐゴシック"/>
        <a:cs typeface=""/>
      </a:majorFont>
      <a:minorFont>
        <a:latin typeface="Univer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0"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FOUO">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Univers"/>
        <a:ea typeface="ＭＳ Ｐゴシック"/>
        <a:cs typeface=""/>
      </a:majorFont>
      <a:minorFont>
        <a:latin typeface="Univer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20" charset="-128"/>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238</Words>
  <Application>Microsoft Office PowerPoint</Application>
  <PresentationFormat>On-screen Show (4:3)</PresentationFormat>
  <Paragraphs>67</Paragraphs>
  <Slides>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vt:i4>
      </vt:variant>
    </vt:vector>
  </HeadingPairs>
  <TitlesOfParts>
    <vt:vector size="13" baseType="lpstr">
      <vt:lpstr>Arial</vt:lpstr>
      <vt:lpstr>Calibri</vt:lpstr>
      <vt:lpstr>Cambria</vt:lpstr>
      <vt:lpstr>Times</vt:lpstr>
      <vt:lpstr>Univers</vt:lpstr>
      <vt:lpstr>1_Title Slide</vt:lpstr>
      <vt:lpstr>3_U//FOUO</vt:lpstr>
      <vt:lpstr>Custom Design</vt:lpstr>
      <vt:lpstr>USAFRICOM COVID-19 Trends for Selected Countries  June 4, 2021  The overall classification of this briefing is: UNCLASSIFIED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2020-08-25T16:36:00Z</dcterms:created>
  <dcterms:modified xsi:type="dcterms:W3CDTF">2021-06-04T15:12:56Z</dcterms:modified>
</cp:coreProperties>
</file>