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5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8/11/11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8/11/11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8/11/11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Zhe Fei\Desktop\SG to GOS.jpg"/>
          <p:cNvPicPr>
            <a:picLocks noChangeAspect="1" noChangeArrowheads="1"/>
          </p:cNvPicPr>
          <p:nvPr/>
        </p:nvPicPr>
        <p:blipFill>
          <a:blip r:embed="rId2" cstate="print"/>
          <a:srcRect l="6084" t="5556" r="9214" b="4042"/>
          <a:stretch>
            <a:fillRect/>
          </a:stretch>
        </p:blipFill>
        <p:spPr bwMode="auto">
          <a:xfrm>
            <a:off x="1071538" y="642918"/>
            <a:ext cx="7072362" cy="57864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5984" y="42860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SG/GOS</a:t>
            </a:r>
            <a:endParaRPr lang="zh-CN" altLang="en-US" dirty="0"/>
          </a:p>
        </p:txBody>
      </p:sp>
      <p:pic>
        <p:nvPicPr>
          <p:cNvPr id="4" name="Picture 3" descr="SuspendedGrapheneS2_vs_SupportedGraphe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>
                <a:alphaModFix amt="26000"/>
              </a:blip>
              <a:stretch>
                <a:fillRect/>
              </a:stretch>
            </p:blipFill>
          </mc:Choice>
          <mc:Fallback>
            <p:blipFill>
              <a:blip r:embed="rId4">
                <a:alphaModFix amt="26000"/>
              </a:blip>
              <a:stretch>
                <a:fillRect/>
              </a:stretch>
            </p:blipFill>
          </mc:Fallback>
        </mc:AlternateContent>
        <p:spPr>
          <a:xfrm>
            <a:off x="-533400" y="-685800"/>
            <a:ext cx="9144000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Zhe Fei\Desktop\SG to Si.jpg"/>
          <p:cNvPicPr>
            <a:picLocks noChangeAspect="1" noChangeArrowheads="1"/>
          </p:cNvPicPr>
          <p:nvPr/>
        </p:nvPicPr>
        <p:blipFill>
          <a:blip r:embed="rId2" cstate="print"/>
          <a:srcRect l="6939" t="7787" r="10925" b="5158"/>
          <a:stretch>
            <a:fillRect/>
          </a:stretch>
        </p:blipFill>
        <p:spPr bwMode="auto">
          <a:xfrm>
            <a:off x="928662" y="928670"/>
            <a:ext cx="6858048" cy="55721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5984" y="42860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SG/GOS times GOS/Si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主题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Alex McLeod</cp:lastModifiedBy>
  <cp:revision>6</cp:revision>
  <dcterms:created xsi:type="dcterms:W3CDTF">2011-08-11T14:24:41Z</dcterms:created>
  <dcterms:modified xsi:type="dcterms:W3CDTF">2011-08-11T14:36:53Z</dcterms:modified>
</cp:coreProperties>
</file>