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6" r:id="rId9"/>
    <p:sldId id="270" r:id="rId10"/>
    <p:sldId id="269" r:id="rId11"/>
    <p:sldId id="264" r:id="rId12"/>
    <p:sldId id="265" r:id="rId13"/>
    <p:sldId id="271" r:id="rId14"/>
    <p:sldId id="267" r:id="rId15"/>
    <p:sldId id="272"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zenciro\Desktop\Capstone_Emeritus\gains_chart_v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zenciro\Desktop\Capstone_Emeritus\gains_chart_v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zenciro\Desktop\Capstone_Emeritus\gains_chart_v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zenciro\Desktop\Capstone_Emeritus\gains_chart_v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zenciro\Desktop\Capstone_Emeritus\sales_estimation_binning_v9_half_tes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gains_chart_v9!$J$2</c:f>
              <c:strCache>
                <c:ptCount val="1"/>
                <c:pt idx="0">
                  <c:v>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8.3333333333333332E-3"/>
                  <c:y val="9.18999708369787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16-485C-B0D3-A9C40F165F31}"/>
                </c:ext>
              </c:extLst>
            </c:dLbl>
            <c:dLbl>
              <c:idx val="1"/>
              <c:layout>
                <c:manualLayout>
                  <c:x val="0"/>
                  <c:y val="-5.02865266841643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16-485C-B0D3-A9C40F165F31}"/>
                </c:ext>
              </c:extLst>
            </c:dLbl>
            <c:dLbl>
              <c:idx val="2"/>
              <c:layout>
                <c:manualLayout>
                  <c:x val="-5.5555555555555809E-3"/>
                  <c:y val="-2.682997958588424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16-485C-B0D3-A9C40F165F31}"/>
                </c:ext>
              </c:extLst>
            </c:dLbl>
            <c:dLbl>
              <c:idx val="3"/>
              <c:layout>
                <c:manualLayout>
                  <c:x val="2.7777777777777267E-3"/>
                  <c:y val="-3.0548264800224815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16-485C-B0D3-A9C40F165F31}"/>
                </c:ext>
              </c:extLst>
            </c:dLbl>
            <c:dLbl>
              <c:idx val="4"/>
              <c:layout>
                <c:manualLayout>
                  <c:x val="5.5555555555556061E-3"/>
                  <c:y val="9.19036162146398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16-485C-B0D3-A9C40F165F31}"/>
                </c:ext>
              </c:extLst>
            </c:dLbl>
            <c:dLbl>
              <c:idx val="5"/>
              <c:layout>
                <c:manualLayout>
                  <c:x val="0"/>
                  <c:y val="4.56073199183443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16-485C-B0D3-A9C40F165F31}"/>
                </c:ext>
              </c:extLst>
            </c:dLbl>
            <c:dLbl>
              <c:idx val="6"/>
              <c:layout>
                <c:manualLayout>
                  <c:x val="5.5555555555555558E-3"/>
                  <c:y val="4.56036745406824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016-485C-B0D3-A9C40F165F31}"/>
                </c:ext>
              </c:extLst>
            </c:dLbl>
            <c:dLbl>
              <c:idx val="7"/>
              <c:layout>
                <c:manualLayout>
                  <c:x val="-1.0185067526415994E-16"/>
                  <c:y val="1.3819626713327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016-485C-B0D3-A9C40F165F31}"/>
                </c:ext>
              </c:extLst>
            </c:dLbl>
            <c:dLbl>
              <c:idx val="8"/>
              <c:layout>
                <c:manualLayout>
                  <c:x val="5.5555555555554534E-3"/>
                  <c:y val="1.3819626713327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016-485C-B0D3-A9C40F165F31}"/>
                </c:ext>
              </c:extLst>
            </c:dLbl>
            <c:dLbl>
              <c:idx val="9"/>
              <c:layout>
                <c:manualLayout>
                  <c:x val="-5.5555555555555558E-3"/>
                  <c:y val="-6.9262175561473035E-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016-485C-B0D3-A9C40F165F3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gains_chart_v9!$K$1</c:f>
              <c:strCache>
                <c:ptCount val="1"/>
                <c:pt idx="0">
                  <c:v>Actual Profitability Per Customer</c:v>
                </c:pt>
              </c:strCache>
            </c:strRef>
          </c:cat>
          <c:val>
            <c:numRef>
              <c:f>gains_chart_v9!$K$2</c:f>
              <c:numCache>
                <c:formatCode>General</c:formatCode>
                <c:ptCount val="1"/>
                <c:pt idx="0">
                  <c:v>159.58000000000001</c:v>
                </c:pt>
              </c:numCache>
            </c:numRef>
          </c:val>
          <c:extLst>
            <c:ext xmlns:c16="http://schemas.microsoft.com/office/drawing/2014/chart" uri="{C3380CC4-5D6E-409C-BE32-E72D297353CC}">
              <c16:uniqueId val="{0000000A-5016-485C-B0D3-A9C40F165F31}"/>
            </c:ext>
          </c:extLst>
        </c:ser>
        <c:ser>
          <c:idx val="1"/>
          <c:order val="1"/>
          <c:tx>
            <c:strRef>
              <c:f>gains_chart_v9!$J$3</c:f>
              <c:strCache>
                <c:ptCount val="1"/>
                <c:pt idx="0">
                  <c:v>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Lbl>
              <c:idx val="0"/>
              <c:layout>
                <c:manualLayout>
                  <c:x val="-7.7777777777777807E-2"/>
                  <c:y val="-8.33333333333331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016-485C-B0D3-A9C40F165F3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gains_chart_v9!$K$3</c:f>
              <c:numCache>
                <c:formatCode>General</c:formatCode>
                <c:ptCount val="1"/>
                <c:pt idx="0">
                  <c:v>-17.420000000000002</c:v>
                </c:pt>
              </c:numCache>
            </c:numRef>
          </c:val>
          <c:extLst>
            <c:ext xmlns:c16="http://schemas.microsoft.com/office/drawing/2014/chart" uri="{C3380CC4-5D6E-409C-BE32-E72D297353CC}">
              <c16:uniqueId val="{0000000C-5016-485C-B0D3-A9C40F165F31}"/>
            </c:ext>
          </c:extLst>
        </c:ser>
        <c:ser>
          <c:idx val="2"/>
          <c:order val="2"/>
          <c:tx>
            <c:strRef>
              <c:f>gains_chart_v9!$J$4</c:f>
              <c:strCache>
                <c:ptCount val="1"/>
                <c:pt idx="0">
                  <c:v>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dLbl>
              <c:idx val="0"/>
              <c:layout>
                <c:manualLayout>
                  <c:x val="-8.3333333333333835E-3"/>
                  <c:y val="-8.79629629629627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016-485C-B0D3-A9C40F165F3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gains_chart_v9!$K$4</c:f>
              <c:numCache>
                <c:formatCode>General</c:formatCode>
                <c:ptCount val="1"/>
                <c:pt idx="0">
                  <c:v>-39.43</c:v>
                </c:pt>
              </c:numCache>
            </c:numRef>
          </c:val>
          <c:extLst>
            <c:ext xmlns:c16="http://schemas.microsoft.com/office/drawing/2014/chart" uri="{C3380CC4-5D6E-409C-BE32-E72D297353CC}">
              <c16:uniqueId val="{0000000E-5016-485C-B0D3-A9C40F165F31}"/>
            </c:ext>
          </c:extLst>
        </c:ser>
        <c:ser>
          <c:idx val="3"/>
          <c:order val="3"/>
          <c:tx>
            <c:strRef>
              <c:f>gains_chart_v9!$J$5</c:f>
              <c:strCache>
                <c:ptCount val="1"/>
                <c:pt idx="0">
                  <c:v>4</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dLbls>
            <c:dLbl>
              <c:idx val="0"/>
              <c:layout>
                <c:manualLayout>
                  <c:x val="-8.3333333333333332E-3"/>
                  <c:y val="-4.62780694079906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016-485C-B0D3-A9C40F165F3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gains_chart_v9!$K$5</c:f>
              <c:numCache>
                <c:formatCode>General</c:formatCode>
                <c:ptCount val="1"/>
                <c:pt idx="0">
                  <c:v>-42.67</c:v>
                </c:pt>
              </c:numCache>
            </c:numRef>
          </c:val>
          <c:extLst>
            <c:ext xmlns:c16="http://schemas.microsoft.com/office/drawing/2014/chart" uri="{C3380CC4-5D6E-409C-BE32-E72D297353CC}">
              <c16:uniqueId val="{00000010-5016-485C-B0D3-A9C40F165F31}"/>
            </c:ext>
          </c:extLst>
        </c:ser>
        <c:ser>
          <c:idx val="4"/>
          <c:order val="4"/>
          <c:tx>
            <c:strRef>
              <c:f>gains_chart_v9!$J$6</c:f>
              <c:strCache>
                <c:ptCount val="1"/>
                <c:pt idx="0">
                  <c:v>5</c:v>
                </c:pt>
              </c:strCache>
            </c:strRef>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gains_chart_v9!$K$6</c:f>
              <c:numCache>
                <c:formatCode>General</c:formatCode>
                <c:ptCount val="1"/>
                <c:pt idx="0">
                  <c:v>-43.81</c:v>
                </c:pt>
              </c:numCache>
            </c:numRef>
          </c:val>
          <c:extLst>
            <c:ext xmlns:c16="http://schemas.microsoft.com/office/drawing/2014/chart" uri="{C3380CC4-5D6E-409C-BE32-E72D297353CC}">
              <c16:uniqueId val="{00000011-5016-485C-B0D3-A9C40F165F31}"/>
            </c:ext>
          </c:extLst>
        </c:ser>
        <c:ser>
          <c:idx val="5"/>
          <c:order val="5"/>
          <c:tx>
            <c:strRef>
              <c:f>gains_chart_v9!$J$7</c:f>
              <c:strCache>
                <c:ptCount val="1"/>
                <c:pt idx="0">
                  <c:v>6</c:v>
                </c:pt>
              </c:strCache>
            </c:strRef>
          </c:tx>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gains_chart_v9!$K$7</c:f>
              <c:numCache>
                <c:formatCode>General</c:formatCode>
                <c:ptCount val="1"/>
                <c:pt idx="0">
                  <c:v>-44.37</c:v>
                </c:pt>
              </c:numCache>
            </c:numRef>
          </c:val>
          <c:extLst>
            <c:ext xmlns:c16="http://schemas.microsoft.com/office/drawing/2014/chart" uri="{C3380CC4-5D6E-409C-BE32-E72D297353CC}">
              <c16:uniqueId val="{00000012-5016-485C-B0D3-A9C40F165F31}"/>
            </c:ext>
          </c:extLst>
        </c:ser>
        <c:ser>
          <c:idx val="6"/>
          <c:order val="6"/>
          <c:tx>
            <c:strRef>
              <c:f>gains_chart_v9!$J$8</c:f>
              <c:strCache>
                <c:ptCount val="1"/>
                <c:pt idx="0">
                  <c:v>7</c:v>
                </c:pt>
              </c:strCache>
            </c:strRef>
          </c:tx>
          <c:spPr>
            <a:solidFill>
              <a:schemeClr val="accent1">
                <a:lumMod val="60000"/>
                <a:alpha val="85000"/>
              </a:schemeClr>
            </a:solidFill>
            <a:ln w="9525" cap="flat" cmpd="sng" algn="ctr">
              <a:solidFill>
                <a:schemeClr val="accent1">
                  <a:lumMod val="60000"/>
                  <a:lumMod val="75000"/>
                </a:schemeClr>
              </a:solidFill>
              <a:round/>
            </a:ln>
            <a:effectLst/>
            <a:sp3d contourW="9525">
              <a:contourClr>
                <a:schemeClr val="accent1">
                  <a:lumMod val="60000"/>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gains_chart_v9!$K$8</c:f>
              <c:numCache>
                <c:formatCode>General</c:formatCode>
                <c:ptCount val="1"/>
                <c:pt idx="0">
                  <c:v>-44.77</c:v>
                </c:pt>
              </c:numCache>
            </c:numRef>
          </c:val>
          <c:extLst>
            <c:ext xmlns:c16="http://schemas.microsoft.com/office/drawing/2014/chart" uri="{C3380CC4-5D6E-409C-BE32-E72D297353CC}">
              <c16:uniqueId val="{00000013-5016-485C-B0D3-A9C40F165F31}"/>
            </c:ext>
          </c:extLst>
        </c:ser>
        <c:ser>
          <c:idx val="7"/>
          <c:order val="7"/>
          <c:tx>
            <c:strRef>
              <c:f>gains_chart_v9!$J$9</c:f>
              <c:strCache>
                <c:ptCount val="1"/>
                <c:pt idx="0">
                  <c:v>8</c:v>
                </c:pt>
              </c:strCache>
            </c:strRef>
          </c:tx>
          <c:spPr>
            <a:solidFill>
              <a:schemeClr val="accent2">
                <a:lumMod val="60000"/>
                <a:alpha val="85000"/>
              </a:schemeClr>
            </a:solidFill>
            <a:ln w="9525" cap="flat" cmpd="sng" algn="ctr">
              <a:solidFill>
                <a:schemeClr val="accent2">
                  <a:lumMod val="60000"/>
                  <a:lumMod val="75000"/>
                </a:schemeClr>
              </a:solidFill>
              <a:round/>
            </a:ln>
            <a:effectLst/>
            <a:sp3d contourW="9525">
              <a:contourClr>
                <a:schemeClr val="accent2">
                  <a:lumMod val="60000"/>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gains_chart_v9!$K$9</c:f>
              <c:numCache>
                <c:formatCode>General</c:formatCode>
                <c:ptCount val="1"/>
                <c:pt idx="0">
                  <c:v>-45.1</c:v>
                </c:pt>
              </c:numCache>
            </c:numRef>
          </c:val>
          <c:extLst>
            <c:ext xmlns:c16="http://schemas.microsoft.com/office/drawing/2014/chart" uri="{C3380CC4-5D6E-409C-BE32-E72D297353CC}">
              <c16:uniqueId val="{00000014-5016-485C-B0D3-A9C40F165F31}"/>
            </c:ext>
          </c:extLst>
        </c:ser>
        <c:ser>
          <c:idx val="8"/>
          <c:order val="8"/>
          <c:tx>
            <c:strRef>
              <c:f>gains_chart_v9!$J$10</c:f>
              <c:strCache>
                <c:ptCount val="1"/>
                <c:pt idx="0">
                  <c:v>9</c:v>
                </c:pt>
              </c:strCache>
            </c:strRef>
          </c:tx>
          <c:spPr>
            <a:solidFill>
              <a:schemeClr val="accent3">
                <a:lumMod val="60000"/>
                <a:alpha val="85000"/>
              </a:schemeClr>
            </a:solidFill>
            <a:ln w="9525" cap="flat" cmpd="sng" algn="ctr">
              <a:solidFill>
                <a:schemeClr val="accent3">
                  <a:lumMod val="60000"/>
                  <a:lumMod val="75000"/>
                </a:schemeClr>
              </a:solidFill>
              <a:round/>
            </a:ln>
            <a:effectLst/>
            <a:sp3d contourW="9525">
              <a:contourClr>
                <a:schemeClr val="accent3">
                  <a:lumMod val="60000"/>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gains_chart_v9!$K$10</c:f>
              <c:numCache>
                <c:formatCode>General</c:formatCode>
                <c:ptCount val="1"/>
                <c:pt idx="0">
                  <c:v>-45.31</c:v>
                </c:pt>
              </c:numCache>
            </c:numRef>
          </c:val>
          <c:extLst>
            <c:ext xmlns:c16="http://schemas.microsoft.com/office/drawing/2014/chart" uri="{C3380CC4-5D6E-409C-BE32-E72D297353CC}">
              <c16:uniqueId val="{00000015-5016-485C-B0D3-A9C40F165F31}"/>
            </c:ext>
          </c:extLst>
        </c:ser>
        <c:ser>
          <c:idx val="9"/>
          <c:order val="9"/>
          <c:tx>
            <c:strRef>
              <c:f>gains_chart_v9!$J$11</c:f>
              <c:strCache>
                <c:ptCount val="1"/>
                <c:pt idx="0">
                  <c:v>10</c:v>
                </c:pt>
              </c:strCache>
            </c:strRef>
          </c:tx>
          <c:spPr>
            <a:solidFill>
              <a:schemeClr val="accent4">
                <a:lumMod val="60000"/>
                <a:alpha val="85000"/>
              </a:schemeClr>
            </a:solidFill>
            <a:ln w="9525" cap="flat" cmpd="sng" algn="ctr">
              <a:solidFill>
                <a:schemeClr val="accent4">
                  <a:lumMod val="60000"/>
                  <a:lumMod val="75000"/>
                </a:schemeClr>
              </a:solidFill>
              <a:round/>
            </a:ln>
            <a:effectLst/>
            <a:sp3d contourW="9525">
              <a:contourClr>
                <a:schemeClr val="accent4">
                  <a:lumMod val="60000"/>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gains_chart_v9!$K$1</c:f>
              <c:strCache>
                <c:ptCount val="1"/>
                <c:pt idx="0">
                  <c:v>Actual Profitability Per Customer</c:v>
                </c:pt>
              </c:strCache>
            </c:strRef>
          </c:cat>
          <c:val>
            <c:numRef>
              <c:f>gains_chart_v9!$K$11</c:f>
              <c:numCache>
                <c:formatCode>General</c:formatCode>
                <c:ptCount val="1"/>
                <c:pt idx="0">
                  <c:v>-45.58</c:v>
                </c:pt>
              </c:numCache>
            </c:numRef>
          </c:val>
          <c:extLst>
            <c:ext xmlns:c16="http://schemas.microsoft.com/office/drawing/2014/chart" uri="{C3380CC4-5D6E-409C-BE32-E72D297353CC}">
              <c16:uniqueId val="{00000016-5016-485C-B0D3-A9C40F165F31}"/>
            </c:ext>
          </c:extLst>
        </c:ser>
        <c:dLbls>
          <c:showLegendKey val="0"/>
          <c:showVal val="1"/>
          <c:showCatName val="0"/>
          <c:showSerName val="0"/>
          <c:showPercent val="0"/>
          <c:showBubbleSize val="0"/>
        </c:dLbls>
        <c:gapWidth val="65"/>
        <c:shape val="box"/>
        <c:axId val="1248089184"/>
        <c:axId val="1248089512"/>
        <c:axId val="0"/>
      </c:bar3DChart>
      <c:catAx>
        <c:axId val="1248089184"/>
        <c:scaling>
          <c:orientation val="minMax"/>
        </c:scaling>
        <c:delete val="1"/>
        <c:axPos val="b"/>
        <c:numFmt formatCode="General" sourceLinked="1"/>
        <c:majorTickMark val="none"/>
        <c:minorTickMark val="none"/>
        <c:tickLblPos val="nextTo"/>
        <c:crossAx val="1248089512"/>
        <c:crosses val="autoZero"/>
        <c:auto val="0"/>
        <c:lblAlgn val="ctr"/>
        <c:lblOffset val="100"/>
        <c:noMultiLvlLbl val="0"/>
      </c:catAx>
      <c:valAx>
        <c:axId val="124808951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24808918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'Decile-1 vs Others'!$G$1</c:f>
              <c:strCache>
                <c:ptCount val="1"/>
                <c:pt idx="0">
                  <c:v>Decile-1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3"/>
              <c:layout>
                <c:manualLayout>
                  <c:x val="-3.055555555555545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87-4C85-973A-BE1E142589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'Decile-1 vs Others'!$F$2:$F$5</c:f>
              <c:strCache>
                <c:ptCount val="4"/>
                <c:pt idx="0">
                  <c:v>Standard Chair</c:v>
                </c:pt>
                <c:pt idx="1">
                  <c:v>Monitor</c:v>
                </c:pt>
                <c:pt idx="2">
                  <c:v>Computer</c:v>
                </c:pt>
                <c:pt idx="3">
                  <c:v>Office Supplies</c:v>
                </c:pt>
              </c:strCache>
            </c:strRef>
          </c:cat>
          <c:val>
            <c:numRef>
              <c:f>'Decile-1 vs Others'!$G$2:$G$5</c:f>
              <c:numCache>
                <c:formatCode>General</c:formatCode>
                <c:ptCount val="4"/>
                <c:pt idx="0">
                  <c:v>10.4</c:v>
                </c:pt>
                <c:pt idx="1">
                  <c:v>14.48</c:v>
                </c:pt>
                <c:pt idx="2">
                  <c:v>11.39</c:v>
                </c:pt>
                <c:pt idx="3">
                  <c:v>42.45</c:v>
                </c:pt>
              </c:numCache>
            </c:numRef>
          </c:val>
          <c:extLst>
            <c:ext xmlns:c16="http://schemas.microsoft.com/office/drawing/2014/chart" uri="{C3380CC4-5D6E-409C-BE32-E72D297353CC}">
              <c16:uniqueId val="{00000001-7487-4C85-973A-BE1E1425896E}"/>
            </c:ext>
          </c:extLst>
        </c:ser>
        <c:ser>
          <c:idx val="1"/>
          <c:order val="1"/>
          <c:tx>
            <c:strRef>
              <c:f>'Decile-1 vs Others'!$H$1</c:f>
              <c:strCache>
                <c:ptCount val="1"/>
                <c:pt idx="0">
                  <c:v>Others</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Lbl>
              <c:idx val="0"/>
              <c:layout>
                <c:manualLayout>
                  <c:x val="2.4999999999999949E-2"/>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87-4C85-973A-BE1E142589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'Decile-1 vs Others'!$F$2:$F$5</c:f>
              <c:strCache>
                <c:ptCount val="4"/>
                <c:pt idx="0">
                  <c:v>Standard Chair</c:v>
                </c:pt>
                <c:pt idx="1">
                  <c:v>Monitor</c:v>
                </c:pt>
                <c:pt idx="2">
                  <c:v>Computer</c:v>
                </c:pt>
                <c:pt idx="3">
                  <c:v>Office Supplies</c:v>
                </c:pt>
              </c:strCache>
            </c:strRef>
          </c:cat>
          <c:val>
            <c:numRef>
              <c:f>'Decile-1 vs Others'!$H$2:$H$5</c:f>
              <c:numCache>
                <c:formatCode>General</c:formatCode>
                <c:ptCount val="4"/>
                <c:pt idx="0">
                  <c:v>0.41</c:v>
                </c:pt>
                <c:pt idx="1">
                  <c:v>0.12</c:v>
                </c:pt>
                <c:pt idx="2">
                  <c:v>7.0000000000000007E-2</c:v>
                </c:pt>
                <c:pt idx="3">
                  <c:v>77.150000000000006</c:v>
                </c:pt>
              </c:numCache>
            </c:numRef>
          </c:val>
          <c:extLst>
            <c:ext xmlns:c16="http://schemas.microsoft.com/office/drawing/2014/chart" uri="{C3380CC4-5D6E-409C-BE32-E72D297353CC}">
              <c16:uniqueId val="{00000003-7487-4C85-973A-BE1E1425896E}"/>
            </c:ext>
          </c:extLst>
        </c:ser>
        <c:dLbls>
          <c:showLegendKey val="0"/>
          <c:showVal val="0"/>
          <c:showCatName val="0"/>
          <c:showSerName val="0"/>
          <c:showPercent val="0"/>
          <c:showBubbleSize val="0"/>
        </c:dLbls>
        <c:gapWidth val="65"/>
        <c:shape val="box"/>
        <c:axId val="689278008"/>
        <c:axId val="689282600"/>
        <c:axId val="0"/>
      </c:bar3DChart>
      <c:catAx>
        <c:axId val="6892780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89282600"/>
        <c:crosses val="autoZero"/>
        <c:auto val="1"/>
        <c:lblAlgn val="ctr"/>
        <c:lblOffset val="100"/>
        <c:noMultiLvlLbl val="0"/>
      </c:catAx>
      <c:valAx>
        <c:axId val="6892826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892780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services!$B$1</c:f>
              <c:strCache>
                <c:ptCount val="1"/>
                <c:pt idx="0">
                  <c:v>Decile-1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4.4444444444444446E-2"/>
                  <c:y val="-4.243778136006664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029-4A6C-B142-918823241BE9}"/>
                </c:ext>
              </c:extLst>
            </c:dLbl>
            <c:dLbl>
              <c:idx val="1"/>
              <c:layout>
                <c:manualLayout>
                  <c:x val="0.12222222222222233"/>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029-4A6C-B142-918823241B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services!$A$2:$A$3</c:f>
              <c:strCache>
                <c:ptCount val="2"/>
                <c:pt idx="0">
                  <c:v>repurchase_method</c:v>
                </c:pt>
                <c:pt idx="1">
                  <c:v>Do Not Direct Mail Solicit</c:v>
                </c:pt>
              </c:strCache>
            </c:strRef>
          </c:cat>
          <c:val>
            <c:numRef>
              <c:f>services!$B$2:$B$3</c:f>
              <c:numCache>
                <c:formatCode>General</c:formatCode>
                <c:ptCount val="2"/>
                <c:pt idx="0">
                  <c:v>67.7</c:v>
                </c:pt>
                <c:pt idx="1">
                  <c:v>15.59</c:v>
                </c:pt>
              </c:numCache>
            </c:numRef>
          </c:val>
          <c:extLst>
            <c:ext xmlns:c16="http://schemas.microsoft.com/office/drawing/2014/chart" uri="{C3380CC4-5D6E-409C-BE32-E72D297353CC}">
              <c16:uniqueId val="{00000002-D029-4A6C-B142-918823241BE9}"/>
            </c:ext>
          </c:extLst>
        </c:ser>
        <c:ser>
          <c:idx val="1"/>
          <c:order val="1"/>
          <c:tx>
            <c:strRef>
              <c:f>services!$C$1</c:f>
              <c:strCache>
                <c:ptCount val="1"/>
                <c:pt idx="0">
                  <c:v>Others</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Lbl>
              <c:idx val="0"/>
              <c:layout>
                <c:manualLayout>
                  <c:x val="0.1111111111111111"/>
                  <c:y val="-2.31481481481481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029-4A6C-B142-918823241B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services!$A$2:$A$3</c:f>
              <c:strCache>
                <c:ptCount val="2"/>
                <c:pt idx="0">
                  <c:v>repurchase_method</c:v>
                </c:pt>
                <c:pt idx="1">
                  <c:v>Do Not Direct Mail Solicit</c:v>
                </c:pt>
              </c:strCache>
            </c:strRef>
          </c:cat>
          <c:val>
            <c:numRef>
              <c:f>services!$C$2:$C$3</c:f>
              <c:numCache>
                <c:formatCode>General</c:formatCode>
                <c:ptCount val="2"/>
                <c:pt idx="0">
                  <c:v>74.319999999999993</c:v>
                </c:pt>
                <c:pt idx="1">
                  <c:v>10.88</c:v>
                </c:pt>
              </c:numCache>
            </c:numRef>
          </c:val>
          <c:extLst>
            <c:ext xmlns:c16="http://schemas.microsoft.com/office/drawing/2014/chart" uri="{C3380CC4-5D6E-409C-BE32-E72D297353CC}">
              <c16:uniqueId val="{00000004-D029-4A6C-B142-918823241BE9}"/>
            </c:ext>
          </c:extLst>
        </c:ser>
        <c:dLbls>
          <c:showLegendKey val="0"/>
          <c:showVal val="0"/>
          <c:showCatName val="0"/>
          <c:showSerName val="0"/>
          <c:showPercent val="0"/>
          <c:showBubbleSize val="0"/>
        </c:dLbls>
        <c:gapWidth val="65"/>
        <c:shape val="box"/>
        <c:axId val="690911624"/>
        <c:axId val="690906704"/>
        <c:axId val="483452800"/>
      </c:bar3DChart>
      <c:catAx>
        <c:axId val="6909116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90906704"/>
        <c:crosses val="autoZero"/>
        <c:auto val="1"/>
        <c:lblAlgn val="ctr"/>
        <c:lblOffset val="100"/>
        <c:noMultiLvlLbl val="0"/>
      </c:catAx>
      <c:valAx>
        <c:axId val="6909067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90911624"/>
        <c:crosses val="autoZero"/>
        <c:crossBetween val="between"/>
      </c:valAx>
      <c:serAx>
        <c:axId val="48345280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90906704"/>
        <c:crosses val="autoZero"/>
      </c:ser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Sheet3!$Q$7</c:f>
              <c:strCache>
                <c:ptCount val="1"/>
                <c:pt idx="0">
                  <c:v>Decile-1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numRef>
              <c:f>Sheet3!$R$6:$W$6</c:f>
              <c:numCache>
                <c:formatCode>General</c:formatCode>
                <c:ptCount val="6"/>
                <c:pt idx="0">
                  <c:v>3</c:v>
                </c:pt>
                <c:pt idx="1">
                  <c:v>8</c:v>
                </c:pt>
                <c:pt idx="2">
                  <c:v>30</c:v>
                </c:pt>
                <c:pt idx="3">
                  <c:v>75</c:v>
                </c:pt>
                <c:pt idx="4">
                  <c:v>300</c:v>
                </c:pt>
                <c:pt idx="5">
                  <c:v>500</c:v>
                </c:pt>
              </c:numCache>
            </c:numRef>
          </c:cat>
          <c:val>
            <c:numRef>
              <c:f>Sheet3!$R$7:$W$7</c:f>
              <c:numCache>
                <c:formatCode>General</c:formatCode>
                <c:ptCount val="6"/>
                <c:pt idx="0">
                  <c:v>13.99</c:v>
                </c:pt>
                <c:pt idx="1">
                  <c:v>73.64</c:v>
                </c:pt>
                <c:pt idx="2">
                  <c:v>3.84</c:v>
                </c:pt>
                <c:pt idx="3">
                  <c:v>2.48</c:v>
                </c:pt>
                <c:pt idx="4">
                  <c:v>4.33</c:v>
                </c:pt>
                <c:pt idx="5">
                  <c:v>1.73</c:v>
                </c:pt>
              </c:numCache>
            </c:numRef>
          </c:val>
          <c:extLst>
            <c:ext xmlns:c16="http://schemas.microsoft.com/office/drawing/2014/chart" uri="{C3380CC4-5D6E-409C-BE32-E72D297353CC}">
              <c16:uniqueId val="{00000000-8061-4B7E-A649-31F13D081A85}"/>
            </c:ext>
          </c:extLst>
        </c:ser>
        <c:ser>
          <c:idx val="1"/>
          <c:order val="1"/>
          <c:tx>
            <c:strRef>
              <c:f>Sheet3!$Q$8</c:f>
              <c:strCache>
                <c:ptCount val="1"/>
                <c:pt idx="0">
                  <c:v>Others</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numRef>
              <c:f>Sheet3!$R$6:$W$6</c:f>
              <c:numCache>
                <c:formatCode>General</c:formatCode>
                <c:ptCount val="6"/>
                <c:pt idx="0">
                  <c:v>3</c:v>
                </c:pt>
                <c:pt idx="1">
                  <c:v>8</c:v>
                </c:pt>
                <c:pt idx="2">
                  <c:v>30</c:v>
                </c:pt>
                <c:pt idx="3">
                  <c:v>75</c:v>
                </c:pt>
                <c:pt idx="4">
                  <c:v>300</c:v>
                </c:pt>
                <c:pt idx="5">
                  <c:v>500</c:v>
                </c:pt>
              </c:numCache>
            </c:numRef>
          </c:cat>
          <c:val>
            <c:numRef>
              <c:f>Sheet3!$R$8:$W$8</c:f>
              <c:numCache>
                <c:formatCode>General</c:formatCode>
                <c:ptCount val="6"/>
                <c:pt idx="0">
                  <c:v>16.760000000000002</c:v>
                </c:pt>
                <c:pt idx="1">
                  <c:v>53.65</c:v>
                </c:pt>
                <c:pt idx="2">
                  <c:v>14.7</c:v>
                </c:pt>
                <c:pt idx="3">
                  <c:v>9.2799999999999994</c:v>
                </c:pt>
                <c:pt idx="4">
                  <c:v>4.0599999999999996</c:v>
                </c:pt>
                <c:pt idx="5">
                  <c:v>1.55</c:v>
                </c:pt>
              </c:numCache>
            </c:numRef>
          </c:val>
          <c:extLst>
            <c:ext xmlns:c16="http://schemas.microsoft.com/office/drawing/2014/chart" uri="{C3380CC4-5D6E-409C-BE32-E72D297353CC}">
              <c16:uniqueId val="{00000001-8061-4B7E-A649-31F13D081A85}"/>
            </c:ext>
          </c:extLst>
        </c:ser>
        <c:dLbls>
          <c:showLegendKey val="0"/>
          <c:showVal val="0"/>
          <c:showCatName val="0"/>
          <c:showSerName val="0"/>
          <c:showPercent val="0"/>
          <c:showBubbleSize val="0"/>
        </c:dLbls>
        <c:gapWidth val="65"/>
        <c:shape val="box"/>
        <c:axId val="980475248"/>
        <c:axId val="980476232"/>
        <c:axId val="0"/>
      </c:bar3DChart>
      <c:catAx>
        <c:axId val="9804752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80476232"/>
        <c:crosses val="autoZero"/>
        <c:auto val="1"/>
        <c:lblAlgn val="ctr"/>
        <c:lblOffset val="100"/>
        <c:noMultiLvlLbl val="0"/>
      </c:catAx>
      <c:valAx>
        <c:axId val="9804762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8047524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[sales_estimation_binning_v9_half_test.xlsx]Sheet2!PivotTable39</c:name>
    <c:fmtId val="22"/>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122734858248019"/>
          <c:y val="6.1728320054048734E-2"/>
          <c:w val="0.88460908420426743"/>
          <c:h val="0.86864748147239057"/>
        </c:manualLayout>
      </c:layout>
      <c:bar3DChart>
        <c:barDir val="col"/>
        <c:grouping val="stacked"/>
        <c:varyColors val="0"/>
        <c:ser>
          <c:idx val="0"/>
          <c:order val="0"/>
          <c:tx>
            <c:strRef>
              <c:f>Sheet2!$B$3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cat>
            <c:strRef>
              <c:f>Sheet2!$A$4:$A$10</c:f>
              <c:strCache>
                <c:ptCount val="6"/>
                <c:pt idx="0">
                  <c:v>3</c:v>
                </c:pt>
                <c:pt idx="1">
                  <c:v>8</c:v>
                </c:pt>
                <c:pt idx="2">
                  <c:v>30</c:v>
                </c:pt>
                <c:pt idx="3">
                  <c:v>75</c:v>
                </c:pt>
                <c:pt idx="4">
                  <c:v>300</c:v>
                </c:pt>
                <c:pt idx="5">
                  <c:v>500</c:v>
                </c:pt>
              </c:strCache>
            </c:strRef>
          </c:cat>
          <c:val>
            <c:numRef>
              <c:f>Sheet2!$B$4:$B$10</c:f>
              <c:numCache>
                <c:formatCode>#,##0</c:formatCode>
                <c:ptCount val="6"/>
                <c:pt idx="0">
                  <c:v>384343412.83126622</c:v>
                </c:pt>
                <c:pt idx="1">
                  <c:v>3023763759.5332336</c:v>
                </c:pt>
                <c:pt idx="2">
                  <c:v>625029548.75853348</c:v>
                </c:pt>
                <c:pt idx="3">
                  <c:v>533576679.54883289</c:v>
                </c:pt>
                <c:pt idx="4">
                  <c:v>493050921.09633309</c:v>
                </c:pt>
                <c:pt idx="5">
                  <c:v>336724489.44133312</c:v>
                </c:pt>
              </c:numCache>
            </c:numRef>
          </c:val>
          <c:extLst>
            <c:ext xmlns:c16="http://schemas.microsoft.com/office/drawing/2014/chart" uri="{C3380CC4-5D6E-409C-BE32-E72D297353CC}">
              <c16:uniqueId val="{00000000-C9CA-4A5E-A5F5-390BE7325D61}"/>
            </c:ext>
          </c:extLst>
        </c:ser>
        <c:dLbls>
          <c:showLegendKey val="0"/>
          <c:showVal val="0"/>
          <c:showCatName val="0"/>
          <c:showSerName val="0"/>
          <c:showPercent val="0"/>
          <c:showBubbleSize val="0"/>
        </c:dLbls>
        <c:gapWidth val="150"/>
        <c:shape val="box"/>
        <c:axId val="1178712368"/>
        <c:axId val="1178711056"/>
        <c:axId val="0"/>
      </c:bar3DChart>
      <c:catAx>
        <c:axId val="1178712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8711056"/>
        <c:crosses val="autoZero"/>
        <c:auto val="1"/>
        <c:lblAlgn val="ctr"/>
        <c:lblOffset val="100"/>
        <c:noMultiLvlLbl val="0"/>
      </c:catAx>
      <c:valAx>
        <c:axId val="1178711056"/>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8712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ata7.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6DB8F-13AD-474D-BBC2-1F681C5FED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B6AEF1-5672-4996-9A66-41C3E5446634}">
      <dgm:prSet/>
      <dgm:spPr/>
      <dgm:t>
        <a:bodyPr/>
        <a:lstStyle/>
        <a:p>
          <a:pPr>
            <a:defRPr cap="all"/>
          </a:pPr>
          <a:r>
            <a:rPr lang="en-US" b="0" i="0"/>
            <a:t>Background</a:t>
          </a:r>
          <a:endParaRPr lang="en-US"/>
        </a:p>
      </dgm:t>
    </dgm:pt>
    <dgm:pt modelId="{3C3D15A2-4735-4428-B725-0D4E7A55785F}" type="parTrans" cxnId="{CD4AF4FE-88A5-468F-AF0C-6A128F11BF05}">
      <dgm:prSet/>
      <dgm:spPr/>
      <dgm:t>
        <a:bodyPr/>
        <a:lstStyle/>
        <a:p>
          <a:endParaRPr lang="en-US"/>
        </a:p>
      </dgm:t>
    </dgm:pt>
    <dgm:pt modelId="{1EC85459-2DF4-4389-ADF5-C8A733696BE8}" type="sibTrans" cxnId="{CD4AF4FE-88A5-468F-AF0C-6A128F11BF05}">
      <dgm:prSet/>
      <dgm:spPr/>
      <dgm:t>
        <a:bodyPr/>
        <a:lstStyle/>
        <a:p>
          <a:endParaRPr lang="en-US"/>
        </a:p>
      </dgm:t>
    </dgm:pt>
    <dgm:pt modelId="{96AFFB2D-F753-46CC-814E-45FBA5AB5B10}">
      <dgm:prSet/>
      <dgm:spPr/>
      <dgm:t>
        <a:bodyPr/>
        <a:lstStyle/>
        <a:p>
          <a:pPr>
            <a:defRPr cap="all"/>
          </a:pPr>
          <a:r>
            <a:rPr lang="en-US" b="0" i="0"/>
            <a:t>Objective</a:t>
          </a:r>
          <a:endParaRPr lang="en-US"/>
        </a:p>
      </dgm:t>
    </dgm:pt>
    <dgm:pt modelId="{5AEB09CF-5696-42B1-99B3-7CD6D92EEB98}" type="parTrans" cxnId="{9BB9534B-38E4-466D-8EE8-49243074591A}">
      <dgm:prSet/>
      <dgm:spPr/>
      <dgm:t>
        <a:bodyPr/>
        <a:lstStyle/>
        <a:p>
          <a:endParaRPr lang="en-US"/>
        </a:p>
      </dgm:t>
    </dgm:pt>
    <dgm:pt modelId="{3A1A11AE-A682-4364-8781-0AA5D93E0C8C}" type="sibTrans" cxnId="{9BB9534B-38E4-466D-8EE8-49243074591A}">
      <dgm:prSet/>
      <dgm:spPr/>
      <dgm:t>
        <a:bodyPr/>
        <a:lstStyle/>
        <a:p>
          <a:endParaRPr lang="en-US"/>
        </a:p>
      </dgm:t>
    </dgm:pt>
    <dgm:pt modelId="{EEB74D59-C952-4EA4-A0F7-65CF5C58010D}">
      <dgm:prSet/>
      <dgm:spPr/>
      <dgm:t>
        <a:bodyPr/>
        <a:lstStyle/>
        <a:p>
          <a:pPr>
            <a:defRPr cap="all"/>
          </a:pPr>
          <a:r>
            <a:rPr lang="en-US" b="0" i="0"/>
            <a:t>Methodology</a:t>
          </a:r>
          <a:endParaRPr lang="en-US"/>
        </a:p>
      </dgm:t>
    </dgm:pt>
    <dgm:pt modelId="{BBAC4D74-1CB7-4EB7-99AA-7F84A54742FD}" type="parTrans" cxnId="{DD336127-949B-45F7-AA3B-DD0745B50A7C}">
      <dgm:prSet/>
      <dgm:spPr/>
      <dgm:t>
        <a:bodyPr/>
        <a:lstStyle/>
        <a:p>
          <a:endParaRPr lang="en-US"/>
        </a:p>
      </dgm:t>
    </dgm:pt>
    <dgm:pt modelId="{51084416-0BA1-4789-B1DD-4251640D760A}" type="sibTrans" cxnId="{DD336127-949B-45F7-AA3B-DD0745B50A7C}">
      <dgm:prSet/>
      <dgm:spPr/>
      <dgm:t>
        <a:bodyPr/>
        <a:lstStyle/>
        <a:p>
          <a:endParaRPr lang="en-US"/>
        </a:p>
      </dgm:t>
    </dgm:pt>
    <dgm:pt modelId="{3918AA93-96EC-45DF-AF80-05E8A98D7933}">
      <dgm:prSet/>
      <dgm:spPr/>
      <dgm:t>
        <a:bodyPr/>
        <a:lstStyle/>
        <a:p>
          <a:pPr>
            <a:defRPr cap="all"/>
          </a:pPr>
          <a:r>
            <a:rPr lang="en-US" b="0" i="0"/>
            <a:t>Analysis and Recommendations</a:t>
          </a:r>
          <a:endParaRPr lang="en-US"/>
        </a:p>
      </dgm:t>
    </dgm:pt>
    <dgm:pt modelId="{7398C1CE-FBC1-4B9A-BDCE-0AC216B865D6}" type="parTrans" cxnId="{00296D48-83E5-4FCD-B790-94A6E5E88A86}">
      <dgm:prSet/>
      <dgm:spPr/>
      <dgm:t>
        <a:bodyPr/>
        <a:lstStyle/>
        <a:p>
          <a:endParaRPr lang="en-US"/>
        </a:p>
      </dgm:t>
    </dgm:pt>
    <dgm:pt modelId="{1D3F99AC-AA78-49FA-868D-B9476FC57C60}" type="sibTrans" cxnId="{00296D48-83E5-4FCD-B790-94A6E5E88A86}">
      <dgm:prSet/>
      <dgm:spPr/>
      <dgm:t>
        <a:bodyPr/>
        <a:lstStyle/>
        <a:p>
          <a:endParaRPr lang="en-US"/>
        </a:p>
      </dgm:t>
    </dgm:pt>
    <dgm:pt modelId="{11BE47F4-A03D-4E61-9BFF-07D0B78292DC}" type="pres">
      <dgm:prSet presAssocID="{43F6DB8F-13AD-474D-BBC2-1F681C5FED5F}" presName="root" presStyleCnt="0">
        <dgm:presLayoutVars>
          <dgm:dir/>
          <dgm:resizeHandles val="exact"/>
        </dgm:presLayoutVars>
      </dgm:prSet>
      <dgm:spPr/>
    </dgm:pt>
    <dgm:pt modelId="{54F334B3-8B86-4E3B-9BD1-48F4A8476C56}" type="pres">
      <dgm:prSet presAssocID="{43B6AEF1-5672-4996-9A66-41C3E5446634}" presName="compNode" presStyleCnt="0"/>
      <dgm:spPr/>
    </dgm:pt>
    <dgm:pt modelId="{F38AACF3-D9B6-4130-9255-FF4C7D7101D5}" type="pres">
      <dgm:prSet presAssocID="{43B6AEF1-5672-4996-9A66-41C3E5446634}" presName="iconBgRect" presStyleLbl="bgShp" presStyleIdx="0" presStyleCnt="4"/>
      <dgm:spPr/>
    </dgm:pt>
    <dgm:pt modelId="{A47371A8-ECE8-4159-B965-96BB94C6B387}" type="pres">
      <dgm:prSet presAssocID="{43B6AEF1-5672-4996-9A66-41C3E54466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0FB6E9F-7153-4C24-A38C-D44FAF790D14}" type="pres">
      <dgm:prSet presAssocID="{43B6AEF1-5672-4996-9A66-41C3E5446634}" presName="spaceRect" presStyleCnt="0"/>
      <dgm:spPr/>
    </dgm:pt>
    <dgm:pt modelId="{29B9DAE3-D212-411C-8551-C9AE3919B7C9}" type="pres">
      <dgm:prSet presAssocID="{43B6AEF1-5672-4996-9A66-41C3E5446634}" presName="textRect" presStyleLbl="revTx" presStyleIdx="0" presStyleCnt="4">
        <dgm:presLayoutVars>
          <dgm:chMax val="1"/>
          <dgm:chPref val="1"/>
        </dgm:presLayoutVars>
      </dgm:prSet>
      <dgm:spPr/>
    </dgm:pt>
    <dgm:pt modelId="{4985C35B-EBE9-40E3-A8F4-23F9CB17645D}" type="pres">
      <dgm:prSet presAssocID="{1EC85459-2DF4-4389-ADF5-C8A733696BE8}" presName="sibTrans" presStyleCnt="0"/>
      <dgm:spPr/>
    </dgm:pt>
    <dgm:pt modelId="{4D55E5B3-A156-4DA1-9125-B3564F3DF401}" type="pres">
      <dgm:prSet presAssocID="{96AFFB2D-F753-46CC-814E-45FBA5AB5B10}" presName="compNode" presStyleCnt="0"/>
      <dgm:spPr/>
    </dgm:pt>
    <dgm:pt modelId="{E78C5AEA-20A3-4E89-9B74-C130A6C91CAD}" type="pres">
      <dgm:prSet presAssocID="{96AFFB2D-F753-46CC-814E-45FBA5AB5B10}" presName="iconBgRect" presStyleLbl="bgShp" presStyleIdx="1" presStyleCnt="4"/>
      <dgm:spPr/>
    </dgm:pt>
    <dgm:pt modelId="{DD9DE6BF-2984-4103-9906-47CFB1070B2E}" type="pres">
      <dgm:prSet presAssocID="{96AFFB2D-F753-46CC-814E-45FBA5AB5B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5427D7A8-594E-4EBF-9FB5-A33EE5EBED59}" type="pres">
      <dgm:prSet presAssocID="{96AFFB2D-F753-46CC-814E-45FBA5AB5B10}" presName="spaceRect" presStyleCnt="0"/>
      <dgm:spPr/>
    </dgm:pt>
    <dgm:pt modelId="{313AAC0A-90E5-4117-A77F-91C3975DC7E0}" type="pres">
      <dgm:prSet presAssocID="{96AFFB2D-F753-46CC-814E-45FBA5AB5B10}" presName="textRect" presStyleLbl="revTx" presStyleIdx="1" presStyleCnt="4">
        <dgm:presLayoutVars>
          <dgm:chMax val="1"/>
          <dgm:chPref val="1"/>
        </dgm:presLayoutVars>
      </dgm:prSet>
      <dgm:spPr/>
    </dgm:pt>
    <dgm:pt modelId="{858C39B5-A0B6-417A-9D41-F41B91556DE9}" type="pres">
      <dgm:prSet presAssocID="{3A1A11AE-A682-4364-8781-0AA5D93E0C8C}" presName="sibTrans" presStyleCnt="0"/>
      <dgm:spPr/>
    </dgm:pt>
    <dgm:pt modelId="{9CD5D524-639D-4D51-A985-E3BCDA9AEE26}" type="pres">
      <dgm:prSet presAssocID="{EEB74D59-C952-4EA4-A0F7-65CF5C58010D}" presName="compNode" presStyleCnt="0"/>
      <dgm:spPr/>
    </dgm:pt>
    <dgm:pt modelId="{FF05C361-FDA1-42F9-8085-D434D6132505}" type="pres">
      <dgm:prSet presAssocID="{EEB74D59-C952-4EA4-A0F7-65CF5C58010D}" presName="iconBgRect" presStyleLbl="bgShp" presStyleIdx="2" presStyleCnt="4"/>
      <dgm:spPr/>
    </dgm:pt>
    <dgm:pt modelId="{8947F376-5F7A-47E7-AB92-CA2A6A321678}" type="pres">
      <dgm:prSet presAssocID="{EEB74D59-C952-4EA4-A0F7-65CF5C5801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7DF0D44-1679-4018-A2B0-22C27460C7B3}" type="pres">
      <dgm:prSet presAssocID="{EEB74D59-C952-4EA4-A0F7-65CF5C58010D}" presName="spaceRect" presStyleCnt="0"/>
      <dgm:spPr/>
    </dgm:pt>
    <dgm:pt modelId="{07352D8F-5523-494E-9220-4278C0273312}" type="pres">
      <dgm:prSet presAssocID="{EEB74D59-C952-4EA4-A0F7-65CF5C58010D}" presName="textRect" presStyleLbl="revTx" presStyleIdx="2" presStyleCnt="4">
        <dgm:presLayoutVars>
          <dgm:chMax val="1"/>
          <dgm:chPref val="1"/>
        </dgm:presLayoutVars>
      </dgm:prSet>
      <dgm:spPr/>
    </dgm:pt>
    <dgm:pt modelId="{7C961377-0EEB-474F-93C4-EA9E6D085058}" type="pres">
      <dgm:prSet presAssocID="{51084416-0BA1-4789-B1DD-4251640D760A}" presName="sibTrans" presStyleCnt="0"/>
      <dgm:spPr/>
    </dgm:pt>
    <dgm:pt modelId="{9BA21B66-A055-4FEE-99CC-62D45C3C6D40}" type="pres">
      <dgm:prSet presAssocID="{3918AA93-96EC-45DF-AF80-05E8A98D7933}" presName="compNode" presStyleCnt="0"/>
      <dgm:spPr/>
    </dgm:pt>
    <dgm:pt modelId="{B0DA7F77-ED95-47EB-8394-79D3BB545677}" type="pres">
      <dgm:prSet presAssocID="{3918AA93-96EC-45DF-AF80-05E8A98D7933}" presName="iconBgRect" presStyleLbl="bgShp" presStyleIdx="3" presStyleCnt="4"/>
      <dgm:spPr/>
    </dgm:pt>
    <dgm:pt modelId="{47600E4D-7C79-4E12-85BC-9DFDAA9090C6}" type="pres">
      <dgm:prSet presAssocID="{3918AA93-96EC-45DF-AF80-05E8A98D79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27C137C-C957-43A8-9EFA-B1C8F8424491}" type="pres">
      <dgm:prSet presAssocID="{3918AA93-96EC-45DF-AF80-05E8A98D7933}" presName="spaceRect" presStyleCnt="0"/>
      <dgm:spPr/>
    </dgm:pt>
    <dgm:pt modelId="{531E2FF5-187A-4578-9421-75652F4E94D4}" type="pres">
      <dgm:prSet presAssocID="{3918AA93-96EC-45DF-AF80-05E8A98D7933}" presName="textRect" presStyleLbl="revTx" presStyleIdx="3" presStyleCnt="4">
        <dgm:presLayoutVars>
          <dgm:chMax val="1"/>
          <dgm:chPref val="1"/>
        </dgm:presLayoutVars>
      </dgm:prSet>
      <dgm:spPr/>
    </dgm:pt>
  </dgm:ptLst>
  <dgm:cxnLst>
    <dgm:cxn modelId="{46A5FA09-926D-4508-8542-6E77A8CC0C5C}" type="presOf" srcId="{43F6DB8F-13AD-474D-BBC2-1F681C5FED5F}" destId="{11BE47F4-A03D-4E61-9BFF-07D0B78292DC}" srcOrd="0" destOrd="0" presId="urn:microsoft.com/office/officeart/2018/5/layout/IconCircleLabelList"/>
    <dgm:cxn modelId="{5A0D5F22-CBBF-4316-8871-AAA151BD32C9}" type="presOf" srcId="{EEB74D59-C952-4EA4-A0F7-65CF5C58010D}" destId="{07352D8F-5523-494E-9220-4278C0273312}" srcOrd="0" destOrd="0" presId="urn:microsoft.com/office/officeart/2018/5/layout/IconCircleLabelList"/>
    <dgm:cxn modelId="{DD336127-949B-45F7-AA3B-DD0745B50A7C}" srcId="{43F6DB8F-13AD-474D-BBC2-1F681C5FED5F}" destId="{EEB74D59-C952-4EA4-A0F7-65CF5C58010D}" srcOrd="2" destOrd="0" parTransId="{BBAC4D74-1CB7-4EB7-99AA-7F84A54742FD}" sibTransId="{51084416-0BA1-4789-B1DD-4251640D760A}"/>
    <dgm:cxn modelId="{735F1466-B2CE-497D-AFF1-AE8DBB901D1A}" type="presOf" srcId="{96AFFB2D-F753-46CC-814E-45FBA5AB5B10}" destId="{313AAC0A-90E5-4117-A77F-91C3975DC7E0}" srcOrd="0" destOrd="0" presId="urn:microsoft.com/office/officeart/2018/5/layout/IconCircleLabelList"/>
    <dgm:cxn modelId="{00296D48-83E5-4FCD-B790-94A6E5E88A86}" srcId="{43F6DB8F-13AD-474D-BBC2-1F681C5FED5F}" destId="{3918AA93-96EC-45DF-AF80-05E8A98D7933}" srcOrd="3" destOrd="0" parTransId="{7398C1CE-FBC1-4B9A-BDCE-0AC216B865D6}" sibTransId="{1D3F99AC-AA78-49FA-868D-B9476FC57C60}"/>
    <dgm:cxn modelId="{9BB9534B-38E4-466D-8EE8-49243074591A}" srcId="{43F6DB8F-13AD-474D-BBC2-1F681C5FED5F}" destId="{96AFFB2D-F753-46CC-814E-45FBA5AB5B10}" srcOrd="1" destOrd="0" parTransId="{5AEB09CF-5696-42B1-99B3-7CD6D92EEB98}" sibTransId="{3A1A11AE-A682-4364-8781-0AA5D93E0C8C}"/>
    <dgm:cxn modelId="{90DED150-47F0-441F-8C69-E853338E56ED}" type="presOf" srcId="{3918AA93-96EC-45DF-AF80-05E8A98D7933}" destId="{531E2FF5-187A-4578-9421-75652F4E94D4}" srcOrd="0" destOrd="0" presId="urn:microsoft.com/office/officeart/2018/5/layout/IconCircleLabelList"/>
    <dgm:cxn modelId="{707E0E98-8442-407E-89F8-F9949AFD9BD5}" type="presOf" srcId="{43B6AEF1-5672-4996-9A66-41C3E5446634}" destId="{29B9DAE3-D212-411C-8551-C9AE3919B7C9}" srcOrd="0" destOrd="0" presId="urn:microsoft.com/office/officeart/2018/5/layout/IconCircleLabelList"/>
    <dgm:cxn modelId="{CD4AF4FE-88A5-468F-AF0C-6A128F11BF05}" srcId="{43F6DB8F-13AD-474D-BBC2-1F681C5FED5F}" destId="{43B6AEF1-5672-4996-9A66-41C3E5446634}" srcOrd="0" destOrd="0" parTransId="{3C3D15A2-4735-4428-B725-0D4E7A55785F}" sibTransId="{1EC85459-2DF4-4389-ADF5-C8A733696BE8}"/>
    <dgm:cxn modelId="{95E95710-1C91-4DFA-BAB6-316C7068DF43}" type="presParOf" srcId="{11BE47F4-A03D-4E61-9BFF-07D0B78292DC}" destId="{54F334B3-8B86-4E3B-9BD1-48F4A8476C56}" srcOrd="0" destOrd="0" presId="urn:microsoft.com/office/officeart/2018/5/layout/IconCircleLabelList"/>
    <dgm:cxn modelId="{5DE7B364-B954-4714-B7B4-C691C85CB1A6}" type="presParOf" srcId="{54F334B3-8B86-4E3B-9BD1-48F4A8476C56}" destId="{F38AACF3-D9B6-4130-9255-FF4C7D7101D5}" srcOrd="0" destOrd="0" presId="urn:microsoft.com/office/officeart/2018/5/layout/IconCircleLabelList"/>
    <dgm:cxn modelId="{6A03FAC6-A971-4255-B6EE-CACCC049CD26}" type="presParOf" srcId="{54F334B3-8B86-4E3B-9BD1-48F4A8476C56}" destId="{A47371A8-ECE8-4159-B965-96BB94C6B387}" srcOrd="1" destOrd="0" presId="urn:microsoft.com/office/officeart/2018/5/layout/IconCircleLabelList"/>
    <dgm:cxn modelId="{B5D07FC8-A867-4983-B4FE-742A840AF994}" type="presParOf" srcId="{54F334B3-8B86-4E3B-9BD1-48F4A8476C56}" destId="{D0FB6E9F-7153-4C24-A38C-D44FAF790D14}" srcOrd="2" destOrd="0" presId="urn:microsoft.com/office/officeart/2018/5/layout/IconCircleLabelList"/>
    <dgm:cxn modelId="{F00685EB-2982-4484-AC41-184E00EC12D5}" type="presParOf" srcId="{54F334B3-8B86-4E3B-9BD1-48F4A8476C56}" destId="{29B9DAE3-D212-411C-8551-C9AE3919B7C9}" srcOrd="3" destOrd="0" presId="urn:microsoft.com/office/officeart/2018/5/layout/IconCircleLabelList"/>
    <dgm:cxn modelId="{C23400C4-45FD-47FD-BCDE-8865E9C06DB9}" type="presParOf" srcId="{11BE47F4-A03D-4E61-9BFF-07D0B78292DC}" destId="{4985C35B-EBE9-40E3-A8F4-23F9CB17645D}" srcOrd="1" destOrd="0" presId="urn:microsoft.com/office/officeart/2018/5/layout/IconCircleLabelList"/>
    <dgm:cxn modelId="{838AAADA-55A4-40D8-ACCA-C822FA720212}" type="presParOf" srcId="{11BE47F4-A03D-4E61-9BFF-07D0B78292DC}" destId="{4D55E5B3-A156-4DA1-9125-B3564F3DF401}" srcOrd="2" destOrd="0" presId="urn:microsoft.com/office/officeart/2018/5/layout/IconCircleLabelList"/>
    <dgm:cxn modelId="{6E92A592-E033-4A10-9071-1C2DE02035F9}" type="presParOf" srcId="{4D55E5B3-A156-4DA1-9125-B3564F3DF401}" destId="{E78C5AEA-20A3-4E89-9B74-C130A6C91CAD}" srcOrd="0" destOrd="0" presId="urn:microsoft.com/office/officeart/2018/5/layout/IconCircleLabelList"/>
    <dgm:cxn modelId="{D52AC8B6-06EE-4EF3-9C30-F8FDA1D5621A}" type="presParOf" srcId="{4D55E5B3-A156-4DA1-9125-B3564F3DF401}" destId="{DD9DE6BF-2984-4103-9906-47CFB1070B2E}" srcOrd="1" destOrd="0" presId="urn:microsoft.com/office/officeart/2018/5/layout/IconCircleLabelList"/>
    <dgm:cxn modelId="{E65FEB5C-A177-4F49-A40A-3446344CA41C}" type="presParOf" srcId="{4D55E5B3-A156-4DA1-9125-B3564F3DF401}" destId="{5427D7A8-594E-4EBF-9FB5-A33EE5EBED59}" srcOrd="2" destOrd="0" presId="urn:microsoft.com/office/officeart/2018/5/layout/IconCircleLabelList"/>
    <dgm:cxn modelId="{9E0F8F5A-E304-424A-8922-F51C43A56CA4}" type="presParOf" srcId="{4D55E5B3-A156-4DA1-9125-B3564F3DF401}" destId="{313AAC0A-90E5-4117-A77F-91C3975DC7E0}" srcOrd="3" destOrd="0" presId="urn:microsoft.com/office/officeart/2018/5/layout/IconCircleLabelList"/>
    <dgm:cxn modelId="{5F9CEF21-F006-4028-96ED-1FD53890B5AE}" type="presParOf" srcId="{11BE47F4-A03D-4E61-9BFF-07D0B78292DC}" destId="{858C39B5-A0B6-417A-9D41-F41B91556DE9}" srcOrd="3" destOrd="0" presId="urn:microsoft.com/office/officeart/2018/5/layout/IconCircleLabelList"/>
    <dgm:cxn modelId="{CA959D32-F760-417D-A3BA-1BA882EFF308}" type="presParOf" srcId="{11BE47F4-A03D-4E61-9BFF-07D0B78292DC}" destId="{9CD5D524-639D-4D51-A985-E3BCDA9AEE26}" srcOrd="4" destOrd="0" presId="urn:microsoft.com/office/officeart/2018/5/layout/IconCircleLabelList"/>
    <dgm:cxn modelId="{FA409DF5-5DD0-409A-B631-A31516DD36D7}" type="presParOf" srcId="{9CD5D524-639D-4D51-A985-E3BCDA9AEE26}" destId="{FF05C361-FDA1-42F9-8085-D434D6132505}" srcOrd="0" destOrd="0" presId="urn:microsoft.com/office/officeart/2018/5/layout/IconCircleLabelList"/>
    <dgm:cxn modelId="{387B09C8-A191-414E-A14A-2F1F1BA1721C}" type="presParOf" srcId="{9CD5D524-639D-4D51-A985-E3BCDA9AEE26}" destId="{8947F376-5F7A-47E7-AB92-CA2A6A321678}" srcOrd="1" destOrd="0" presId="urn:microsoft.com/office/officeart/2018/5/layout/IconCircleLabelList"/>
    <dgm:cxn modelId="{623781D4-2EC6-44E6-9777-75BC80668E96}" type="presParOf" srcId="{9CD5D524-639D-4D51-A985-E3BCDA9AEE26}" destId="{77DF0D44-1679-4018-A2B0-22C27460C7B3}" srcOrd="2" destOrd="0" presId="urn:microsoft.com/office/officeart/2018/5/layout/IconCircleLabelList"/>
    <dgm:cxn modelId="{6F7520F1-2E43-4BFC-9080-855021E42AD0}" type="presParOf" srcId="{9CD5D524-639D-4D51-A985-E3BCDA9AEE26}" destId="{07352D8F-5523-494E-9220-4278C0273312}" srcOrd="3" destOrd="0" presId="urn:microsoft.com/office/officeart/2018/5/layout/IconCircleLabelList"/>
    <dgm:cxn modelId="{C6B6AE6D-E390-4F34-BEAB-06C1A0103B81}" type="presParOf" srcId="{11BE47F4-A03D-4E61-9BFF-07D0B78292DC}" destId="{7C961377-0EEB-474F-93C4-EA9E6D085058}" srcOrd="5" destOrd="0" presId="urn:microsoft.com/office/officeart/2018/5/layout/IconCircleLabelList"/>
    <dgm:cxn modelId="{5A9323DA-9F6A-43EC-8B10-D6C3DB38B47F}" type="presParOf" srcId="{11BE47F4-A03D-4E61-9BFF-07D0B78292DC}" destId="{9BA21B66-A055-4FEE-99CC-62D45C3C6D40}" srcOrd="6" destOrd="0" presId="urn:microsoft.com/office/officeart/2018/5/layout/IconCircleLabelList"/>
    <dgm:cxn modelId="{3A2538E3-E836-4869-8353-EAA9E3E3A6BB}" type="presParOf" srcId="{9BA21B66-A055-4FEE-99CC-62D45C3C6D40}" destId="{B0DA7F77-ED95-47EB-8394-79D3BB545677}" srcOrd="0" destOrd="0" presId="urn:microsoft.com/office/officeart/2018/5/layout/IconCircleLabelList"/>
    <dgm:cxn modelId="{53621A15-390A-4A54-A3FA-B8106EDDC324}" type="presParOf" srcId="{9BA21B66-A055-4FEE-99CC-62D45C3C6D40}" destId="{47600E4D-7C79-4E12-85BC-9DFDAA9090C6}" srcOrd="1" destOrd="0" presId="urn:microsoft.com/office/officeart/2018/5/layout/IconCircleLabelList"/>
    <dgm:cxn modelId="{9A9B7239-AEBF-43BB-BDCC-CEEE2C143BB1}" type="presParOf" srcId="{9BA21B66-A055-4FEE-99CC-62D45C3C6D40}" destId="{827C137C-C957-43A8-9EFA-B1C8F8424491}" srcOrd="2" destOrd="0" presId="urn:microsoft.com/office/officeart/2018/5/layout/IconCircleLabelList"/>
    <dgm:cxn modelId="{518C9A87-A281-4AA5-92EF-E7E9943D710B}" type="presParOf" srcId="{9BA21B66-A055-4FEE-99CC-62D45C3C6D40}" destId="{531E2FF5-187A-4578-9421-75652F4E94D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9362F-9456-46E2-9CBF-0EF4F9B9DF1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94EF20-8923-4589-83D3-110A960817F6}">
      <dgm:prSet/>
      <dgm:spPr/>
      <dgm:t>
        <a:bodyPr/>
        <a:lstStyle/>
        <a:p>
          <a:pPr>
            <a:lnSpc>
              <a:spcPct val="100000"/>
            </a:lnSpc>
          </a:pPr>
          <a:r>
            <a:rPr lang="en-US" dirty="0"/>
            <a:t>An office supply store having customers both local and overseas.</a:t>
          </a:r>
        </a:p>
      </dgm:t>
    </dgm:pt>
    <dgm:pt modelId="{DEFC154B-580A-4FAA-8D83-161CF0C724BB}" type="parTrans" cxnId="{737BE4E2-E963-46EC-8850-7387C0353D64}">
      <dgm:prSet/>
      <dgm:spPr/>
      <dgm:t>
        <a:bodyPr/>
        <a:lstStyle/>
        <a:p>
          <a:endParaRPr lang="en-US"/>
        </a:p>
      </dgm:t>
    </dgm:pt>
    <dgm:pt modelId="{15EC3563-E6C4-4C80-B185-B5E37129839B}" type="sibTrans" cxnId="{737BE4E2-E963-46EC-8850-7387C0353D64}">
      <dgm:prSet/>
      <dgm:spPr/>
      <dgm:t>
        <a:bodyPr/>
        <a:lstStyle/>
        <a:p>
          <a:endParaRPr lang="en-US"/>
        </a:p>
      </dgm:t>
    </dgm:pt>
    <dgm:pt modelId="{1500FAF6-DCAC-4DA5-B56E-B442ECC68BDA}">
      <dgm:prSet/>
      <dgm:spPr/>
      <dgm:t>
        <a:bodyPr/>
        <a:lstStyle/>
        <a:p>
          <a:pPr>
            <a:lnSpc>
              <a:spcPct val="100000"/>
            </a:lnSpc>
          </a:pPr>
          <a:r>
            <a:rPr lang="en-US" dirty="0"/>
            <a:t>Approximately 16K existing customers were targeted with a telemarketing campaign.</a:t>
          </a:r>
        </a:p>
      </dgm:t>
    </dgm:pt>
    <dgm:pt modelId="{E342FF5F-5E63-4F25-9250-47B3416CBCD0}" type="parTrans" cxnId="{8D0F7FB4-C8BD-4533-AE40-8C5A0FF3F37A}">
      <dgm:prSet/>
      <dgm:spPr/>
      <dgm:t>
        <a:bodyPr/>
        <a:lstStyle/>
        <a:p>
          <a:endParaRPr lang="en-US"/>
        </a:p>
      </dgm:t>
    </dgm:pt>
    <dgm:pt modelId="{21C04DA5-BE22-405B-97F2-B917634BEEDD}" type="sibTrans" cxnId="{8D0F7FB4-C8BD-4533-AE40-8C5A0FF3F37A}">
      <dgm:prSet/>
      <dgm:spPr/>
      <dgm:t>
        <a:bodyPr/>
        <a:lstStyle/>
        <a:p>
          <a:endParaRPr lang="en-US"/>
        </a:p>
      </dgm:t>
    </dgm:pt>
    <dgm:pt modelId="{B1401989-FAE8-4DD4-A3EC-48A59608C063}">
      <dgm:prSet/>
      <dgm:spPr/>
      <dgm:t>
        <a:bodyPr/>
        <a:lstStyle/>
        <a:p>
          <a:pPr>
            <a:lnSpc>
              <a:spcPct val="100000"/>
            </a:lnSpc>
          </a:pPr>
          <a:r>
            <a:rPr lang="en-US" dirty="0"/>
            <a:t>Finding the potential customer profiles for future sales is the expectation</a:t>
          </a:r>
        </a:p>
      </dgm:t>
    </dgm:pt>
    <dgm:pt modelId="{9D44F4F4-5592-47F7-B531-B8443E4967DC}" type="parTrans" cxnId="{56355AD9-E493-4FCD-A51F-D38AFB436703}">
      <dgm:prSet/>
      <dgm:spPr/>
      <dgm:t>
        <a:bodyPr/>
        <a:lstStyle/>
        <a:p>
          <a:endParaRPr lang="en-US"/>
        </a:p>
      </dgm:t>
    </dgm:pt>
    <dgm:pt modelId="{906176C6-7B94-4FA0-8A75-60CB5683AF7B}" type="sibTrans" cxnId="{56355AD9-E493-4FCD-A51F-D38AFB436703}">
      <dgm:prSet/>
      <dgm:spPr/>
      <dgm:t>
        <a:bodyPr/>
        <a:lstStyle/>
        <a:p>
          <a:endParaRPr lang="en-US"/>
        </a:p>
      </dgm:t>
    </dgm:pt>
    <dgm:pt modelId="{2D74AE8C-F624-48F9-B404-54677C914F80}" type="pres">
      <dgm:prSet presAssocID="{79D9362F-9456-46E2-9CBF-0EF4F9B9DF19}" presName="root" presStyleCnt="0">
        <dgm:presLayoutVars>
          <dgm:dir/>
          <dgm:resizeHandles val="exact"/>
        </dgm:presLayoutVars>
      </dgm:prSet>
      <dgm:spPr/>
    </dgm:pt>
    <dgm:pt modelId="{FC3C10B5-7111-47A0-9C7B-F63732D084A1}" type="pres">
      <dgm:prSet presAssocID="{7894EF20-8923-4589-83D3-110A960817F6}" presName="compNode" presStyleCnt="0"/>
      <dgm:spPr/>
    </dgm:pt>
    <dgm:pt modelId="{7A747D2B-DDFA-4DE2-8D5B-20B0CCEFB355}" type="pres">
      <dgm:prSet presAssocID="{7894EF20-8923-4589-83D3-110A960817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6DD11A60-FDB9-43CD-AFD8-D1E25099DAB8}" type="pres">
      <dgm:prSet presAssocID="{7894EF20-8923-4589-83D3-110A960817F6}" presName="spaceRect" presStyleCnt="0"/>
      <dgm:spPr/>
    </dgm:pt>
    <dgm:pt modelId="{240EBA21-0A68-489C-AD8D-66371FBA8726}" type="pres">
      <dgm:prSet presAssocID="{7894EF20-8923-4589-83D3-110A960817F6}" presName="textRect" presStyleLbl="revTx" presStyleIdx="0" presStyleCnt="3">
        <dgm:presLayoutVars>
          <dgm:chMax val="1"/>
          <dgm:chPref val="1"/>
        </dgm:presLayoutVars>
      </dgm:prSet>
      <dgm:spPr/>
    </dgm:pt>
    <dgm:pt modelId="{8A112043-BC70-4EE1-BFBA-90BA83E02A4B}" type="pres">
      <dgm:prSet presAssocID="{15EC3563-E6C4-4C80-B185-B5E37129839B}" presName="sibTrans" presStyleCnt="0"/>
      <dgm:spPr/>
    </dgm:pt>
    <dgm:pt modelId="{09ECBF73-9DDB-4E21-AC98-5596129FA80B}" type="pres">
      <dgm:prSet presAssocID="{1500FAF6-DCAC-4DA5-B56E-B442ECC68BDA}" presName="compNode" presStyleCnt="0"/>
      <dgm:spPr/>
    </dgm:pt>
    <dgm:pt modelId="{39D76E77-D225-40FE-BF05-DDA7A553AFB5}" type="pres">
      <dgm:prSet presAssocID="{1500FAF6-DCAC-4DA5-B56E-B442ECC68B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81760206-F572-46EB-9A25-1C69BB0F3FED}" type="pres">
      <dgm:prSet presAssocID="{1500FAF6-DCAC-4DA5-B56E-B442ECC68BDA}" presName="spaceRect" presStyleCnt="0"/>
      <dgm:spPr/>
    </dgm:pt>
    <dgm:pt modelId="{D1D7BAC2-2C63-4E9D-8427-8685545D0FD3}" type="pres">
      <dgm:prSet presAssocID="{1500FAF6-DCAC-4DA5-B56E-B442ECC68BDA}" presName="textRect" presStyleLbl="revTx" presStyleIdx="1" presStyleCnt="3">
        <dgm:presLayoutVars>
          <dgm:chMax val="1"/>
          <dgm:chPref val="1"/>
        </dgm:presLayoutVars>
      </dgm:prSet>
      <dgm:spPr/>
    </dgm:pt>
    <dgm:pt modelId="{77120777-68D4-447D-9E3D-C0408F2709D0}" type="pres">
      <dgm:prSet presAssocID="{21C04DA5-BE22-405B-97F2-B917634BEEDD}" presName="sibTrans" presStyleCnt="0"/>
      <dgm:spPr/>
    </dgm:pt>
    <dgm:pt modelId="{94C7D732-3EFC-4B22-BC0A-C6CD11284ED9}" type="pres">
      <dgm:prSet presAssocID="{B1401989-FAE8-4DD4-A3EC-48A59608C063}" presName="compNode" presStyleCnt="0"/>
      <dgm:spPr/>
    </dgm:pt>
    <dgm:pt modelId="{B6FDD7EA-D8EC-40F6-AC57-6FC92473588E}" type="pres">
      <dgm:prSet presAssocID="{B1401989-FAE8-4DD4-A3EC-48A59608C0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CBEDC8F-A94A-4E62-8120-777F49727352}" type="pres">
      <dgm:prSet presAssocID="{B1401989-FAE8-4DD4-A3EC-48A59608C063}" presName="spaceRect" presStyleCnt="0"/>
      <dgm:spPr/>
    </dgm:pt>
    <dgm:pt modelId="{B48B2D99-3F5A-48F2-A226-76F1E032AEA0}" type="pres">
      <dgm:prSet presAssocID="{B1401989-FAE8-4DD4-A3EC-48A59608C063}" presName="textRect" presStyleLbl="revTx" presStyleIdx="2" presStyleCnt="3">
        <dgm:presLayoutVars>
          <dgm:chMax val="1"/>
          <dgm:chPref val="1"/>
        </dgm:presLayoutVars>
      </dgm:prSet>
      <dgm:spPr/>
    </dgm:pt>
  </dgm:ptLst>
  <dgm:cxnLst>
    <dgm:cxn modelId="{55F578AB-6FD2-4A6A-9567-834A4E6A305B}" type="presOf" srcId="{B1401989-FAE8-4DD4-A3EC-48A59608C063}" destId="{B48B2D99-3F5A-48F2-A226-76F1E032AEA0}" srcOrd="0" destOrd="0" presId="urn:microsoft.com/office/officeart/2018/2/layout/IconLabelList"/>
    <dgm:cxn modelId="{D1485CAC-4B5C-42AE-8911-17E70BA86943}" type="presOf" srcId="{7894EF20-8923-4589-83D3-110A960817F6}" destId="{240EBA21-0A68-489C-AD8D-66371FBA8726}" srcOrd="0" destOrd="0" presId="urn:microsoft.com/office/officeart/2018/2/layout/IconLabelList"/>
    <dgm:cxn modelId="{8D0F7FB4-C8BD-4533-AE40-8C5A0FF3F37A}" srcId="{79D9362F-9456-46E2-9CBF-0EF4F9B9DF19}" destId="{1500FAF6-DCAC-4DA5-B56E-B442ECC68BDA}" srcOrd="1" destOrd="0" parTransId="{E342FF5F-5E63-4F25-9250-47B3416CBCD0}" sibTransId="{21C04DA5-BE22-405B-97F2-B917634BEEDD}"/>
    <dgm:cxn modelId="{56355AD9-E493-4FCD-A51F-D38AFB436703}" srcId="{79D9362F-9456-46E2-9CBF-0EF4F9B9DF19}" destId="{B1401989-FAE8-4DD4-A3EC-48A59608C063}" srcOrd="2" destOrd="0" parTransId="{9D44F4F4-5592-47F7-B531-B8443E4967DC}" sibTransId="{906176C6-7B94-4FA0-8A75-60CB5683AF7B}"/>
    <dgm:cxn modelId="{737BE4E2-E963-46EC-8850-7387C0353D64}" srcId="{79D9362F-9456-46E2-9CBF-0EF4F9B9DF19}" destId="{7894EF20-8923-4589-83D3-110A960817F6}" srcOrd="0" destOrd="0" parTransId="{DEFC154B-580A-4FAA-8D83-161CF0C724BB}" sibTransId="{15EC3563-E6C4-4C80-B185-B5E37129839B}"/>
    <dgm:cxn modelId="{9667A0EB-EA54-45A6-9D48-1D7ECC548214}" type="presOf" srcId="{79D9362F-9456-46E2-9CBF-0EF4F9B9DF19}" destId="{2D74AE8C-F624-48F9-B404-54677C914F80}" srcOrd="0" destOrd="0" presId="urn:microsoft.com/office/officeart/2018/2/layout/IconLabelList"/>
    <dgm:cxn modelId="{57FC8AF9-4A32-4F54-8AE4-18D4529387A3}" type="presOf" srcId="{1500FAF6-DCAC-4DA5-B56E-B442ECC68BDA}" destId="{D1D7BAC2-2C63-4E9D-8427-8685545D0FD3}" srcOrd="0" destOrd="0" presId="urn:microsoft.com/office/officeart/2018/2/layout/IconLabelList"/>
    <dgm:cxn modelId="{64923EF0-487F-439F-89A7-19F9570C196D}" type="presParOf" srcId="{2D74AE8C-F624-48F9-B404-54677C914F80}" destId="{FC3C10B5-7111-47A0-9C7B-F63732D084A1}" srcOrd="0" destOrd="0" presId="urn:microsoft.com/office/officeart/2018/2/layout/IconLabelList"/>
    <dgm:cxn modelId="{3CCC61A4-CC3A-4BF1-B9D6-2946A5EB04E5}" type="presParOf" srcId="{FC3C10B5-7111-47A0-9C7B-F63732D084A1}" destId="{7A747D2B-DDFA-4DE2-8D5B-20B0CCEFB355}" srcOrd="0" destOrd="0" presId="urn:microsoft.com/office/officeart/2018/2/layout/IconLabelList"/>
    <dgm:cxn modelId="{4EA4941D-F3A8-4CFB-983A-B714DEAC9D4A}" type="presParOf" srcId="{FC3C10B5-7111-47A0-9C7B-F63732D084A1}" destId="{6DD11A60-FDB9-43CD-AFD8-D1E25099DAB8}" srcOrd="1" destOrd="0" presId="urn:microsoft.com/office/officeart/2018/2/layout/IconLabelList"/>
    <dgm:cxn modelId="{9456778D-983B-4526-92AA-8122973D9F3B}" type="presParOf" srcId="{FC3C10B5-7111-47A0-9C7B-F63732D084A1}" destId="{240EBA21-0A68-489C-AD8D-66371FBA8726}" srcOrd="2" destOrd="0" presId="urn:microsoft.com/office/officeart/2018/2/layout/IconLabelList"/>
    <dgm:cxn modelId="{2D57B108-F151-415F-9C0A-0F9E6E878ECF}" type="presParOf" srcId="{2D74AE8C-F624-48F9-B404-54677C914F80}" destId="{8A112043-BC70-4EE1-BFBA-90BA83E02A4B}" srcOrd="1" destOrd="0" presId="urn:microsoft.com/office/officeart/2018/2/layout/IconLabelList"/>
    <dgm:cxn modelId="{7E262C79-4814-4D52-B520-931542A28F29}" type="presParOf" srcId="{2D74AE8C-F624-48F9-B404-54677C914F80}" destId="{09ECBF73-9DDB-4E21-AC98-5596129FA80B}" srcOrd="2" destOrd="0" presId="urn:microsoft.com/office/officeart/2018/2/layout/IconLabelList"/>
    <dgm:cxn modelId="{035A900B-0CF5-489C-882E-AD4DF6C2A4EF}" type="presParOf" srcId="{09ECBF73-9DDB-4E21-AC98-5596129FA80B}" destId="{39D76E77-D225-40FE-BF05-DDA7A553AFB5}" srcOrd="0" destOrd="0" presId="urn:microsoft.com/office/officeart/2018/2/layout/IconLabelList"/>
    <dgm:cxn modelId="{F9EA249E-E5C4-430B-A180-1B7071FDE4EC}" type="presParOf" srcId="{09ECBF73-9DDB-4E21-AC98-5596129FA80B}" destId="{81760206-F572-46EB-9A25-1C69BB0F3FED}" srcOrd="1" destOrd="0" presId="urn:microsoft.com/office/officeart/2018/2/layout/IconLabelList"/>
    <dgm:cxn modelId="{1DE51B3F-D1D2-49D3-9351-6BFB5EEB8830}" type="presParOf" srcId="{09ECBF73-9DDB-4E21-AC98-5596129FA80B}" destId="{D1D7BAC2-2C63-4E9D-8427-8685545D0FD3}" srcOrd="2" destOrd="0" presId="urn:microsoft.com/office/officeart/2018/2/layout/IconLabelList"/>
    <dgm:cxn modelId="{665E26E9-9777-4760-BD63-EFC13289C8D2}" type="presParOf" srcId="{2D74AE8C-F624-48F9-B404-54677C914F80}" destId="{77120777-68D4-447D-9E3D-C0408F2709D0}" srcOrd="3" destOrd="0" presId="urn:microsoft.com/office/officeart/2018/2/layout/IconLabelList"/>
    <dgm:cxn modelId="{2AA8209F-F8B4-4A07-8BC3-0EC5BDD5AF28}" type="presParOf" srcId="{2D74AE8C-F624-48F9-B404-54677C914F80}" destId="{94C7D732-3EFC-4B22-BC0A-C6CD11284ED9}" srcOrd="4" destOrd="0" presId="urn:microsoft.com/office/officeart/2018/2/layout/IconLabelList"/>
    <dgm:cxn modelId="{472CE6D8-8348-4A2C-865B-DFFDCD4E4403}" type="presParOf" srcId="{94C7D732-3EFC-4B22-BC0A-C6CD11284ED9}" destId="{B6FDD7EA-D8EC-40F6-AC57-6FC92473588E}" srcOrd="0" destOrd="0" presId="urn:microsoft.com/office/officeart/2018/2/layout/IconLabelList"/>
    <dgm:cxn modelId="{1F1D0CDE-67A6-4818-A9DD-C7D01D5CBFD7}" type="presParOf" srcId="{94C7D732-3EFC-4B22-BC0A-C6CD11284ED9}" destId="{ACBEDC8F-A94A-4E62-8120-777F49727352}" srcOrd="1" destOrd="0" presId="urn:microsoft.com/office/officeart/2018/2/layout/IconLabelList"/>
    <dgm:cxn modelId="{B669C5C3-71DE-4959-9F13-C3285415E9C6}" type="presParOf" srcId="{94C7D732-3EFC-4B22-BC0A-C6CD11284ED9}" destId="{B48B2D99-3F5A-48F2-A226-76F1E032AE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F6DB8F-13AD-474D-BBC2-1F681C5FED5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B6AEF1-5672-4996-9A66-41C3E5446634}">
      <dgm:prSet/>
      <dgm:spPr/>
      <dgm:t>
        <a:bodyPr/>
        <a:lstStyle/>
        <a:p>
          <a:pPr>
            <a:lnSpc>
              <a:spcPct val="100000"/>
            </a:lnSpc>
          </a:pPr>
          <a:r>
            <a:rPr lang="en-US" b="0" i="0"/>
            <a:t>EDA</a:t>
          </a:r>
          <a:endParaRPr lang="en-US"/>
        </a:p>
      </dgm:t>
    </dgm:pt>
    <dgm:pt modelId="{3C3D15A2-4735-4428-B725-0D4E7A55785F}" type="parTrans" cxnId="{CD4AF4FE-88A5-468F-AF0C-6A128F11BF05}">
      <dgm:prSet/>
      <dgm:spPr/>
      <dgm:t>
        <a:bodyPr/>
        <a:lstStyle/>
        <a:p>
          <a:endParaRPr lang="en-US"/>
        </a:p>
      </dgm:t>
    </dgm:pt>
    <dgm:pt modelId="{1EC85459-2DF4-4389-ADF5-C8A733696BE8}" type="sibTrans" cxnId="{CD4AF4FE-88A5-468F-AF0C-6A128F11BF05}">
      <dgm:prSet/>
      <dgm:spPr/>
      <dgm:t>
        <a:bodyPr/>
        <a:lstStyle/>
        <a:p>
          <a:pPr>
            <a:lnSpc>
              <a:spcPct val="100000"/>
            </a:lnSpc>
          </a:pPr>
          <a:endParaRPr lang="en-US"/>
        </a:p>
      </dgm:t>
    </dgm:pt>
    <dgm:pt modelId="{96AFFB2D-F753-46CC-814E-45FBA5AB5B10}">
      <dgm:prSet/>
      <dgm:spPr/>
      <dgm:t>
        <a:bodyPr/>
        <a:lstStyle/>
        <a:p>
          <a:pPr>
            <a:lnSpc>
              <a:spcPct val="100000"/>
            </a:lnSpc>
          </a:pPr>
          <a:r>
            <a:rPr lang="en-US" b="0" i="0" dirty="0"/>
            <a:t>MODEL Selection</a:t>
          </a:r>
          <a:endParaRPr lang="en-US" dirty="0"/>
        </a:p>
      </dgm:t>
    </dgm:pt>
    <dgm:pt modelId="{5AEB09CF-5696-42B1-99B3-7CD6D92EEB98}" type="parTrans" cxnId="{9BB9534B-38E4-466D-8EE8-49243074591A}">
      <dgm:prSet/>
      <dgm:spPr/>
      <dgm:t>
        <a:bodyPr/>
        <a:lstStyle/>
        <a:p>
          <a:endParaRPr lang="en-US"/>
        </a:p>
      </dgm:t>
    </dgm:pt>
    <dgm:pt modelId="{3A1A11AE-A682-4364-8781-0AA5D93E0C8C}" type="sibTrans" cxnId="{9BB9534B-38E4-466D-8EE8-49243074591A}">
      <dgm:prSet/>
      <dgm:spPr/>
      <dgm:t>
        <a:bodyPr/>
        <a:lstStyle/>
        <a:p>
          <a:pPr>
            <a:lnSpc>
              <a:spcPct val="100000"/>
            </a:lnSpc>
          </a:pPr>
          <a:endParaRPr lang="en-US"/>
        </a:p>
      </dgm:t>
    </dgm:pt>
    <dgm:pt modelId="{EEB74D59-C952-4EA4-A0F7-65CF5C58010D}">
      <dgm:prSet/>
      <dgm:spPr/>
      <dgm:t>
        <a:bodyPr/>
        <a:lstStyle/>
        <a:p>
          <a:pPr>
            <a:lnSpc>
              <a:spcPct val="100000"/>
            </a:lnSpc>
          </a:pPr>
          <a:r>
            <a:rPr lang="en-US" b="0" i="0" dirty="0"/>
            <a:t>Analysis</a:t>
          </a:r>
          <a:endParaRPr lang="en-US" dirty="0"/>
        </a:p>
      </dgm:t>
    </dgm:pt>
    <dgm:pt modelId="{BBAC4D74-1CB7-4EB7-99AA-7F84A54742FD}" type="parTrans" cxnId="{DD336127-949B-45F7-AA3B-DD0745B50A7C}">
      <dgm:prSet/>
      <dgm:spPr/>
      <dgm:t>
        <a:bodyPr/>
        <a:lstStyle/>
        <a:p>
          <a:endParaRPr lang="en-US"/>
        </a:p>
      </dgm:t>
    </dgm:pt>
    <dgm:pt modelId="{51084416-0BA1-4789-B1DD-4251640D760A}" type="sibTrans" cxnId="{DD336127-949B-45F7-AA3B-DD0745B50A7C}">
      <dgm:prSet/>
      <dgm:spPr/>
      <dgm:t>
        <a:bodyPr/>
        <a:lstStyle/>
        <a:p>
          <a:pPr>
            <a:lnSpc>
              <a:spcPct val="100000"/>
            </a:lnSpc>
          </a:pPr>
          <a:endParaRPr lang="en-US"/>
        </a:p>
      </dgm:t>
    </dgm:pt>
    <dgm:pt modelId="{3918AA93-96EC-45DF-AF80-05E8A98D7933}">
      <dgm:prSet/>
      <dgm:spPr/>
      <dgm:t>
        <a:bodyPr/>
        <a:lstStyle/>
        <a:p>
          <a:pPr>
            <a:lnSpc>
              <a:spcPct val="100000"/>
            </a:lnSpc>
          </a:pPr>
          <a:r>
            <a:rPr lang="en-US" b="0" i="0" dirty="0"/>
            <a:t>Customer Profile Detection</a:t>
          </a:r>
          <a:endParaRPr lang="en-US" dirty="0"/>
        </a:p>
      </dgm:t>
    </dgm:pt>
    <dgm:pt modelId="{7398C1CE-FBC1-4B9A-BDCE-0AC216B865D6}" type="parTrans" cxnId="{00296D48-83E5-4FCD-B790-94A6E5E88A86}">
      <dgm:prSet/>
      <dgm:spPr/>
      <dgm:t>
        <a:bodyPr/>
        <a:lstStyle/>
        <a:p>
          <a:endParaRPr lang="en-US"/>
        </a:p>
      </dgm:t>
    </dgm:pt>
    <dgm:pt modelId="{1D3F99AC-AA78-49FA-868D-B9476FC57C60}" type="sibTrans" cxnId="{00296D48-83E5-4FCD-B790-94A6E5E88A86}">
      <dgm:prSet/>
      <dgm:spPr/>
      <dgm:t>
        <a:bodyPr/>
        <a:lstStyle/>
        <a:p>
          <a:pPr>
            <a:lnSpc>
              <a:spcPct val="100000"/>
            </a:lnSpc>
          </a:pPr>
          <a:endParaRPr lang="en-US"/>
        </a:p>
      </dgm:t>
    </dgm:pt>
    <dgm:pt modelId="{775D2CAE-1B10-4AF1-9BD7-BFC302AD94D5}">
      <dgm:prSet/>
      <dgm:spPr/>
      <dgm:t>
        <a:bodyPr/>
        <a:lstStyle/>
        <a:p>
          <a:pPr>
            <a:lnSpc>
              <a:spcPct val="100000"/>
            </a:lnSpc>
          </a:pPr>
          <a:r>
            <a:rPr lang="en-US" b="0" i="0" dirty="0"/>
            <a:t>Recommendations</a:t>
          </a:r>
          <a:endParaRPr lang="en-US" dirty="0"/>
        </a:p>
      </dgm:t>
    </dgm:pt>
    <dgm:pt modelId="{282B02BE-9EEB-4CF4-A2EE-212923C2E9BB}" type="parTrans" cxnId="{360F6C46-6502-4EF3-9884-50190CEBC89F}">
      <dgm:prSet/>
      <dgm:spPr/>
      <dgm:t>
        <a:bodyPr/>
        <a:lstStyle/>
        <a:p>
          <a:endParaRPr lang="en-US"/>
        </a:p>
      </dgm:t>
    </dgm:pt>
    <dgm:pt modelId="{3D4E5C9C-3643-40EA-BCAA-9FB083B6A1F7}" type="sibTrans" cxnId="{360F6C46-6502-4EF3-9884-50190CEBC89F}">
      <dgm:prSet/>
      <dgm:spPr/>
      <dgm:t>
        <a:bodyPr/>
        <a:lstStyle/>
        <a:p>
          <a:endParaRPr lang="en-US"/>
        </a:p>
      </dgm:t>
    </dgm:pt>
    <dgm:pt modelId="{F6CA0606-AF0C-46A9-9599-733F1D7E9D43}" type="pres">
      <dgm:prSet presAssocID="{43F6DB8F-13AD-474D-BBC2-1F681C5FED5F}" presName="root" presStyleCnt="0">
        <dgm:presLayoutVars>
          <dgm:dir/>
          <dgm:resizeHandles val="exact"/>
        </dgm:presLayoutVars>
      </dgm:prSet>
      <dgm:spPr/>
    </dgm:pt>
    <dgm:pt modelId="{5C20A06B-DA43-4E47-9DE8-A277FF163886}" type="pres">
      <dgm:prSet presAssocID="{43F6DB8F-13AD-474D-BBC2-1F681C5FED5F}" presName="container" presStyleCnt="0">
        <dgm:presLayoutVars>
          <dgm:dir/>
          <dgm:resizeHandles val="exact"/>
        </dgm:presLayoutVars>
      </dgm:prSet>
      <dgm:spPr/>
    </dgm:pt>
    <dgm:pt modelId="{96802E0E-4CEC-470F-BAC0-DF9D593A698A}" type="pres">
      <dgm:prSet presAssocID="{43B6AEF1-5672-4996-9A66-41C3E5446634}" presName="compNode" presStyleCnt="0"/>
      <dgm:spPr/>
    </dgm:pt>
    <dgm:pt modelId="{A52611C8-A158-458A-999C-4CAC43E7BA3C}" type="pres">
      <dgm:prSet presAssocID="{43B6AEF1-5672-4996-9A66-41C3E5446634}" presName="iconBgRect" presStyleLbl="bgShp" presStyleIdx="0" presStyleCnt="5"/>
      <dgm:spPr/>
    </dgm:pt>
    <dgm:pt modelId="{1CB1D10E-3994-4537-99ED-0EE93EFFF1B0}" type="pres">
      <dgm:prSet presAssocID="{43B6AEF1-5672-4996-9A66-41C3E54466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98D5EA5-16FD-4090-BD1D-CFEF73ED9650}" type="pres">
      <dgm:prSet presAssocID="{43B6AEF1-5672-4996-9A66-41C3E5446634}" presName="spaceRect" presStyleCnt="0"/>
      <dgm:spPr/>
    </dgm:pt>
    <dgm:pt modelId="{3199FA88-E128-4EF4-91D2-5595BA4ED03D}" type="pres">
      <dgm:prSet presAssocID="{43B6AEF1-5672-4996-9A66-41C3E5446634}" presName="textRect" presStyleLbl="revTx" presStyleIdx="0" presStyleCnt="5">
        <dgm:presLayoutVars>
          <dgm:chMax val="1"/>
          <dgm:chPref val="1"/>
        </dgm:presLayoutVars>
      </dgm:prSet>
      <dgm:spPr/>
    </dgm:pt>
    <dgm:pt modelId="{A8E3DDCA-F73C-44E5-A911-25C0582A09FD}" type="pres">
      <dgm:prSet presAssocID="{1EC85459-2DF4-4389-ADF5-C8A733696BE8}" presName="sibTrans" presStyleLbl="sibTrans2D1" presStyleIdx="0" presStyleCnt="0"/>
      <dgm:spPr/>
    </dgm:pt>
    <dgm:pt modelId="{E8ECAE5A-D6FB-4B93-ADD2-F8646FC15F76}" type="pres">
      <dgm:prSet presAssocID="{96AFFB2D-F753-46CC-814E-45FBA5AB5B10}" presName="compNode" presStyleCnt="0"/>
      <dgm:spPr/>
    </dgm:pt>
    <dgm:pt modelId="{53845C0F-D6CC-41E3-8F4F-8264C3128F90}" type="pres">
      <dgm:prSet presAssocID="{96AFFB2D-F753-46CC-814E-45FBA5AB5B10}" presName="iconBgRect" presStyleLbl="bgShp" presStyleIdx="1" presStyleCnt="5"/>
      <dgm:spPr/>
    </dgm:pt>
    <dgm:pt modelId="{8E3E9B3A-D591-4E3E-B496-43CCA516B69A}" type="pres">
      <dgm:prSet presAssocID="{96AFFB2D-F753-46CC-814E-45FBA5AB5B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F0AE5D7B-EA39-42E1-896D-560FDB5D2752}" type="pres">
      <dgm:prSet presAssocID="{96AFFB2D-F753-46CC-814E-45FBA5AB5B10}" presName="spaceRect" presStyleCnt="0"/>
      <dgm:spPr/>
    </dgm:pt>
    <dgm:pt modelId="{54F8D604-A296-4B50-97DF-BB7D822D32B4}" type="pres">
      <dgm:prSet presAssocID="{96AFFB2D-F753-46CC-814E-45FBA5AB5B10}" presName="textRect" presStyleLbl="revTx" presStyleIdx="1" presStyleCnt="5">
        <dgm:presLayoutVars>
          <dgm:chMax val="1"/>
          <dgm:chPref val="1"/>
        </dgm:presLayoutVars>
      </dgm:prSet>
      <dgm:spPr/>
    </dgm:pt>
    <dgm:pt modelId="{40AD8B40-A782-4B5B-8807-81207878ED13}" type="pres">
      <dgm:prSet presAssocID="{3A1A11AE-A682-4364-8781-0AA5D93E0C8C}" presName="sibTrans" presStyleLbl="sibTrans2D1" presStyleIdx="0" presStyleCnt="0"/>
      <dgm:spPr/>
    </dgm:pt>
    <dgm:pt modelId="{E1E10E53-E9B6-42F4-BAE4-BFEB37C7EBEF}" type="pres">
      <dgm:prSet presAssocID="{EEB74D59-C952-4EA4-A0F7-65CF5C58010D}" presName="compNode" presStyleCnt="0"/>
      <dgm:spPr/>
    </dgm:pt>
    <dgm:pt modelId="{A417C2AE-3129-4C03-B486-414CFFB5DC72}" type="pres">
      <dgm:prSet presAssocID="{EEB74D59-C952-4EA4-A0F7-65CF5C58010D}" presName="iconBgRect" presStyleLbl="bgShp" presStyleIdx="2" presStyleCnt="5"/>
      <dgm:spPr/>
    </dgm:pt>
    <dgm:pt modelId="{00AF5187-66C3-4AD0-AF74-410D0122C80A}" type="pres">
      <dgm:prSet presAssocID="{EEB74D59-C952-4EA4-A0F7-65CF5C5801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84960A4-3373-495E-A724-DCEC0A4809FD}" type="pres">
      <dgm:prSet presAssocID="{EEB74D59-C952-4EA4-A0F7-65CF5C58010D}" presName="spaceRect" presStyleCnt="0"/>
      <dgm:spPr/>
    </dgm:pt>
    <dgm:pt modelId="{1D7B19D7-8FDD-4846-A044-6E6B03EC29C3}" type="pres">
      <dgm:prSet presAssocID="{EEB74D59-C952-4EA4-A0F7-65CF5C58010D}" presName="textRect" presStyleLbl="revTx" presStyleIdx="2" presStyleCnt="5">
        <dgm:presLayoutVars>
          <dgm:chMax val="1"/>
          <dgm:chPref val="1"/>
        </dgm:presLayoutVars>
      </dgm:prSet>
      <dgm:spPr/>
    </dgm:pt>
    <dgm:pt modelId="{F7EC7EF7-D3C7-4665-98EE-E1D71DA8FFA0}" type="pres">
      <dgm:prSet presAssocID="{51084416-0BA1-4789-B1DD-4251640D760A}" presName="sibTrans" presStyleLbl="sibTrans2D1" presStyleIdx="0" presStyleCnt="0"/>
      <dgm:spPr/>
    </dgm:pt>
    <dgm:pt modelId="{0E072B87-3106-49C2-85CC-C18704F2A02C}" type="pres">
      <dgm:prSet presAssocID="{3918AA93-96EC-45DF-AF80-05E8A98D7933}" presName="compNode" presStyleCnt="0"/>
      <dgm:spPr/>
    </dgm:pt>
    <dgm:pt modelId="{AA912730-208C-4187-8C59-F9B4C11B226D}" type="pres">
      <dgm:prSet presAssocID="{3918AA93-96EC-45DF-AF80-05E8A98D7933}" presName="iconBgRect" presStyleLbl="bgShp" presStyleIdx="3" presStyleCnt="5"/>
      <dgm:spPr/>
    </dgm:pt>
    <dgm:pt modelId="{82E553EE-99FE-4173-96DB-6037EEED2A22}" type="pres">
      <dgm:prSet presAssocID="{3918AA93-96EC-45DF-AF80-05E8A98D79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870A87CB-7222-450A-89AD-15731993DD10}" type="pres">
      <dgm:prSet presAssocID="{3918AA93-96EC-45DF-AF80-05E8A98D7933}" presName="spaceRect" presStyleCnt="0"/>
      <dgm:spPr/>
    </dgm:pt>
    <dgm:pt modelId="{32D1B55D-4323-4BD6-B3AE-7FAD8444AACA}" type="pres">
      <dgm:prSet presAssocID="{3918AA93-96EC-45DF-AF80-05E8A98D7933}" presName="textRect" presStyleLbl="revTx" presStyleIdx="3" presStyleCnt="5">
        <dgm:presLayoutVars>
          <dgm:chMax val="1"/>
          <dgm:chPref val="1"/>
        </dgm:presLayoutVars>
      </dgm:prSet>
      <dgm:spPr/>
    </dgm:pt>
    <dgm:pt modelId="{30CE2F45-FD2D-4F1D-B60D-C187E78A3A51}" type="pres">
      <dgm:prSet presAssocID="{1D3F99AC-AA78-49FA-868D-B9476FC57C60}" presName="sibTrans" presStyleLbl="sibTrans2D1" presStyleIdx="0" presStyleCnt="0"/>
      <dgm:spPr/>
    </dgm:pt>
    <dgm:pt modelId="{F406A2B7-6422-48EF-9AD8-12CA8127345B}" type="pres">
      <dgm:prSet presAssocID="{775D2CAE-1B10-4AF1-9BD7-BFC302AD94D5}" presName="compNode" presStyleCnt="0"/>
      <dgm:spPr/>
    </dgm:pt>
    <dgm:pt modelId="{F9D996B9-2650-419B-B352-E8FCD0510646}" type="pres">
      <dgm:prSet presAssocID="{775D2CAE-1B10-4AF1-9BD7-BFC302AD94D5}" presName="iconBgRect" presStyleLbl="bgShp" presStyleIdx="4" presStyleCnt="5"/>
      <dgm:spPr/>
    </dgm:pt>
    <dgm:pt modelId="{BDC53A7C-38AC-48B0-873D-881B972847EE}" type="pres">
      <dgm:prSet presAssocID="{775D2CAE-1B10-4AF1-9BD7-BFC302AD94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AB90475F-9066-4237-AB2C-9AC2C734D0B0}" type="pres">
      <dgm:prSet presAssocID="{775D2CAE-1B10-4AF1-9BD7-BFC302AD94D5}" presName="spaceRect" presStyleCnt="0"/>
      <dgm:spPr/>
    </dgm:pt>
    <dgm:pt modelId="{55E05C03-61CF-44A2-AD30-C215B9A08890}" type="pres">
      <dgm:prSet presAssocID="{775D2CAE-1B10-4AF1-9BD7-BFC302AD94D5}" presName="textRect" presStyleLbl="revTx" presStyleIdx="4" presStyleCnt="5">
        <dgm:presLayoutVars>
          <dgm:chMax val="1"/>
          <dgm:chPref val="1"/>
        </dgm:presLayoutVars>
      </dgm:prSet>
      <dgm:spPr/>
    </dgm:pt>
  </dgm:ptLst>
  <dgm:cxnLst>
    <dgm:cxn modelId="{A07F4324-7D8E-4C0E-BB6D-2EE80AB567DB}" type="presOf" srcId="{43F6DB8F-13AD-474D-BBC2-1F681C5FED5F}" destId="{F6CA0606-AF0C-46A9-9599-733F1D7E9D43}" srcOrd="0" destOrd="0" presId="urn:microsoft.com/office/officeart/2018/2/layout/IconCircleList"/>
    <dgm:cxn modelId="{DD336127-949B-45F7-AA3B-DD0745B50A7C}" srcId="{43F6DB8F-13AD-474D-BBC2-1F681C5FED5F}" destId="{EEB74D59-C952-4EA4-A0F7-65CF5C58010D}" srcOrd="2" destOrd="0" parTransId="{BBAC4D74-1CB7-4EB7-99AA-7F84A54742FD}" sibTransId="{51084416-0BA1-4789-B1DD-4251640D760A}"/>
    <dgm:cxn modelId="{8D3DF82B-9A4E-443E-9610-4D022941EF0D}" type="presOf" srcId="{3A1A11AE-A682-4364-8781-0AA5D93E0C8C}" destId="{40AD8B40-A782-4B5B-8807-81207878ED13}" srcOrd="0" destOrd="0" presId="urn:microsoft.com/office/officeart/2018/2/layout/IconCircleList"/>
    <dgm:cxn modelId="{09697636-2A10-42BA-9E95-B600554A98FE}" type="presOf" srcId="{775D2CAE-1B10-4AF1-9BD7-BFC302AD94D5}" destId="{55E05C03-61CF-44A2-AD30-C215B9A08890}" srcOrd="0" destOrd="0" presId="urn:microsoft.com/office/officeart/2018/2/layout/IconCircleList"/>
    <dgm:cxn modelId="{DCE0473B-BB17-4F3A-9710-2CFC1A11E79E}" type="presOf" srcId="{3918AA93-96EC-45DF-AF80-05E8A98D7933}" destId="{32D1B55D-4323-4BD6-B3AE-7FAD8444AACA}" srcOrd="0" destOrd="0" presId="urn:microsoft.com/office/officeart/2018/2/layout/IconCircleList"/>
    <dgm:cxn modelId="{CF455360-5E3A-4A2C-8E5E-8877521CB1D8}" type="presOf" srcId="{43B6AEF1-5672-4996-9A66-41C3E5446634}" destId="{3199FA88-E128-4EF4-91D2-5595BA4ED03D}" srcOrd="0" destOrd="0" presId="urn:microsoft.com/office/officeart/2018/2/layout/IconCircleList"/>
    <dgm:cxn modelId="{E8BE9F43-A4D0-4CF6-8A00-F30D361F72B9}" type="presOf" srcId="{96AFFB2D-F753-46CC-814E-45FBA5AB5B10}" destId="{54F8D604-A296-4B50-97DF-BB7D822D32B4}" srcOrd="0" destOrd="0" presId="urn:microsoft.com/office/officeart/2018/2/layout/IconCircleList"/>
    <dgm:cxn modelId="{360F6C46-6502-4EF3-9884-50190CEBC89F}" srcId="{43F6DB8F-13AD-474D-BBC2-1F681C5FED5F}" destId="{775D2CAE-1B10-4AF1-9BD7-BFC302AD94D5}" srcOrd="4" destOrd="0" parTransId="{282B02BE-9EEB-4CF4-A2EE-212923C2E9BB}" sibTransId="{3D4E5C9C-3643-40EA-BCAA-9FB083B6A1F7}"/>
    <dgm:cxn modelId="{00296D48-83E5-4FCD-B790-94A6E5E88A86}" srcId="{43F6DB8F-13AD-474D-BBC2-1F681C5FED5F}" destId="{3918AA93-96EC-45DF-AF80-05E8A98D7933}" srcOrd="3" destOrd="0" parTransId="{7398C1CE-FBC1-4B9A-BDCE-0AC216B865D6}" sibTransId="{1D3F99AC-AA78-49FA-868D-B9476FC57C60}"/>
    <dgm:cxn modelId="{1AFCFD49-15E5-4765-9A49-E34765B62472}" type="presOf" srcId="{1EC85459-2DF4-4389-ADF5-C8A733696BE8}" destId="{A8E3DDCA-F73C-44E5-A911-25C0582A09FD}" srcOrd="0" destOrd="0" presId="urn:microsoft.com/office/officeart/2018/2/layout/IconCircleList"/>
    <dgm:cxn modelId="{9BB9534B-38E4-466D-8EE8-49243074591A}" srcId="{43F6DB8F-13AD-474D-BBC2-1F681C5FED5F}" destId="{96AFFB2D-F753-46CC-814E-45FBA5AB5B10}" srcOrd="1" destOrd="0" parTransId="{5AEB09CF-5696-42B1-99B3-7CD6D92EEB98}" sibTransId="{3A1A11AE-A682-4364-8781-0AA5D93E0C8C}"/>
    <dgm:cxn modelId="{0EAE9C58-4841-49FA-88A7-8869478E2F65}" type="presOf" srcId="{EEB74D59-C952-4EA4-A0F7-65CF5C58010D}" destId="{1D7B19D7-8FDD-4846-A044-6E6B03EC29C3}" srcOrd="0" destOrd="0" presId="urn:microsoft.com/office/officeart/2018/2/layout/IconCircleList"/>
    <dgm:cxn modelId="{778D92D7-9ED5-47E2-BC2A-0C2D33F5497C}" type="presOf" srcId="{1D3F99AC-AA78-49FA-868D-B9476FC57C60}" destId="{30CE2F45-FD2D-4F1D-B60D-C187E78A3A51}" srcOrd="0" destOrd="0" presId="urn:microsoft.com/office/officeart/2018/2/layout/IconCircleList"/>
    <dgm:cxn modelId="{76B031E5-024C-4F31-BB52-C38A7F08F5B7}" type="presOf" srcId="{51084416-0BA1-4789-B1DD-4251640D760A}" destId="{F7EC7EF7-D3C7-4665-98EE-E1D71DA8FFA0}" srcOrd="0" destOrd="0" presId="urn:microsoft.com/office/officeart/2018/2/layout/IconCircleList"/>
    <dgm:cxn modelId="{CD4AF4FE-88A5-468F-AF0C-6A128F11BF05}" srcId="{43F6DB8F-13AD-474D-BBC2-1F681C5FED5F}" destId="{43B6AEF1-5672-4996-9A66-41C3E5446634}" srcOrd="0" destOrd="0" parTransId="{3C3D15A2-4735-4428-B725-0D4E7A55785F}" sibTransId="{1EC85459-2DF4-4389-ADF5-C8A733696BE8}"/>
    <dgm:cxn modelId="{DAD95A3E-F0DD-4045-9D0C-AFE59B03272B}" type="presParOf" srcId="{F6CA0606-AF0C-46A9-9599-733F1D7E9D43}" destId="{5C20A06B-DA43-4E47-9DE8-A277FF163886}" srcOrd="0" destOrd="0" presId="urn:microsoft.com/office/officeart/2018/2/layout/IconCircleList"/>
    <dgm:cxn modelId="{5BA793DB-8569-43C4-A039-7B7C386A2FF9}" type="presParOf" srcId="{5C20A06B-DA43-4E47-9DE8-A277FF163886}" destId="{96802E0E-4CEC-470F-BAC0-DF9D593A698A}" srcOrd="0" destOrd="0" presId="urn:microsoft.com/office/officeart/2018/2/layout/IconCircleList"/>
    <dgm:cxn modelId="{4E0581FE-0BFA-4FE9-8287-AA961773039B}" type="presParOf" srcId="{96802E0E-4CEC-470F-BAC0-DF9D593A698A}" destId="{A52611C8-A158-458A-999C-4CAC43E7BA3C}" srcOrd="0" destOrd="0" presId="urn:microsoft.com/office/officeart/2018/2/layout/IconCircleList"/>
    <dgm:cxn modelId="{D5E0220E-4235-41E1-BB78-22705AF8B682}" type="presParOf" srcId="{96802E0E-4CEC-470F-BAC0-DF9D593A698A}" destId="{1CB1D10E-3994-4537-99ED-0EE93EFFF1B0}" srcOrd="1" destOrd="0" presId="urn:microsoft.com/office/officeart/2018/2/layout/IconCircleList"/>
    <dgm:cxn modelId="{026066B4-9629-4A75-94DE-8818159E8D61}" type="presParOf" srcId="{96802E0E-4CEC-470F-BAC0-DF9D593A698A}" destId="{398D5EA5-16FD-4090-BD1D-CFEF73ED9650}" srcOrd="2" destOrd="0" presId="urn:microsoft.com/office/officeart/2018/2/layout/IconCircleList"/>
    <dgm:cxn modelId="{AD22B80D-55C9-4720-AEAC-297A6FA69774}" type="presParOf" srcId="{96802E0E-4CEC-470F-BAC0-DF9D593A698A}" destId="{3199FA88-E128-4EF4-91D2-5595BA4ED03D}" srcOrd="3" destOrd="0" presId="urn:microsoft.com/office/officeart/2018/2/layout/IconCircleList"/>
    <dgm:cxn modelId="{347E017A-DFD6-4088-8D73-9A781DF5F131}" type="presParOf" srcId="{5C20A06B-DA43-4E47-9DE8-A277FF163886}" destId="{A8E3DDCA-F73C-44E5-A911-25C0582A09FD}" srcOrd="1" destOrd="0" presId="urn:microsoft.com/office/officeart/2018/2/layout/IconCircleList"/>
    <dgm:cxn modelId="{314BA829-8E89-4891-8E66-DC643E077C85}" type="presParOf" srcId="{5C20A06B-DA43-4E47-9DE8-A277FF163886}" destId="{E8ECAE5A-D6FB-4B93-ADD2-F8646FC15F76}" srcOrd="2" destOrd="0" presId="urn:microsoft.com/office/officeart/2018/2/layout/IconCircleList"/>
    <dgm:cxn modelId="{84BE20B8-969F-4ECA-88CC-9D5834D18D69}" type="presParOf" srcId="{E8ECAE5A-D6FB-4B93-ADD2-F8646FC15F76}" destId="{53845C0F-D6CC-41E3-8F4F-8264C3128F90}" srcOrd="0" destOrd="0" presId="urn:microsoft.com/office/officeart/2018/2/layout/IconCircleList"/>
    <dgm:cxn modelId="{B7788FB4-7873-4DAD-94A5-1289D76F385C}" type="presParOf" srcId="{E8ECAE5A-D6FB-4B93-ADD2-F8646FC15F76}" destId="{8E3E9B3A-D591-4E3E-B496-43CCA516B69A}" srcOrd="1" destOrd="0" presId="urn:microsoft.com/office/officeart/2018/2/layout/IconCircleList"/>
    <dgm:cxn modelId="{E9935C75-3249-41AE-8E57-1A19CAE3C4A2}" type="presParOf" srcId="{E8ECAE5A-D6FB-4B93-ADD2-F8646FC15F76}" destId="{F0AE5D7B-EA39-42E1-896D-560FDB5D2752}" srcOrd="2" destOrd="0" presId="urn:microsoft.com/office/officeart/2018/2/layout/IconCircleList"/>
    <dgm:cxn modelId="{3BCE8BDC-F6B7-4E81-857B-A0FCC10F04AB}" type="presParOf" srcId="{E8ECAE5A-D6FB-4B93-ADD2-F8646FC15F76}" destId="{54F8D604-A296-4B50-97DF-BB7D822D32B4}" srcOrd="3" destOrd="0" presId="urn:microsoft.com/office/officeart/2018/2/layout/IconCircleList"/>
    <dgm:cxn modelId="{CD9261E3-8EBC-4FD0-93AA-6A9FDB26CC1B}" type="presParOf" srcId="{5C20A06B-DA43-4E47-9DE8-A277FF163886}" destId="{40AD8B40-A782-4B5B-8807-81207878ED13}" srcOrd="3" destOrd="0" presId="urn:microsoft.com/office/officeart/2018/2/layout/IconCircleList"/>
    <dgm:cxn modelId="{157F5273-C4E7-4471-9322-0BB2E23EBADF}" type="presParOf" srcId="{5C20A06B-DA43-4E47-9DE8-A277FF163886}" destId="{E1E10E53-E9B6-42F4-BAE4-BFEB37C7EBEF}" srcOrd="4" destOrd="0" presId="urn:microsoft.com/office/officeart/2018/2/layout/IconCircleList"/>
    <dgm:cxn modelId="{2BBAC840-C738-49A2-8757-7DF4BCA8739E}" type="presParOf" srcId="{E1E10E53-E9B6-42F4-BAE4-BFEB37C7EBEF}" destId="{A417C2AE-3129-4C03-B486-414CFFB5DC72}" srcOrd="0" destOrd="0" presId="urn:microsoft.com/office/officeart/2018/2/layout/IconCircleList"/>
    <dgm:cxn modelId="{6B390732-5E5F-489C-B4C1-C648991337A2}" type="presParOf" srcId="{E1E10E53-E9B6-42F4-BAE4-BFEB37C7EBEF}" destId="{00AF5187-66C3-4AD0-AF74-410D0122C80A}" srcOrd="1" destOrd="0" presId="urn:microsoft.com/office/officeart/2018/2/layout/IconCircleList"/>
    <dgm:cxn modelId="{143EBC7E-56CC-4431-8396-942DE68D42AF}" type="presParOf" srcId="{E1E10E53-E9B6-42F4-BAE4-BFEB37C7EBEF}" destId="{984960A4-3373-495E-A724-DCEC0A4809FD}" srcOrd="2" destOrd="0" presId="urn:microsoft.com/office/officeart/2018/2/layout/IconCircleList"/>
    <dgm:cxn modelId="{B88D5C8A-69D2-4BB2-99EA-C540A287AD79}" type="presParOf" srcId="{E1E10E53-E9B6-42F4-BAE4-BFEB37C7EBEF}" destId="{1D7B19D7-8FDD-4846-A044-6E6B03EC29C3}" srcOrd="3" destOrd="0" presId="urn:microsoft.com/office/officeart/2018/2/layout/IconCircleList"/>
    <dgm:cxn modelId="{194487C0-4BDA-4F95-A846-E6AC88E4DAB2}" type="presParOf" srcId="{5C20A06B-DA43-4E47-9DE8-A277FF163886}" destId="{F7EC7EF7-D3C7-4665-98EE-E1D71DA8FFA0}" srcOrd="5" destOrd="0" presId="urn:microsoft.com/office/officeart/2018/2/layout/IconCircleList"/>
    <dgm:cxn modelId="{6220BB05-AB8A-43A3-850E-D5DE8D226788}" type="presParOf" srcId="{5C20A06B-DA43-4E47-9DE8-A277FF163886}" destId="{0E072B87-3106-49C2-85CC-C18704F2A02C}" srcOrd="6" destOrd="0" presId="urn:microsoft.com/office/officeart/2018/2/layout/IconCircleList"/>
    <dgm:cxn modelId="{6C4E071B-2B8D-4454-ADB4-A23AACA26D19}" type="presParOf" srcId="{0E072B87-3106-49C2-85CC-C18704F2A02C}" destId="{AA912730-208C-4187-8C59-F9B4C11B226D}" srcOrd="0" destOrd="0" presId="urn:microsoft.com/office/officeart/2018/2/layout/IconCircleList"/>
    <dgm:cxn modelId="{DFEB5DCD-17B4-4142-841E-2E54B915F3F8}" type="presParOf" srcId="{0E072B87-3106-49C2-85CC-C18704F2A02C}" destId="{82E553EE-99FE-4173-96DB-6037EEED2A22}" srcOrd="1" destOrd="0" presId="urn:microsoft.com/office/officeart/2018/2/layout/IconCircleList"/>
    <dgm:cxn modelId="{39FD350B-92DC-48F3-99DE-133A8E9E07CC}" type="presParOf" srcId="{0E072B87-3106-49C2-85CC-C18704F2A02C}" destId="{870A87CB-7222-450A-89AD-15731993DD10}" srcOrd="2" destOrd="0" presId="urn:microsoft.com/office/officeart/2018/2/layout/IconCircleList"/>
    <dgm:cxn modelId="{EAEF57E6-43CE-4440-845F-E1130C0B1162}" type="presParOf" srcId="{0E072B87-3106-49C2-85CC-C18704F2A02C}" destId="{32D1B55D-4323-4BD6-B3AE-7FAD8444AACA}" srcOrd="3" destOrd="0" presId="urn:microsoft.com/office/officeart/2018/2/layout/IconCircleList"/>
    <dgm:cxn modelId="{4145A52D-E9FD-41E8-909F-CC6990459353}" type="presParOf" srcId="{5C20A06B-DA43-4E47-9DE8-A277FF163886}" destId="{30CE2F45-FD2D-4F1D-B60D-C187E78A3A51}" srcOrd="7" destOrd="0" presId="urn:microsoft.com/office/officeart/2018/2/layout/IconCircleList"/>
    <dgm:cxn modelId="{DEE5C572-508E-4AA4-8AFD-50433FD8005F}" type="presParOf" srcId="{5C20A06B-DA43-4E47-9DE8-A277FF163886}" destId="{F406A2B7-6422-48EF-9AD8-12CA8127345B}" srcOrd="8" destOrd="0" presId="urn:microsoft.com/office/officeart/2018/2/layout/IconCircleList"/>
    <dgm:cxn modelId="{1A5C4855-A625-4802-B0B8-CFF10EB3376B}" type="presParOf" srcId="{F406A2B7-6422-48EF-9AD8-12CA8127345B}" destId="{F9D996B9-2650-419B-B352-E8FCD0510646}" srcOrd="0" destOrd="0" presId="urn:microsoft.com/office/officeart/2018/2/layout/IconCircleList"/>
    <dgm:cxn modelId="{C6A3D5CD-25DF-433A-A626-B29DDAA481C5}" type="presParOf" srcId="{F406A2B7-6422-48EF-9AD8-12CA8127345B}" destId="{BDC53A7C-38AC-48B0-873D-881B972847EE}" srcOrd="1" destOrd="0" presId="urn:microsoft.com/office/officeart/2018/2/layout/IconCircleList"/>
    <dgm:cxn modelId="{0175885D-C3B4-486D-B91D-2A490F17B6A1}" type="presParOf" srcId="{F406A2B7-6422-48EF-9AD8-12CA8127345B}" destId="{AB90475F-9066-4237-AB2C-9AC2C734D0B0}" srcOrd="2" destOrd="0" presId="urn:microsoft.com/office/officeart/2018/2/layout/IconCircleList"/>
    <dgm:cxn modelId="{BD1DD84B-B34E-45BD-BCE8-B4DE8C8F8E35}" type="presParOf" srcId="{F406A2B7-6422-48EF-9AD8-12CA8127345B}" destId="{55E05C03-61CF-44A2-AD30-C215B9A0889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F6DB8F-13AD-474D-BBC2-1F681C5FED5F}"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B6AEF1-5672-4996-9A66-41C3E5446634}">
      <dgm:prSet/>
      <dgm:spPr/>
      <dgm:t>
        <a:bodyPr/>
        <a:lstStyle/>
        <a:p>
          <a:pPr>
            <a:lnSpc>
              <a:spcPct val="100000"/>
            </a:lnSpc>
            <a:defRPr cap="all"/>
          </a:pPr>
          <a:r>
            <a:rPr lang="en-US"/>
            <a:t>Drop Negative Numbers for Sales</a:t>
          </a:r>
        </a:p>
      </dgm:t>
    </dgm:pt>
    <dgm:pt modelId="{3C3D15A2-4735-4428-B725-0D4E7A55785F}" type="parTrans" cxnId="{CD4AF4FE-88A5-468F-AF0C-6A128F11BF05}">
      <dgm:prSet/>
      <dgm:spPr/>
      <dgm:t>
        <a:bodyPr/>
        <a:lstStyle/>
        <a:p>
          <a:endParaRPr lang="en-US"/>
        </a:p>
      </dgm:t>
    </dgm:pt>
    <dgm:pt modelId="{1EC85459-2DF4-4389-ADF5-C8A733696BE8}" type="sibTrans" cxnId="{CD4AF4FE-88A5-468F-AF0C-6A128F11BF05}">
      <dgm:prSet/>
      <dgm:spPr/>
      <dgm:t>
        <a:bodyPr/>
        <a:lstStyle/>
        <a:p>
          <a:endParaRPr lang="en-US"/>
        </a:p>
      </dgm:t>
    </dgm:pt>
    <dgm:pt modelId="{96AFFB2D-F753-46CC-814E-45FBA5AB5B10}">
      <dgm:prSet/>
      <dgm:spPr/>
      <dgm:t>
        <a:bodyPr/>
        <a:lstStyle/>
        <a:p>
          <a:pPr>
            <a:lnSpc>
              <a:spcPct val="100000"/>
            </a:lnSpc>
            <a:defRPr cap="all"/>
          </a:pPr>
          <a:r>
            <a:rPr lang="en-US" b="0" i="0"/>
            <a:t>Drop Outliers</a:t>
          </a:r>
          <a:endParaRPr lang="en-US"/>
        </a:p>
      </dgm:t>
    </dgm:pt>
    <dgm:pt modelId="{5AEB09CF-5696-42B1-99B3-7CD6D92EEB98}" type="parTrans" cxnId="{9BB9534B-38E4-466D-8EE8-49243074591A}">
      <dgm:prSet/>
      <dgm:spPr/>
      <dgm:t>
        <a:bodyPr/>
        <a:lstStyle/>
        <a:p>
          <a:endParaRPr lang="en-US"/>
        </a:p>
      </dgm:t>
    </dgm:pt>
    <dgm:pt modelId="{3A1A11AE-A682-4364-8781-0AA5D93E0C8C}" type="sibTrans" cxnId="{9BB9534B-38E4-466D-8EE8-49243074591A}">
      <dgm:prSet/>
      <dgm:spPr/>
      <dgm:t>
        <a:bodyPr/>
        <a:lstStyle/>
        <a:p>
          <a:endParaRPr lang="en-US"/>
        </a:p>
      </dgm:t>
    </dgm:pt>
    <dgm:pt modelId="{EEB74D59-C952-4EA4-A0F7-65CF5C58010D}">
      <dgm:prSet/>
      <dgm:spPr/>
      <dgm:t>
        <a:bodyPr/>
        <a:lstStyle/>
        <a:p>
          <a:pPr>
            <a:lnSpc>
              <a:spcPct val="100000"/>
            </a:lnSpc>
            <a:defRPr cap="all"/>
          </a:pPr>
          <a:r>
            <a:rPr lang="en-US" b="0" i="0"/>
            <a:t>Convert string values to binaries or numbers</a:t>
          </a:r>
          <a:endParaRPr lang="en-US"/>
        </a:p>
      </dgm:t>
    </dgm:pt>
    <dgm:pt modelId="{BBAC4D74-1CB7-4EB7-99AA-7F84A54742FD}" type="parTrans" cxnId="{DD336127-949B-45F7-AA3B-DD0745B50A7C}">
      <dgm:prSet/>
      <dgm:spPr/>
      <dgm:t>
        <a:bodyPr/>
        <a:lstStyle/>
        <a:p>
          <a:endParaRPr lang="en-US"/>
        </a:p>
      </dgm:t>
    </dgm:pt>
    <dgm:pt modelId="{51084416-0BA1-4789-B1DD-4251640D760A}" type="sibTrans" cxnId="{DD336127-949B-45F7-AA3B-DD0745B50A7C}">
      <dgm:prSet/>
      <dgm:spPr/>
      <dgm:t>
        <a:bodyPr/>
        <a:lstStyle/>
        <a:p>
          <a:endParaRPr lang="en-US"/>
        </a:p>
      </dgm:t>
    </dgm:pt>
    <dgm:pt modelId="{3918AA93-96EC-45DF-AF80-05E8A98D7933}">
      <dgm:prSet/>
      <dgm:spPr/>
      <dgm:t>
        <a:bodyPr/>
        <a:lstStyle/>
        <a:p>
          <a:pPr>
            <a:lnSpc>
              <a:spcPct val="100000"/>
            </a:lnSpc>
            <a:defRPr cap="all"/>
          </a:pPr>
          <a:r>
            <a:rPr lang="en-US" b="0" i="0" dirty="0"/>
            <a:t>Bucket continues values</a:t>
          </a:r>
          <a:endParaRPr lang="en-US" dirty="0"/>
        </a:p>
      </dgm:t>
    </dgm:pt>
    <dgm:pt modelId="{7398C1CE-FBC1-4B9A-BDCE-0AC216B865D6}" type="parTrans" cxnId="{00296D48-83E5-4FCD-B790-94A6E5E88A86}">
      <dgm:prSet/>
      <dgm:spPr/>
      <dgm:t>
        <a:bodyPr/>
        <a:lstStyle/>
        <a:p>
          <a:endParaRPr lang="en-US"/>
        </a:p>
      </dgm:t>
    </dgm:pt>
    <dgm:pt modelId="{1D3F99AC-AA78-49FA-868D-B9476FC57C60}" type="sibTrans" cxnId="{00296D48-83E5-4FCD-B790-94A6E5E88A86}">
      <dgm:prSet/>
      <dgm:spPr/>
      <dgm:t>
        <a:bodyPr/>
        <a:lstStyle/>
        <a:p>
          <a:endParaRPr lang="en-US"/>
        </a:p>
      </dgm:t>
    </dgm:pt>
    <dgm:pt modelId="{28EA46D7-06B0-489F-B0B8-A96C530D6D14}" type="pres">
      <dgm:prSet presAssocID="{43F6DB8F-13AD-474D-BBC2-1F681C5FED5F}" presName="root" presStyleCnt="0">
        <dgm:presLayoutVars>
          <dgm:dir/>
          <dgm:resizeHandles val="exact"/>
        </dgm:presLayoutVars>
      </dgm:prSet>
      <dgm:spPr/>
    </dgm:pt>
    <dgm:pt modelId="{326FDEE0-9651-4C68-AC82-9427BBE19C24}" type="pres">
      <dgm:prSet presAssocID="{43B6AEF1-5672-4996-9A66-41C3E5446634}" presName="compNode" presStyleCnt="0"/>
      <dgm:spPr/>
    </dgm:pt>
    <dgm:pt modelId="{D0A5A7A1-0E36-42DD-8897-BD03534DF3A3}" type="pres">
      <dgm:prSet presAssocID="{43B6AEF1-5672-4996-9A66-41C3E5446634}" presName="iconBgRect" presStyleLbl="bgShp" presStyleIdx="0" presStyleCnt="4"/>
      <dgm:spPr>
        <a:prstGeom prst="round2DiagRect">
          <a:avLst>
            <a:gd name="adj1" fmla="val 29727"/>
            <a:gd name="adj2" fmla="val 0"/>
          </a:avLst>
        </a:prstGeom>
      </dgm:spPr>
    </dgm:pt>
    <dgm:pt modelId="{ABAF4079-30E1-4198-9EE2-AF59A3C1D631}" type="pres">
      <dgm:prSet presAssocID="{43B6AEF1-5672-4996-9A66-41C3E54466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13BBF1CF-9529-4541-9A68-2E4054DD672F}" type="pres">
      <dgm:prSet presAssocID="{43B6AEF1-5672-4996-9A66-41C3E5446634}" presName="spaceRect" presStyleCnt="0"/>
      <dgm:spPr/>
    </dgm:pt>
    <dgm:pt modelId="{F5226437-7E23-4511-BBC5-6089DBCF1DCA}" type="pres">
      <dgm:prSet presAssocID="{43B6AEF1-5672-4996-9A66-41C3E5446634}" presName="textRect" presStyleLbl="revTx" presStyleIdx="0" presStyleCnt="4">
        <dgm:presLayoutVars>
          <dgm:chMax val="1"/>
          <dgm:chPref val="1"/>
        </dgm:presLayoutVars>
      </dgm:prSet>
      <dgm:spPr/>
    </dgm:pt>
    <dgm:pt modelId="{B18F9539-1675-47D6-A956-03DD0EF0BAC6}" type="pres">
      <dgm:prSet presAssocID="{1EC85459-2DF4-4389-ADF5-C8A733696BE8}" presName="sibTrans" presStyleCnt="0"/>
      <dgm:spPr/>
    </dgm:pt>
    <dgm:pt modelId="{F20504BD-1AF2-4F0B-BD77-FF0B5C494B06}" type="pres">
      <dgm:prSet presAssocID="{96AFFB2D-F753-46CC-814E-45FBA5AB5B10}" presName="compNode" presStyleCnt="0"/>
      <dgm:spPr/>
    </dgm:pt>
    <dgm:pt modelId="{1294552D-7377-46F9-B820-E0D35D26F434}" type="pres">
      <dgm:prSet presAssocID="{96AFFB2D-F753-46CC-814E-45FBA5AB5B10}" presName="iconBgRect" presStyleLbl="bgShp" presStyleIdx="1" presStyleCnt="4"/>
      <dgm:spPr>
        <a:prstGeom prst="round2DiagRect">
          <a:avLst>
            <a:gd name="adj1" fmla="val 29727"/>
            <a:gd name="adj2" fmla="val 0"/>
          </a:avLst>
        </a:prstGeom>
      </dgm:spPr>
    </dgm:pt>
    <dgm:pt modelId="{133D0CF9-F559-44AB-A72B-14B3D3D0AE24}" type="pres">
      <dgm:prSet presAssocID="{96AFFB2D-F753-46CC-814E-45FBA5AB5B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6BB934B8-7BB0-441C-9DDB-C3F7C9C5AA8F}" type="pres">
      <dgm:prSet presAssocID="{96AFFB2D-F753-46CC-814E-45FBA5AB5B10}" presName="spaceRect" presStyleCnt="0"/>
      <dgm:spPr/>
    </dgm:pt>
    <dgm:pt modelId="{1079A1CB-20B6-487E-8001-BA0305866811}" type="pres">
      <dgm:prSet presAssocID="{96AFFB2D-F753-46CC-814E-45FBA5AB5B10}" presName="textRect" presStyleLbl="revTx" presStyleIdx="1" presStyleCnt="4">
        <dgm:presLayoutVars>
          <dgm:chMax val="1"/>
          <dgm:chPref val="1"/>
        </dgm:presLayoutVars>
      </dgm:prSet>
      <dgm:spPr/>
    </dgm:pt>
    <dgm:pt modelId="{A04DA562-BCFA-4B7A-B9A2-D1988F6FC536}" type="pres">
      <dgm:prSet presAssocID="{3A1A11AE-A682-4364-8781-0AA5D93E0C8C}" presName="sibTrans" presStyleCnt="0"/>
      <dgm:spPr/>
    </dgm:pt>
    <dgm:pt modelId="{3A244652-8106-48F7-8C5A-1170B22580B8}" type="pres">
      <dgm:prSet presAssocID="{EEB74D59-C952-4EA4-A0F7-65CF5C58010D}" presName="compNode" presStyleCnt="0"/>
      <dgm:spPr/>
    </dgm:pt>
    <dgm:pt modelId="{7C595566-D696-4402-96C0-1D933BD9E3B8}" type="pres">
      <dgm:prSet presAssocID="{EEB74D59-C952-4EA4-A0F7-65CF5C58010D}" presName="iconBgRect" presStyleLbl="bgShp" presStyleIdx="2" presStyleCnt="4"/>
      <dgm:spPr>
        <a:prstGeom prst="round2DiagRect">
          <a:avLst>
            <a:gd name="adj1" fmla="val 29727"/>
            <a:gd name="adj2" fmla="val 0"/>
          </a:avLst>
        </a:prstGeom>
      </dgm:spPr>
    </dgm:pt>
    <dgm:pt modelId="{7F90D9C7-8E35-4DD1-9917-6DE9F6499ABD}" type="pres">
      <dgm:prSet presAssocID="{EEB74D59-C952-4EA4-A0F7-65CF5C5801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4269C2B5-EE3C-4B40-A109-B3B052B782BF}" type="pres">
      <dgm:prSet presAssocID="{EEB74D59-C952-4EA4-A0F7-65CF5C58010D}" presName="spaceRect" presStyleCnt="0"/>
      <dgm:spPr/>
    </dgm:pt>
    <dgm:pt modelId="{37059803-E5D1-4FED-9031-4778273EEAB0}" type="pres">
      <dgm:prSet presAssocID="{EEB74D59-C952-4EA4-A0F7-65CF5C58010D}" presName="textRect" presStyleLbl="revTx" presStyleIdx="2" presStyleCnt="4">
        <dgm:presLayoutVars>
          <dgm:chMax val="1"/>
          <dgm:chPref val="1"/>
        </dgm:presLayoutVars>
      </dgm:prSet>
      <dgm:spPr/>
    </dgm:pt>
    <dgm:pt modelId="{F11B196D-C3FC-426A-AC95-45BEA57143C4}" type="pres">
      <dgm:prSet presAssocID="{51084416-0BA1-4789-B1DD-4251640D760A}" presName="sibTrans" presStyleCnt="0"/>
      <dgm:spPr/>
    </dgm:pt>
    <dgm:pt modelId="{2A837F6C-297A-46F7-AAED-0AC4254D9996}" type="pres">
      <dgm:prSet presAssocID="{3918AA93-96EC-45DF-AF80-05E8A98D7933}" presName="compNode" presStyleCnt="0"/>
      <dgm:spPr/>
    </dgm:pt>
    <dgm:pt modelId="{9276ED3F-1EC1-4C73-99D8-D59DC8DC6BBF}" type="pres">
      <dgm:prSet presAssocID="{3918AA93-96EC-45DF-AF80-05E8A98D7933}" presName="iconBgRect" presStyleLbl="bgShp" presStyleIdx="3" presStyleCnt="4"/>
      <dgm:spPr>
        <a:prstGeom prst="round2DiagRect">
          <a:avLst>
            <a:gd name="adj1" fmla="val 29727"/>
            <a:gd name="adj2" fmla="val 0"/>
          </a:avLst>
        </a:prstGeom>
      </dgm:spPr>
    </dgm:pt>
    <dgm:pt modelId="{08B947D9-BE4E-45BE-A7E4-958F50906855}" type="pres">
      <dgm:prSet presAssocID="{3918AA93-96EC-45DF-AF80-05E8A98D79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C331F390-6D3F-4D50-9DBA-348B58C40D38}" type="pres">
      <dgm:prSet presAssocID="{3918AA93-96EC-45DF-AF80-05E8A98D7933}" presName="spaceRect" presStyleCnt="0"/>
      <dgm:spPr/>
    </dgm:pt>
    <dgm:pt modelId="{CE874F86-5021-4FA9-AE6F-A1E7D1D2F859}" type="pres">
      <dgm:prSet presAssocID="{3918AA93-96EC-45DF-AF80-05E8A98D7933}" presName="textRect" presStyleLbl="revTx" presStyleIdx="3" presStyleCnt="4">
        <dgm:presLayoutVars>
          <dgm:chMax val="1"/>
          <dgm:chPref val="1"/>
        </dgm:presLayoutVars>
      </dgm:prSet>
      <dgm:spPr/>
    </dgm:pt>
  </dgm:ptLst>
  <dgm:cxnLst>
    <dgm:cxn modelId="{30340C22-B9C6-4FE6-AA41-BDA46ADE07F4}" type="presOf" srcId="{96AFFB2D-F753-46CC-814E-45FBA5AB5B10}" destId="{1079A1CB-20B6-487E-8001-BA0305866811}" srcOrd="0" destOrd="0" presId="urn:microsoft.com/office/officeart/2018/5/layout/IconLeafLabelList"/>
    <dgm:cxn modelId="{DD336127-949B-45F7-AA3B-DD0745B50A7C}" srcId="{43F6DB8F-13AD-474D-BBC2-1F681C5FED5F}" destId="{EEB74D59-C952-4EA4-A0F7-65CF5C58010D}" srcOrd="2" destOrd="0" parTransId="{BBAC4D74-1CB7-4EB7-99AA-7F84A54742FD}" sibTransId="{51084416-0BA1-4789-B1DD-4251640D760A}"/>
    <dgm:cxn modelId="{E9F01834-B985-4DC9-A861-A5EDA8A03478}" type="presOf" srcId="{EEB74D59-C952-4EA4-A0F7-65CF5C58010D}" destId="{37059803-E5D1-4FED-9031-4778273EEAB0}" srcOrd="0" destOrd="0" presId="urn:microsoft.com/office/officeart/2018/5/layout/IconLeafLabelList"/>
    <dgm:cxn modelId="{00296D48-83E5-4FCD-B790-94A6E5E88A86}" srcId="{43F6DB8F-13AD-474D-BBC2-1F681C5FED5F}" destId="{3918AA93-96EC-45DF-AF80-05E8A98D7933}" srcOrd="3" destOrd="0" parTransId="{7398C1CE-FBC1-4B9A-BDCE-0AC216B865D6}" sibTransId="{1D3F99AC-AA78-49FA-868D-B9476FC57C60}"/>
    <dgm:cxn modelId="{2E963F69-B0F0-4237-96BA-7FA51BF95DE5}" type="presOf" srcId="{3918AA93-96EC-45DF-AF80-05E8A98D7933}" destId="{CE874F86-5021-4FA9-AE6F-A1E7D1D2F859}" srcOrd="0" destOrd="0" presId="urn:microsoft.com/office/officeart/2018/5/layout/IconLeafLabelList"/>
    <dgm:cxn modelId="{9BB9534B-38E4-466D-8EE8-49243074591A}" srcId="{43F6DB8F-13AD-474D-BBC2-1F681C5FED5F}" destId="{96AFFB2D-F753-46CC-814E-45FBA5AB5B10}" srcOrd="1" destOrd="0" parTransId="{5AEB09CF-5696-42B1-99B3-7CD6D92EEB98}" sibTransId="{3A1A11AE-A682-4364-8781-0AA5D93E0C8C}"/>
    <dgm:cxn modelId="{A8E2D870-DAA1-46F3-A94F-9A7725F5C196}" type="presOf" srcId="{43B6AEF1-5672-4996-9A66-41C3E5446634}" destId="{F5226437-7E23-4511-BBC5-6089DBCF1DCA}" srcOrd="0" destOrd="0" presId="urn:microsoft.com/office/officeart/2018/5/layout/IconLeafLabelList"/>
    <dgm:cxn modelId="{8F3153EF-34D2-4A22-9261-736FA9A24D38}" type="presOf" srcId="{43F6DB8F-13AD-474D-BBC2-1F681C5FED5F}" destId="{28EA46D7-06B0-489F-B0B8-A96C530D6D14}" srcOrd="0" destOrd="0" presId="urn:microsoft.com/office/officeart/2018/5/layout/IconLeafLabelList"/>
    <dgm:cxn modelId="{CD4AF4FE-88A5-468F-AF0C-6A128F11BF05}" srcId="{43F6DB8F-13AD-474D-BBC2-1F681C5FED5F}" destId="{43B6AEF1-5672-4996-9A66-41C3E5446634}" srcOrd="0" destOrd="0" parTransId="{3C3D15A2-4735-4428-B725-0D4E7A55785F}" sibTransId="{1EC85459-2DF4-4389-ADF5-C8A733696BE8}"/>
    <dgm:cxn modelId="{3636BE6E-0212-4245-9433-4AE877D60AEC}" type="presParOf" srcId="{28EA46D7-06B0-489F-B0B8-A96C530D6D14}" destId="{326FDEE0-9651-4C68-AC82-9427BBE19C24}" srcOrd="0" destOrd="0" presId="urn:microsoft.com/office/officeart/2018/5/layout/IconLeafLabelList"/>
    <dgm:cxn modelId="{8B5A0833-E157-49A4-A3C9-451960CC3D86}" type="presParOf" srcId="{326FDEE0-9651-4C68-AC82-9427BBE19C24}" destId="{D0A5A7A1-0E36-42DD-8897-BD03534DF3A3}" srcOrd="0" destOrd="0" presId="urn:microsoft.com/office/officeart/2018/5/layout/IconLeafLabelList"/>
    <dgm:cxn modelId="{20AB60CB-EDAB-484D-8A28-46743B83BA13}" type="presParOf" srcId="{326FDEE0-9651-4C68-AC82-9427BBE19C24}" destId="{ABAF4079-30E1-4198-9EE2-AF59A3C1D631}" srcOrd="1" destOrd="0" presId="urn:microsoft.com/office/officeart/2018/5/layout/IconLeafLabelList"/>
    <dgm:cxn modelId="{173871A1-B370-44F7-A68F-4A96083DF9EF}" type="presParOf" srcId="{326FDEE0-9651-4C68-AC82-9427BBE19C24}" destId="{13BBF1CF-9529-4541-9A68-2E4054DD672F}" srcOrd="2" destOrd="0" presId="urn:microsoft.com/office/officeart/2018/5/layout/IconLeafLabelList"/>
    <dgm:cxn modelId="{524A1B96-C129-4620-A900-C40249C121EC}" type="presParOf" srcId="{326FDEE0-9651-4C68-AC82-9427BBE19C24}" destId="{F5226437-7E23-4511-BBC5-6089DBCF1DCA}" srcOrd="3" destOrd="0" presId="urn:microsoft.com/office/officeart/2018/5/layout/IconLeafLabelList"/>
    <dgm:cxn modelId="{6AAF712E-B428-4C32-B6FF-AB5D38FDFE26}" type="presParOf" srcId="{28EA46D7-06B0-489F-B0B8-A96C530D6D14}" destId="{B18F9539-1675-47D6-A956-03DD0EF0BAC6}" srcOrd="1" destOrd="0" presId="urn:microsoft.com/office/officeart/2018/5/layout/IconLeafLabelList"/>
    <dgm:cxn modelId="{9BC794A3-DA82-4029-BD03-3B200184B030}" type="presParOf" srcId="{28EA46D7-06B0-489F-B0B8-A96C530D6D14}" destId="{F20504BD-1AF2-4F0B-BD77-FF0B5C494B06}" srcOrd="2" destOrd="0" presId="urn:microsoft.com/office/officeart/2018/5/layout/IconLeafLabelList"/>
    <dgm:cxn modelId="{FC1D2CE1-7EC8-4B71-B332-B84AC4089A23}" type="presParOf" srcId="{F20504BD-1AF2-4F0B-BD77-FF0B5C494B06}" destId="{1294552D-7377-46F9-B820-E0D35D26F434}" srcOrd="0" destOrd="0" presId="urn:microsoft.com/office/officeart/2018/5/layout/IconLeafLabelList"/>
    <dgm:cxn modelId="{37416EA8-58DE-468A-95D7-52EEDFB82042}" type="presParOf" srcId="{F20504BD-1AF2-4F0B-BD77-FF0B5C494B06}" destId="{133D0CF9-F559-44AB-A72B-14B3D3D0AE24}" srcOrd="1" destOrd="0" presId="urn:microsoft.com/office/officeart/2018/5/layout/IconLeafLabelList"/>
    <dgm:cxn modelId="{7D31A350-0425-47FC-B4D5-1D83FCAB4E36}" type="presParOf" srcId="{F20504BD-1AF2-4F0B-BD77-FF0B5C494B06}" destId="{6BB934B8-7BB0-441C-9DDB-C3F7C9C5AA8F}" srcOrd="2" destOrd="0" presId="urn:microsoft.com/office/officeart/2018/5/layout/IconLeafLabelList"/>
    <dgm:cxn modelId="{03E15160-CE66-4653-8EF6-51CD1FA12C8D}" type="presParOf" srcId="{F20504BD-1AF2-4F0B-BD77-FF0B5C494B06}" destId="{1079A1CB-20B6-487E-8001-BA0305866811}" srcOrd="3" destOrd="0" presId="urn:microsoft.com/office/officeart/2018/5/layout/IconLeafLabelList"/>
    <dgm:cxn modelId="{677D2A43-6D2F-48DA-98B2-204825BFF0CB}" type="presParOf" srcId="{28EA46D7-06B0-489F-B0B8-A96C530D6D14}" destId="{A04DA562-BCFA-4B7A-B9A2-D1988F6FC536}" srcOrd="3" destOrd="0" presId="urn:microsoft.com/office/officeart/2018/5/layout/IconLeafLabelList"/>
    <dgm:cxn modelId="{A670F642-DB3E-432C-8A56-3DCFC0B3C1A2}" type="presParOf" srcId="{28EA46D7-06B0-489F-B0B8-A96C530D6D14}" destId="{3A244652-8106-48F7-8C5A-1170B22580B8}" srcOrd="4" destOrd="0" presId="urn:microsoft.com/office/officeart/2018/5/layout/IconLeafLabelList"/>
    <dgm:cxn modelId="{39B21ECE-A7C0-40D5-BDCC-9CC5049E6058}" type="presParOf" srcId="{3A244652-8106-48F7-8C5A-1170B22580B8}" destId="{7C595566-D696-4402-96C0-1D933BD9E3B8}" srcOrd="0" destOrd="0" presId="urn:microsoft.com/office/officeart/2018/5/layout/IconLeafLabelList"/>
    <dgm:cxn modelId="{B0BD9ED9-3385-42A3-8555-7DA268A5EDF4}" type="presParOf" srcId="{3A244652-8106-48F7-8C5A-1170B22580B8}" destId="{7F90D9C7-8E35-4DD1-9917-6DE9F6499ABD}" srcOrd="1" destOrd="0" presId="urn:microsoft.com/office/officeart/2018/5/layout/IconLeafLabelList"/>
    <dgm:cxn modelId="{6FF62DF5-978D-457F-AEC4-BB099EFD2C25}" type="presParOf" srcId="{3A244652-8106-48F7-8C5A-1170B22580B8}" destId="{4269C2B5-EE3C-4B40-A109-B3B052B782BF}" srcOrd="2" destOrd="0" presId="urn:microsoft.com/office/officeart/2018/5/layout/IconLeafLabelList"/>
    <dgm:cxn modelId="{BEF4F3C2-151D-4172-A6FC-FD8E12D481AC}" type="presParOf" srcId="{3A244652-8106-48F7-8C5A-1170B22580B8}" destId="{37059803-E5D1-4FED-9031-4778273EEAB0}" srcOrd="3" destOrd="0" presId="urn:microsoft.com/office/officeart/2018/5/layout/IconLeafLabelList"/>
    <dgm:cxn modelId="{FFB385C5-FE0A-475E-BA30-86034B217F97}" type="presParOf" srcId="{28EA46D7-06B0-489F-B0B8-A96C530D6D14}" destId="{F11B196D-C3FC-426A-AC95-45BEA57143C4}" srcOrd="5" destOrd="0" presId="urn:microsoft.com/office/officeart/2018/5/layout/IconLeafLabelList"/>
    <dgm:cxn modelId="{D0FDFABE-C23E-40DB-9B29-1F8EFF3646B4}" type="presParOf" srcId="{28EA46D7-06B0-489F-B0B8-A96C530D6D14}" destId="{2A837F6C-297A-46F7-AAED-0AC4254D9996}" srcOrd="6" destOrd="0" presId="urn:microsoft.com/office/officeart/2018/5/layout/IconLeafLabelList"/>
    <dgm:cxn modelId="{47E5F5BE-88EF-41E6-947B-D710189DD12A}" type="presParOf" srcId="{2A837F6C-297A-46F7-AAED-0AC4254D9996}" destId="{9276ED3F-1EC1-4C73-99D8-D59DC8DC6BBF}" srcOrd="0" destOrd="0" presId="urn:microsoft.com/office/officeart/2018/5/layout/IconLeafLabelList"/>
    <dgm:cxn modelId="{3F87D9A3-0F26-424D-BACF-ED89B6522B8B}" type="presParOf" srcId="{2A837F6C-297A-46F7-AAED-0AC4254D9996}" destId="{08B947D9-BE4E-45BE-A7E4-958F50906855}" srcOrd="1" destOrd="0" presId="urn:microsoft.com/office/officeart/2018/5/layout/IconLeafLabelList"/>
    <dgm:cxn modelId="{5E3593C4-6EDD-4AE0-859A-3B68729592EF}" type="presParOf" srcId="{2A837F6C-297A-46F7-AAED-0AC4254D9996}" destId="{C331F390-6D3F-4D50-9DBA-348B58C40D38}" srcOrd="2" destOrd="0" presId="urn:microsoft.com/office/officeart/2018/5/layout/IconLeafLabelList"/>
    <dgm:cxn modelId="{3BB1328F-AF96-4699-8BFB-E1C0D64259C0}" type="presParOf" srcId="{2A837F6C-297A-46F7-AAED-0AC4254D9996}" destId="{CE874F86-5021-4FA9-AE6F-A1E7D1D2F85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F6DB8F-13AD-474D-BBC2-1F681C5FED5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B6AEF1-5672-4996-9A66-41C3E5446634}">
      <dgm:prSet/>
      <dgm:spPr/>
      <dgm:t>
        <a:bodyPr/>
        <a:lstStyle/>
        <a:p>
          <a:pPr>
            <a:lnSpc>
              <a:spcPct val="100000"/>
            </a:lnSpc>
          </a:pPr>
          <a:r>
            <a:rPr lang="en-US" dirty="0"/>
            <a:t>50% Training</a:t>
          </a:r>
        </a:p>
        <a:p>
          <a:pPr>
            <a:lnSpc>
              <a:spcPct val="100000"/>
            </a:lnSpc>
          </a:pPr>
          <a:r>
            <a:rPr lang="en-US" dirty="0"/>
            <a:t>50% Test split</a:t>
          </a:r>
        </a:p>
      </dgm:t>
    </dgm:pt>
    <dgm:pt modelId="{3C3D15A2-4735-4428-B725-0D4E7A55785F}" type="parTrans" cxnId="{CD4AF4FE-88A5-468F-AF0C-6A128F11BF05}">
      <dgm:prSet/>
      <dgm:spPr/>
      <dgm:t>
        <a:bodyPr/>
        <a:lstStyle/>
        <a:p>
          <a:endParaRPr lang="en-US"/>
        </a:p>
      </dgm:t>
    </dgm:pt>
    <dgm:pt modelId="{1EC85459-2DF4-4389-ADF5-C8A733696BE8}" type="sibTrans" cxnId="{CD4AF4FE-88A5-468F-AF0C-6A128F11BF05}">
      <dgm:prSet/>
      <dgm:spPr/>
      <dgm:t>
        <a:bodyPr/>
        <a:lstStyle/>
        <a:p>
          <a:pPr>
            <a:lnSpc>
              <a:spcPct val="100000"/>
            </a:lnSpc>
          </a:pPr>
          <a:endParaRPr lang="en-US"/>
        </a:p>
      </dgm:t>
    </dgm:pt>
    <dgm:pt modelId="{96AFFB2D-F753-46CC-814E-45FBA5AB5B10}">
      <dgm:prSet/>
      <dgm:spPr/>
      <dgm:t>
        <a:bodyPr/>
        <a:lstStyle/>
        <a:p>
          <a:pPr>
            <a:lnSpc>
              <a:spcPct val="100000"/>
            </a:lnSpc>
          </a:pPr>
          <a:r>
            <a:rPr lang="en-US" b="0" i="0" dirty="0"/>
            <a:t>Grid Search with Random Forest (BUY or not, </a:t>
          </a:r>
          <a:r>
            <a:rPr lang="en-US" dirty="0"/>
            <a:t>85.5% accuracy</a:t>
          </a:r>
          <a:r>
            <a:rPr lang="en-US" b="0" i="0" dirty="0"/>
            <a:t>)</a:t>
          </a:r>
          <a:endParaRPr lang="en-US" dirty="0"/>
        </a:p>
      </dgm:t>
    </dgm:pt>
    <dgm:pt modelId="{5AEB09CF-5696-42B1-99B3-7CD6D92EEB98}" type="parTrans" cxnId="{9BB9534B-38E4-466D-8EE8-49243074591A}">
      <dgm:prSet/>
      <dgm:spPr/>
      <dgm:t>
        <a:bodyPr/>
        <a:lstStyle/>
        <a:p>
          <a:endParaRPr lang="en-US"/>
        </a:p>
      </dgm:t>
    </dgm:pt>
    <dgm:pt modelId="{3A1A11AE-A682-4364-8781-0AA5D93E0C8C}" type="sibTrans" cxnId="{9BB9534B-38E4-466D-8EE8-49243074591A}">
      <dgm:prSet/>
      <dgm:spPr/>
      <dgm:t>
        <a:bodyPr/>
        <a:lstStyle/>
        <a:p>
          <a:pPr>
            <a:lnSpc>
              <a:spcPct val="100000"/>
            </a:lnSpc>
          </a:pPr>
          <a:endParaRPr lang="en-US"/>
        </a:p>
      </dgm:t>
    </dgm:pt>
    <dgm:pt modelId="{EEB74D59-C952-4EA4-A0F7-65CF5C58010D}">
      <dgm:prSet/>
      <dgm:spPr/>
      <dgm:t>
        <a:bodyPr/>
        <a:lstStyle/>
        <a:p>
          <a:pPr>
            <a:lnSpc>
              <a:spcPct val="100000"/>
            </a:lnSpc>
          </a:pPr>
          <a:r>
            <a:rPr lang="en-US" b="0" i="0"/>
            <a:t>Decision tree regressor for transaction size ($)</a:t>
          </a:r>
          <a:endParaRPr lang="en-US"/>
        </a:p>
      </dgm:t>
    </dgm:pt>
    <dgm:pt modelId="{BBAC4D74-1CB7-4EB7-99AA-7F84A54742FD}" type="parTrans" cxnId="{DD336127-949B-45F7-AA3B-DD0745B50A7C}">
      <dgm:prSet/>
      <dgm:spPr/>
      <dgm:t>
        <a:bodyPr/>
        <a:lstStyle/>
        <a:p>
          <a:endParaRPr lang="en-US"/>
        </a:p>
      </dgm:t>
    </dgm:pt>
    <dgm:pt modelId="{51084416-0BA1-4789-B1DD-4251640D760A}" type="sibTrans" cxnId="{DD336127-949B-45F7-AA3B-DD0745B50A7C}">
      <dgm:prSet/>
      <dgm:spPr/>
      <dgm:t>
        <a:bodyPr/>
        <a:lstStyle/>
        <a:p>
          <a:pPr>
            <a:lnSpc>
              <a:spcPct val="100000"/>
            </a:lnSpc>
          </a:pPr>
          <a:endParaRPr lang="en-US"/>
        </a:p>
      </dgm:t>
    </dgm:pt>
    <dgm:pt modelId="{3918AA93-96EC-45DF-AF80-05E8A98D7933}">
      <dgm:prSet/>
      <dgm:spPr/>
      <dgm:t>
        <a:bodyPr/>
        <a:lstStyle/>
        <a:p>
          <a:pPr>
            <a:lnSpc>
              <a:spcPct val="100000"/>
            </a:lnSpc>
          </a:pPr>
          <a:r>
            <a:rPr lang="en-US" b="0" i="0" dirty="0"/>
            <a:t>Decile and lift chart creation</a:t>
          </a:r>
          <a:endParaRPr lang="en-US" dirty="0"/>
        </a:p>
      </dgm:t>
    </dgm:pt>
    <dgm:pt modelId="{7398C1CE-FBC1-4B9A-BDCE-0AC216B865D6}" type="parTrans" cxnId="{00296D48-83E5-4FCD-B790-94A6E5E88A86}">
      <dgm:prSet/>
      <dgm:spPr/>
      <dgm:t>
        <a:bodyPr/>
        <a:lstStyle/>
        <a:p>
          <a:endParaRPr lang="en-US"/>
        </a:p>
      </dgm:t>
    </dgm:pt>
    <dgm:pt modelId="{1D3F99AC-AA78-49FA-868D-B9476FC57C60}" type="sibTrans" cxnId="{00296D48-83E5-4FCD-B790-94A6E5E88A86}">
      <dgm:prSet/>
      <dgm:spPr/>
      <dgm:t>
        <a:bodyPr/>
        <a:lstStyle/>
        <a:p>
          <a:endParaRPr lang="en-US"/>
        </a:p>
      </dgm:t>
    </dgm:pt>
    <dgm:pt modelId="{06EEB164-5B17-49C0-9B48-9BF8A8B6B922}" type="pres">
      <dgm:prSet presAssocID="{43F6DB8F-13AD-474D-BBC2-1F681C5FED5F}" presName="root" presStyleCnt="0">
        <dgm:presLayoutVars>
          <dgm:dir/>
          <dgm:resizeHandles val="exact"/>
        </dgm:presLayoutVars>
      </dgm:prSet>
      <dgm:spPr/>
    </dgm:pt>
    <dgm:pt modelId="{5B15592C-7036-4288-972F-BE89DFD2A617}" type="pres">
      <dgm:prSet presAssocID="{43F6DB8F-13AD-474D-BBC2-1F681C5FED5F}" presName="container" presStyleCnt="0">
        <dgm:presLayoutVars>
          <dgm:dir/>
          <dgm:resizeHandles val="exact"/>
        </dgm:presLayoutVars>
      </dgm:prSet>
      <dgm:spPr/>
    </dgm:pt>
    <dgm:pt modelId="{35062067-47BF-4E94-BC00-190D91220772}" type="pres">
      <dgm:prSet presAssocID="{43B6AEF1-5672-4996-9A66-41C3E5446634}" presName="compNode" presStyleCnt="0"/>
      <dgm:spPr/>
    </dgm:pt>
    <dgm:pt modelId="{7399E3F1-428E-4FBD-AD9D-001462F302A8}" type="pres">
      <dgm:prSet presAssocID="{43B6AEF1-5672-4996-9A66-41C3E5446634}" presName="iconBgRect" presStyleLbl="bgShp" presStyleIdx="0" presStyleCnt="4"/>
      <dgm:spPr/>
    </dgm:pt>
    <dgm:pt modelId="{22960213-8C10-470C-A36C-164F34EBBD4C}" type="pres">
      <dgm:prSet presAssocID="{43B6AEF1-5672-4996-9A66-41C3E54466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76106EB0-392C-489B-B07D-B614A4D72609}" type="pres">
      <dgm:prSet presAssocID="{43B6AEF1-5672-4996-9A66-41C3E5446634}" presName="spaceRect" presStyleCnt="0"/>
      <dgm:spPr/>
    </dgm:pt>
    <dgm:pt modelId="{AD552456-B7DB-4522-A591-0BFD4C8D55B1}" type="pres">
      <dgm:prSet presAssocID="{43B6AEF1-5672-4996-9A66-41C3E5446634}" presName="textRect" presStyleLbl="revTx" presStyleIdx="0" presStyleCnt="4">
        <dgm:presLayoutVars>
          <dgm:chMax val="1"/>
          <dgm:chPref val="1"/>
        </dgm:presLayoutVars>
      </dgm:prSet>
      <dgm:spPr/>
    </dgm:pt>
    <dgm:pt modelId="{979AD55E-9E13-4992-A948-25A5876D5D7E}" type="pres">
      <dgm:prSet presAssocID="{1EC85459-2DF4-4389-ADF5-C8A733696BE8}" presName="sibTrans" presStyleLbl="sibTrans2D1" presStyleIdx="0" presStyleCnt="0"/>
      <dgm:spPr/>
    </dgm:pt>
    <dgm:pt modelId="{C11D7BF6-9C53-4E2B-A4AC-FFA722FBDAB3}" type="pres">
      <dgm:prSet presAssocID="{96AFFB2D-F753-46CC-814E-45FBA5AB5B10}" presName="compNode" presStyleCnt="0"/>
      <dgm:spPr/>
    </dgm:pt>
    <dgm:pt modelId="{57555007-8101-4EC4-95FC-B0129B8598C5}" type="pres">
      <dgm:prSet presAssocID="{96AFFB2D-F753-46CC-814E-45FBA5AB5B10}" presName="iconBgRect" presStyleLbl="bgShp" presStyleIdx="1" presStyleCnt="4"/>
      <dgm:spPr/>
    </dgm:pt>
    <dgm:pt modelId="{770F7898-9072-4F32-A146-94D8BCA3208C}" type="pres">
      <dgm:prSet presAssocID="{96AFFB2D-F753-46CC-814E-45FBA5AB5B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CBC73FA-9D48-445B-8FC5-8AABE03A1CA8}" type="pres">
      <dgm:prSet presAssocID="{96AFFB2D-F753-46CC-814E-45FBA5AB5B10}" presName="spaceRect" presStyleCnt="0"/>
      <dgm:spPr/>
    </dgm:pt>
    <dgm:pt modelId="{FD361DF4-6FB9-462A-B303-9112B15050C2}" type="pres">
      <dgm:prSet presAssocID="{96AFFB2D-F753-46CC-814E-45FBA5AB5B10}" presName="textRect" presStyleLbl="revTx" presStyleIdx="1" presStyleCnt="4">
        <dgm:presLayoutVars>
          <dgm:chMax val="1"/>
          <dgm:chPref val="1"/>
        </dgm:presLayoutVars>
      </dgm:prSet>
      <dgm:spPr/>
    </dgm:pt>
    <dgm:pt modelId="{46191EB0-B4CB-4CD5-BED4-8A6E50B906A1}" type="pres">
      <dgm:prSet presAssocID="{3A1A11AE-A682-4364-8781-0AA5D93E0C8C}" presName="sibTrans" presStyleLbl="sibTrans2D1" presStyleIdx="0" presStyleCnt="0"/>
      <dgm:spPr/>
    </dgm:pt>
    <dgm:pt modelId="{303CB170-1D6A-4B8D-B7D3-D97FEC2FB2B7}" type="pres">
      <dgm:prSet presAssocID="{EEB74D59-C952-4EA4-A0F7-65CF5C58010D}" presName="compNode" presStyleCnt="0"/>
      <dgm:spPr/>
    </dgm:pt>
    <dgm:pt modelId="{12B54BE8-0F5D-43AA-9380-87EAB0F5BB79}" type="pres">
      <dgm:prSet presAssocID="{EEB74D59-C952-4EA4-A0F7-65CF5C58010D}" presName="iconBgRect" presStyleLbl="bgShp" presStyleIdx="2" presStyleCnt="4"/>
      <dgm:spPr/>
    </dgm:pt>
    <dgm:pt modelId="{9C1BB6AF-EFF9-4E63-A399-783A0D989A8A}" type="pres">
      <dgm:prSet presAssocID="{EEB74D59-C952-4EA4-A0F7-65CF5C5801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1252B25-79BE-426F-9429-9C75F408B4BA}" type="pres">
      <dgm:prSet presAssocID="{EEB74D59-C952-4EA4-A0F7-65CF5C58010D}" presName="spaceRect" presStyleCnt="0"/>
      <dgm:spPr/>
    </dgm:pt>
    <dgm:pt modelId="{0FA2AAD1-C01A-43BC-8B6F-EBF9AC824252}" type="pres">
      <dgm:prSet presAssocID="{EEB74D59-C952-4EA4-A0F7-65CF5C58010D}" presName="textRect" presStyleLbl="revTx" presStyleIdx="2" presStyleCnt="4">
        <dgm:presLayoutVars>
          <dgm:chMax val="1"/>
          <dgm:chPref val="1"/>
        </dgm:presLayoutVars>
      </dgm:prSet>
      <dgm:spPr/>
    </dgm:pt>
    <dgm:pt modelId="{39489FB1-559D-4C24-997B-C5D3E81E92E8}" type="pres">
      <dgm:prSet presAssocID="{51084416-0BA1-4789-B1DD-4251640D760A}" presName="sibTrans" presStyleLbl="sibTrans2D1" presStyleIdx="0" presStyleCnt="0"/>
      <dgm:spPr/>
    </dgm:pt>
    <dgm:pt modelId="{FF109C4F-88B4-4226-BC44-18E4D44AE5D3}" type="pres">
      <dgm:prSet presAssocID="{3918AA93-96EC-45DF-AF80-05E8A98D7933}" presName="compNode" presStyleCnt="0"/>
      <dgm:spPr/>
    </dgm:pt>
    <dgm:pt modelId="{B0BC506A-FFF1-472F-B4A0-AF176B302C51}" type="pres">
      <dgm:prSet presAssocID="{3918AA93-96EC-45DF-AF80-05E8A98D7933}" presName="iconBgRect" presStyleLbl="bgShp" presStyleIdx="3" presStyleCnt="4"/>
      <dgm:spPr/>
    </dgm:pt>
    <dgm:pt modelId="{43CEF543-173F-4D01-8DCE-81EB6243A1D4}" type="pres">
      <dgm:prSet presAssocID="{3918AA93-96EC-45DF-AF80-05E8A98D79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186F89A3-6C3A-4B31-8860-E00DD0ED64BF}" type="pres">
      <dgm:prSet presAssocID="{3918AA93-96EC-45DF-AF80-05E8A98D7933}" presName="spaceRect" presStyleCnt="0"/>
      <dgm:spPr/>
    </dgm:pt>
    <dgm:pt modelId="{E3A612D8-21D6-47CF-BA59-1C1D24A405BA}" type="pres">
      <dgm:prSet presAssocID="{3918AA93-96EC-45DF-AF80-05E8A98D7933}" presName="textRect" presStyleLbl="revTx" presStyleIdx="3" presStyleCnt="4">
        <dgm:presLayoutVars>
          <dgm:chMax val="1"/>
          <dgm:chPref val="1"/>
        </dgm:presLayoutVars>
      </dgm:prSet>
      <dgm:spPr/>
    </dgm:pt>
  </dgm:ptLst>
  <dgm:cxnLst>
    <dgm:cxn modelId="{C91AAA1A-8A15-4975-81BF-26BBC59CA40B}" type="presOf" srcId="{EEB74D59-C952-4EA4-A0F7-65CF5C58010D}" destId="{0FA2AAD1-C01A-43BC-8B6F-EBF9AC824252}" srcOrd="0" destOrd="0" presId="urn:microsoft.com/office/officeart/2018/2/layout/IconCircleList"/>
    <dgm:cxn modelId="{DD336127-949B-45F7-AA3B-DD0745B50A7C}" srcId="{43F6DB8F-13AD-474D-BBC2-1F681C5FED5F}" destId="{EEB74D59-C952-4EA4-A0F7-65CF5C58010D}" srcOrd="2" destOrd="0" parTransId="{BBAC4D74-1CB7-4EB7-99AA-7F84A54742FD}" sibTransId="{51084416-0BA1-4789-B1DD-4251640D760A}"/>
    <dgm:cxn modelId="{1E712228-F270-4CE6-A53C-45D7A8AF872D}" type="presOf" srcId="{43F6DB8F-13AD-474D-BBC2-1F681C5FED5F}" destId="{06EEB164-5B17-49C0-9B48-9BF8A8B6B922}" srcOrd="0" destOrd="0" presId="urn:microsoft.com/office/officeart/2018/2/layout/IconCircleList"/>
    <dgm:cxn modelId="{11ECE73C-7464-4713-8431-1A480D5B317C}" type="presOf" srcId="{3918AA93-96EC-45DF-AF80-05E8A98D7933}" destId="{E3A612D8-21D6-47CF-BA59-1C1D24A405BA}" srcOrd="0" destOrd="0" presId="urn:microsoft.com/office/officeart/2018/2/layout/IconCircleList"/>
    <dgm:cxn modelId="{B2FE7C5B-5B60-41E3-A9E4-FFECAD56F920}" type="presOf" srcId="{96AFFB2D-F753-46CC-814E-45FBA5AB5B10}" destId="{FD361DF4-6FB9-462A-B303-9112B15050C2}" srcOrd="0" destOrd="0" presId="urn:microsoft.com/office/officeart/2018/2/layout/IconCircleList"/>
    <dgm:cxn modelId="{E77F5E46-B64B-48BC-A27D-7EDCD23A355E}" type="presOf" srcId="{1EC85459-2DF4-4389-ADF5-C8A733696BE8}" destId="{979AD55E-9E13-4992-A948-25A5876D5D7E}" srcOrd="0" destOrd="0" presId="urn:microsoft.com/office/officeart/2018/2/layout/IconCircleList"/>
    <dgm:cxn modelId="{00296D48-83E5-4FCD-B790-94A6E5E88A86}" srcId="{43F6DB8F-13AD-474D-BBC2-1F681C5FED5F}" destId="{3918AA93-96EC-45DF-AF80-05E8A98D7933}" srcOrd="3" destOrd="0" parTransId="{7398C1CE-FBC1-4B9A-BDCE-0AC216B865D6}" sibTransId="{1D3F99AC-AA78-49FA-868D-B9476FC57C60}"/>
    <dgm:cxn modelId="{9BB9534B-38E4-466D-8EE8-49243074591A}" srcId="{43F6DB8F-13AD-474D-BBC2-1F681C5FED5F}" destId="{96AFFB2D-F753-46CC-814E-45FBA5AB5B10}" srcOrd="1" destOrd="0" parTransId="{5AEB09CF-5696-42B1-99B3-7CD6D92EEB98}" sibTransId="{3A1A11AE-A682-4364-8781-0AA5D93E0C8C}"/>
    <dgm:cxn modelId="{640AB059-F830-4C8F-B3AD-30EAC997F4FD}" type="presOf" srcId="{43B6AEF1-5672-4996-9A66-41C3E5446634}" destId="{AD552456-B7DB-4522-A591-0BFD4C8D55B1}" srcOrd="0" destOrd="0" presId="urn:microsoft.com/office/officeart/2018/2/layout/IconCircleList"/>
    <dgm:cxn modelId="{9A3FAF81-2CA2-494C-B0FF-37A8EAFED4E0}" type="presOf" srcId="{3A1A11AE-A682-4364-8781-0AA5D93E0C8C}" destId="{46191EB0-B4CB-4CD5-BED4-8A6E50B906A1}" srcOrd="0" destOrd="0" presId="urn:microsoft.com/office/officeart/2018/2/layout/IconCircleList"/>
    <dgm:cxn modelId="{C5D8BCF6-BD57-48EE-B586-2CC9980BDAB8}" type="presOf" srcId="{51084416-0BA1-4789-B1DD-4251640D760A}" destId="{39489FB1-559D-4C24-997B-C5D3E81E92E8}" srcOrd="0" destOrd="0" presId="urn:microsoft.com/office/officeart/2018/2/layout/IconCircleList"/>
    <dgm:cxn modelId="{CD4AF4FE-88A5-468F-AF0C-6A128F11BF05}" srcId="{43F6DB8F-13AD-474D-BBC2-1F681C5FED5F}" destId="{43B6AEF1-5672-4996-9A66-41C3E5446634}" srcOrd="0" destOrd="0" parTransId="{3C3D15A2-4735-4428-B725-0D4E7A55785F}" sibTransId="{1EC85459-2DF4-4389-ADF5-C8A733696BE8}"/>
    <dgm:cxn modelId="{7F3BE32D-5EC6-4517-A6B4-C33C518D06CE}" type="presParOf" srcId="{06EEB164-5B17-49C0-9B48-9BF8A8B6B922}" destId="{5B15592C-7036-4288-972F-BE89DFD2A617}" srcOrd="0" destOrd="0" presId="urn:microsoft.com/office/officeart/2018/2/layout/IconCircleList"/>
    <dgm:cxn modelId="{D12040E0-525A-48F4-B11B-BCF4C1110972}" type="presParOf" srcId="{5B15592C-7036-4288-972F-BE89DFD2A617}" destId="{35062067-47BF-4E94-BC00-190D91220772}" srcOrd="0" destOrd="0" presId="urn:microsoft.com/office/officeart/2018/2/layout/IconCircleList"/>
    <dgm:cxn modelId="{C8EAA5FA-7D18-4052-9C74-19965C18CA04}" type="presParOf" srcId="{35062067-47BF-4E94-BC00-190D91220772}" destId="{7399E3F1-428E-4FBD-AD9D-001462F302A8}" srcOrd="0" destOrd="0" presId="urn:microsoft.com/office/officeart/2018/2/layout/IconCircleList"/>
    <dgm:cxn modelId="{DCAE4561-1D98-4AC6-945C-05F2FFF69304}" type="presParOf" srcId="{35062067-47BF-4E94-BC00-190D91220772}" destId="{22960213-8C10-470C-A36C-164F34EBBD4C}" srcOrd="1" destOrd="0" presId="urn:microsoft.com/office/officeart/2018/2/layout/IconCircleList"/>
    <dgm:cxn modelId="{03692960-F790-4BBE-9761-29896FBDD12B}" type="presParOf" srcId="{35062067-47BF-4E94-BC00-190D91220772}" destId="{76106EB0-392C-489B-B07D-B614A4D72609}" srcOrd="2" destOrd="0" presId="urn:microsoft.com/office/officeart/2018/2/layout/IconCircleList"/>
    <dgm:cxn modelId="{1F692CE8-EB17-41C0-B39B-B9B74232C3CF}" type="presParOf" srcId="{35062067-47BF-4E94-BC00-190D91220772}" destId="{AD552456-B7DB-4522-A591-0BFD4C8D55B1}" srcOrd="3" destOrd="0" presId="urn:microsoft.com/office/officeart/2018/2/layout/IconCircleList"/>
    <dgm:cxn modelId="{7CC3CD3B-8F20-4AA9-8C40-BE65431AAB77}" type="presParOf" srcId="{5B15592C-7036-4288-972F-BE89DFD2A617}" destId="{979AD55E-9E13-4992-A948-25A5876D5D7E}" srcOrd="1" destOrd="0" presId="urn:microsoft.com/office/officeart/2018/2/layout/IconCircleList"/>
    <dgm:cxn modelId="{9FB56AC4-FDD4-48F9-9F40-937C1409BA2A}" type="presParOf" srcId="{5B15592C-7036-4288-972F-BE89DFD2A617}" destId="{C11D7BF6-9C53-4E2B-A4AC-FFA722FBDAB3}" srcOrd="2" destOrd="0" presId="urn:microsoft.com/office/officeart/2018/2/layout/IconCircleList"/>
    <dgm:cxn modelId="{5C5F57AD-E67F-4C0B-95A6-E537A924CC08}" type="presParOf" srcId="{C11D7BF6-9C53-4E2B-A4AC-FFA722FBDAB3}" destId="{57555007-8101-4EC4-95FC-B0129B8598C5}" srcOrd="0" destOrd="0" presId="urn:microsoft.com/office/officeart/2018/2/layout/IconCircleList"/>
    <dgm:cxn modelId="{B8ADB0AA-EAF6-4D6C-85BF-04640442FD07}" type="presParOf" srcId="{C11D7BF6-9C53-4E2B-A4AC-FFA722FBDAB3}" destId="{770F7898-9072-4F32-A146-94D8BCA3208C}" srcOrd="1" destOrd="0" presId="urn:microsoft.com/office/officeart/2018/2/layout/IconCircleList"/>
    <dgm:cxn modelId="{DFD05AB4-2E29-4F46-9174-1F255FC109FD}" type="presParOf" srcId="{C11D7BF6-9C53-4E2B-A4AC-FFA722FBDAB3}" destId="{FCBC73FA-9D48-445B-8FC5-8AABE03A1CA8}" srcOrd="2" destOrd="0" presId="urn:microsoft.com/office/officeart/2018/2/layout/IconCircleList"/>
    <dgm:cxn modelId="{680674ED-DBFD-4AA5-AA35-23A5A1F493D7}" type="presParOf" srcId="{C11D7BF6-9C53-4E2B-A4AC-FFA722FBDAB3}" destId="{FD361DF4-6FB9-462A-B303-9112B15050C2}" srcOrd="3" destOrd="0" presId="urn:microsoft.com/office/officeart/2018/2/layout/IconCircleList"/>
    <dgm:cxn modelId="{A8AEFB58-ADD2-4D6C-A866-E8C65AA35246}" type="presParOf" srcId="{5B15592C-7036-4288-972F-BE89DFD2A617}" destId="{46191EB0-B4CB-4CD5-BED4-8A6E50B906A1}" srcOrd="3" destOrd="0" presId="urn:microsoft.com/office/officeart/2018/2/layout/IconCircleList"/>
    <dgm:cxn modelId="{3C1078B1-A560-4CBF-947D-10FAED88B487}" type="presParOf" srcId="{5B15592C-7036-4288-972F-BE89DFD2A617}" destId="{303CB170-1D6A-4B8D-B7D3-D97FEC2FB2B7}" srcOrd="4" destOrd="0" presId="urn:microsoft.com/office/officeart/2018/2/layout/IconCircleList"/>
    <dgm:cxn modelId="{F193DABD-6D46-43C1-890D-3C3BDC64E478}" type="presParOf" srcId="{303CB170-1D6A-4B8D-B7D3-D97FEC2FB2B7}" destId="{12B54BE8-0F5D-43AA-9380-87EAB0F5BB79}" srcOrd="0" destOrd="0" presId="urn:microsoft.com/office/officeart/2018/2/layout/IconCircleList"/>
    <dgm:cxn modelId="{51B27792-65BD-4597-8DD1-CF1F6A31BD97}" type="presParOf" srcId="{303CB170-1D6A-4B8D-B7D3-D97FEC2FB2B7}" destId="{9C1BB6AF-EFF9-4E63-A399-783A0D989A8A}" srcOrd="1" destOrd="0" presId="urn:microsoft.com/office/officeart/2018/2/layout/IconCircleList"/>
    <dgm:cxn modelId="{A578D718-D277-431B-B300-D37DFA9CBC7F}" type="presParOf" srcId="{303CB170-1D6A-4B8D-B7D3-D97FEC2FB2B7}" destId="{B1252B25-79BE-426F-9429-9C75F408B4BA}" srcOrd="2" destOrd="0" presId="urn:microsoft.com/office/officeart/2018/2/layout/IconCircleList"/>
    <dgm:cxn modelId="{F8D795E4-6565-44F7-AF01-60C4CFBA8622}" type="presParOf" srcId="{303CB170-1D6A-4B8D-B7D3-D97FEC2FB2B7}" destId="{0FA2AAD1-C01A-43BC-8B6F-EBF9AC824252}" srcOrd="3" destOrd="0" presId="urn:microsoft.com/office/officeart/2018/2/layout/IconCircleList"/>
    <dgm:cxn modelId="{984AC589-6D4F-4825-80B6-16AFD5AE89C8}" type="presParOf" srcId="{5B15592C-7036-4288-972F-BE89DFD2A617}" destId="{39489FB1-559D-4C24-997B-C5D3E81E92E8}" srcOrd="5" destOrd="0" presId="urn:microsoft.com/office/officeart/2018/2/layout/IconCircleList"/>
    <dgm:cxn modelId="{AEAC0D30-39DC-4E94-BD49-23C2C43B1AF5}" type="presParOf" srcId="{5B15592C-7036-4288-972F-BE89DFD2A617}" destId="{FF109C4F-88B4-4226-BC44-18E4D44AE5D3}" srcOrd="6" destOrd="0" presId="urn:microsoft.com/office/officeart/2018/2/layout/IconCircleList"/>
    <dgm:cxn modelId="{1B88E72F-57E2-4FB7-BB5F-2FD9EF40985E}" type="presParOf" srcId="{FF109C4F-88B4-4226-BC44-18E4D44AE5D3}" destId="{B0BC506A-FFF1-472F-B4A0-AF176B302C51}" srcOrd="0" destOrd="0" presId="urn:microsoft.com/office/officeart/2018/2/layout/IconCircleList"/>
    <dgm:cxn modelId="{12290E3A-F351-4665-A800-A6F434E4BF12}" type="presParOf" srcId="{FF109C4F-88B4-4226-BC44-18E4D44AE5D3}" destId="{43CEF543-173F-4D01-8DCE-81EB6243A1D4}" srcOrd="1" destOrd="0" presId="urn:microsoft.com/office/officeart/2018/2/layout/IconCircleList"/>
    <dgm:cxn modelId="{832D0832-6706-417C-A196-FC22D03D6CA5}" type="presParOf" srcId="{FF109C4F-88B4-4226-BC44-18E4D44AE5D3}" destId="{186F89A3-6C3A-4B31-8860-E00DD0ED64BF}" srcOrd="2" destOrd="0" presId="urn:microsoft.com/office/officeart/2018/2/layout/IconCircleList"/>
    <dgm:cxn modelId="{6D39F18E-4424-4F72-A8B2-7F7932058B92}" type="presParOf" srcId="{FF109C4F-88B4-4226-BC44-18E4D44AE5D3}" destId="{E3A612D8-21D6-47CF-BA59-1C1D24A405B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72EFB3-CB74-4258-ADD9-A13DF17E974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1DDA78-A28C-40FD-912F-6621E71C3F32}">
      <dgm:prSet/>
      <dgm:spPr/>
      <dgm:t>
        <a:bodyPr/>
        <a:lstStyle/>
        <a:p>
          <a:pPr>
            <a:lnSpc>
              <a:spcPct val="100000"/>
            </a:lnSpc>
            <a:defRPr cap="all"/>
          </a:pPr>
          <a:r>
            <a:rPr lang="en-US" dirty="0"/>
            <a:t>Monitor</a:t>
          </a:r>
        </a:p>
      </dgm:t>
    </dgm:pt>
    <dgm:pt modelId="{51B08AA5-9512-4DCF-876D-D840D9138A07}" type="parTrans" cxnId="{1C2CEEA8-8FAF-4082-8CC5-ECD5E21D6562}">
      <dgm:prSet/>
      <dgm:spPr/>
      <dgm:t>
        <a:bodyPr/>
        <a:lstStyle/>
        <a:p>
          <a:endParaRPr lang="en-US"/>
        </a:p>
      </dgm:t>
    </dgm:pt>
    <dgm:pt modelId="{D20E674C-375A-4EBB-8B9C-1EEFE14AB889}" type="sibTrans" cxnId="{1C2CEEA8-8FAF-4082-8CC5-ECD5E21D6562}">
      <dgm:prSet/>
      <dgm:spPr/>
      <dgm:t>
        <a:bodyPr/>
        <a:lstStyle/>
        <a:p>
          <a:endParaRPr lang="en-US"/>
        </a:p>
      </dgm:t>
    </dgm:pt>
    <dgm:pt modelId="{44E0F156-E46C-41CE-8A5A-44DAE3A2B603}">
      <dgm:prSet/>
      <dgm:spPr/>
      <dgm:t>
        <a:bodyPr/>
        <a:lstStyle/>
        <a:p>
          <a:pPr>
            <a:lnSpc>
              <a:spcPct val="100000"/>
            </a:lnSpc>
            <a:defRPr cap="all"/>
          </a:pPr>
          <a:r>
            <a:rPr lang="en-US" dirty="0"/>
            <a:t>Number of Prior Year Transactions</a:t>
          </a:r>
        </a:p>
      </dgm:t>
    </dgm:pt>
    <dgm:pt modelId="{FF853A1C-CD65-4166-8EF4-A3C5D66ED456}" type="parTrans" cxnId="{C2481D0E-3428-4A34-9DDC-932CDD8B1585}">
      <dgm:prSet/>
      <dgm:spPr/>
      <dgm:t>
        <a:bodyPr/>
        <a:lstStyle/>
        <a:p>
          <a:endParaRPr lang="en-US"/>
        </a:p>
      </dgm:t>
    </dgm:pt>
    <dgm:pt modelId="{BA43B939-7703-4766-B3DF-1500A70CFFD7}" type="sibTrans" cxnId="{C2481D0E-3428-4A34-9DDC-932CDD8B1585}">
      <dgm:prSet/>
      <dgm:spPr/>
      <dgm:t>
        <a:bodyPr/>
        <a:lstStyle/>
        <a:p>
          <a:endParaRPr lang="en-US"/>
        </a:p>
      </dgm:t>
    </dgm:pt>
    <dgm:pt modelId="{282065A7-290C-4B62-83C2-4787CB66BBDE}">
      <dgm:prSet/>
      <dgm:spPr/>
      <dgm:t>
        <a:bodyPr/>
        <a:lstStyle/>
        <a:p>
          <a:pPr>
            <a:lnSpc>
              <a:spcPct val="100000"/>
            </a:lnSpc>
            <a:defRPr cap="all"/>
          </a:pPr>
          <a:r>
            <a:rPr lang="en-US" dirty="0"/>
            <a:t>Year of First Purchase</a:t>
          </a:r>
        </a:p>
      </dgm:t>
    </dgm:pt>
    <dgm:pt modelId="{BAAEE80E-4C2C-481A-831A-4E9544D62FD7}" type="parTrans" cxnId="{6C60DA10-067A-42E5-9C79-5209E06F04F5}">
      <dgm:prSet/>
      <dgm:spPr/>
      <dgm:t>
        <a:bodyPr/>
        <a:lstStyle/>
        <a:p>
          <a:endParaRPr lang="en-US"/>
        </a:p>
      </dgm:t>
    </dgm:pt>
    <dgm:pt modelId="{C9551CC2-F557-4AC1-B344-6EA03DAF24C2}" type="sibTrans" cxnId="{6C60DA10-067A-42E5-9C79-5209E06F04F5}">
      <dgm:prSet/>
      <dgm:spPr/>
      <dgm:t>
        <a:bodyPr/>
        <a:lstStyle/>
        <a:p>
          <a:endParaRPr lang="en-US"/>
        </a:p>
      </dgm:t>
    </dgm:pt>
    <dgm:pt modelId="{27E8E2E9-1A7D-4E90-9D64-3456B1335F20}">
      <dgm:prSet/>
      <dgm:spPr/>
      <dgm:t>
        <a:bodyPr/>
        <a:lstStyle/>
        <a:p>
          <a:pPr>
            <a:lnSpc>
              <a:spcPct val="100000"/>
            </a:lnSpc>
            <a:defRPr cap="all"/>
          </a:pPr>
          <a:r>
            <a:rPr lang="en-US" dirty="0"/>
            <a:t>Office Supplies</a:t>
          </a:r>
        </a:p>
      </dgm:t>
    </dgm:pt>
    <dgm:pt modelId="{8177E968-3F58-4A53-BEF3-C00D6B59D61C}" type="parTrans" cxnId="{25C97AC7-5A66-4BF5-AD17-F368082D10DF}">
      <dgm:prSet/>
      <dgm:spPr/>
      <dgm:t>
        <a:bodyPr/>
        <a:lstStyle/>
        <a:p>
          <a:endParaRPr lang="en-US"/>
        </a:p>
      </dgm:t>
    </dgm:pt>
    <dgm:pt modelId="{D533344C-EA8E-4C39-9538-F86114C16BEB}" type="sibTrans" cxnId="{25C97AC7-5A66-4BF5-AD17-F368082D10DF}">
      <dgm:prSet/>
      <dgm:spPr/>
      <dgm:t>
        <a:bodyPr/>
        <a:lstStyle/>
        <a:p>
          <a:endParaRPr lang="en-US"/>
        </a:p>
      </dgm:t>
    </dgm:pt>
    <dgm:pt modelId="{FA7D82A1-F274-4642-9D74-926E53E28AD1}">
      <dgm:prSet/>
      <dgm:spPr/>
      <dgm:t>
        <a:bodyPr/>
        <a:lstStyle/>
        <a:p>
          <a:pPr>
            <a:lnSpc>
              <a:spcPct val="100000"/>
            </a:lnSpc>
            <a:defRPr cap="all"/>
          </a:pPr>
          <a:r>
            <a:rPr lang="en-US" dirty="0"/>
            <a:t>Historical Sales Volume</a:t>
          </a:r>
        </a:p>
      </dgm:t>
    </dgm:pt>
    <dgm:pt modelId="{C0B97DA5-D22B-4912-A708-C8CB79CD7F12}" type="parTrans" cxnId="{EAD63798-CEE7-4C90-B47E-C61187EA8C90}">
      <dgm:prSet/>
      <dgm:spPr/>
      <dgm:t>
        <a:bodyPr/>
        <a:lstStyle/>
        <a:p>
          <a:endParaRPr lang="en-US"/>
        </a:p>
      </dgm:t>
    </dgm:pt>
    <dgm:pt modelId="{D78D4763-005C-4D83-8A8F-FEA798B3B135}" type="sibTrans" cxnId="{EAD63798-CEE7-4C90-B47E-C61187EA8C90}">
      <dgm:prSet/>
      <dgm:spPr/>
      <dgm:t>
        <a:bodyPr/>
        <a:lstStyle/>
        <a:p>
          <a:endParaRPr lang="en-US"/>
        </a:p>
      </dgm:t>
    </dgm:pt>
    <dgm:pt modelId="{8A780F06-1B54-42E2-B4DC-468872880D67}" type="pres">
      <dgm:prSet presAssocID="{2972EFB3-CB74-4258-ADD9-A13DF17E9744}" presName="root" presStyleCnt="0">
        <dgm:presLayoutVars>
          <dgm:dir/>
          <dgm:resizeHandles val="exact"/>
        </dgm:presLayoutVars>
      </dgm:prSet>
      <dgm:spPr/>
    </dgm:pt>
    <dgm:pt modelId="{B25F837D-66EB-4713-A318-7B5279823CCC}" type="pres">
      <dgm:prSet presAssocID="{E11DDA78-A28C-40FD-912F-6621E71C3F32}" presName="compNode" presStyleCnt="0"/>
      <dgm:spPr/>
    </dgm:pt>
    <dgm:pt modelId="{46FECD1C-B00F-4E97-BA61-427815564E46}" type="pres">
      <dgm:prSet presAssocID="{E11DDA78-A28C-40FD-912F-6621E71C3F32}" presName="iconBgRect" presStyleLbl="bgShp" presStyleIdx="0" presStyleCnt="5"/>
      <dgm:spPr>
        <a:prstGeom prst="round2DiagRect">
          <a:avLst>
            <a:gd name="adj1" fmla="val 29727"/>
            <a:gd name="adj2" fmla="val 0"/>
          </a:avLst>
        </a:prstGeom>
      </dgm:spPr>
    </dgm:pt>
    <dgm:pt modelId="{9E32DEAF-D7BF-43BD-A818-942B3233B149}" type="pres">
      <dgm:prSet presAssocID="{E11DDA78-A28C-40FD-912F-6621E71C3F3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0F714ADE-4A90-4D19-A099-6C68BE3F1ADF}" type="pres">
      <dgm:prSet presAssocID="{E11DDA78-A28C-40FD-912F-6621E71C3F32}" presName="spaceRect" presStyleCnt="0"/>
      <dgm:spPr/>
    </dgm:pt>
    <dgm:pt modelId="{9505AD55-9A13-45E5-B4DD-AC4B21522B24}" type="pres">
      <dgm:prSet presAssocID="{E11DDA78-A28C-40FD-912F-6621E71C3F32}" presName="textRect" presStyleLbl="revTx" presStyleIdx="0" presStyleCnt="5">
        <dgm:presLayoutVars>
          <dgm:chMax val="1"/>
          <dgm:chPref val="1"/>
        </dgm:presLayoutVars>
      </dgm:prSet>
      <dgm:spPr/>
    </dgm:pt>
    <dgm:pt modelId="{7DEBCE9D-C76D-4E98-BF46-45CAA9B4082C}" type="pres">
      <dgm:prSet presAssocID="{D20E674C-375A-4EBB-8B9C-1EEFE14AB889}" presName="sibTrans" presStyleCnt="0"/>
      <dgm:spPr/>
    </dgm:pt>
    <dgm:pt modelId="{0D94C807-B940-4494-A9E0-C6D8A618B18C}" type="pres">
      <dgm:prSet presAssocID="{44E0F156-E46C-41CE-8A5A-44DAE3A2B603}" presName="compNode" presStyleCnt="0"/>
      <dgm:spPr/>
    </dgm:pt>
    <dgm:pt modelId="{3293A6BB-8B9F-4913-BD04-A7E74C735FA0}" type="pres">
      <dgm:prSet presAssocID="{44E0F156-E46C-41CE-8A5A-44DAE3A2B603}" presName="iconBgRect" presStyleLbl="bgShp" presStyleIdx="1" presStyleCnt="5"/>
      <dgm:spPr>
        <a:prstGeom prst="round2DiagRect">
          <a:avLst>
            <a:gd name="adj1" fmla="val 29727"/>
            <a:gd name="adj2" fmla="val 0"/>
          </a:avLst>
        </a:prstGeom>
      </dgm:spPr>
    </dgm:pt>
    <dgm:pt modelId="{930CE23D-550E-496E-9B73-26288E4E42FE}" type="pres">
      <dgm:prSet presAssocID="{44E0F156-E46C-41CE-8A5A-44DAE3A2B6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6CCF328A-3EAE-435A-8425-92A4B8239BEC}" type="pres">
      <dgm:prSet presAssocID="{44E0F156-E46C-41CE-8A5A-44DAE3A2B603}" presName="spaceRect" presStyleCnt="0"/>
      <dgm:spPr/>
    </dgm:pt>
    <dgm:pt modelId="{C1000329-AFB7-41C1-AAAE-FB8313F44E30}" type="pres">
      <dgm:prSet presAssocID="{44E0F156-E46C-41CE-8A5A-44DAE3A2B603}" presName="textRect" presStyleLbl="revTx" presStyleIdx="1" presStyleCnt="5">
        <dgm:presLayoutVars>
          <dgm:chMax val="1"/>
          <dgm:chPref val="1"/>
        </dgm:presLayoutVars>
      </dgm:prSet>
      <dgm:spPr/>
    </dgm:pt>
    <dgm:pt modelId="{76F503B5-A250-43C6-B08F-31DBF3F199C0}" type="pres">
      <dgm:prSet presAssocID="{BA43B939-7703-4766-B3DF-1500A70CFFD7}" presName="sibTrans" presStyleCnt="0"/>
      <dgm:spPr/>
    </dgm:pt>
    <dgm:pt modelId="{5A1D0E74-078E-4AAA-8123-442FA6B17477}" type="pres">
      <dgm:prSet presAssocID="{282065A7-290C-4B62-83C2-4787CB66BBDE}" presName="compNode" presStyleCnt="0"/>
      <dgm:spPr/>
    </dgm:pt>
    <dgm:pt modelId="{06EBEDCF-D0CD-4E2B-89E6-E6007F726A52}" type="pres">
      <dgm:prSet presAssocID="{282065A7-290C-4B62-83C2-4787CB66BBDE}" presName="iconBgRect" presStyleLbl="bgShp" presStyleIdx="2" presStyleCnt="5"/>
      <dgm:spPr>
        <a:prstGeom prst="round2DiagRect">
          <a:avLst>
            <a:gd name="adj1" fmla="val 29727"/>
            <a:gd name="adj2" fmla="val 0"/>
          </a:avLst>
        </a:prstGeom>
      </dgm:spPr>
    </dgm:pt>
    <dgm:pt modelId="{FD9C822E-0D83-42DE-BE16-7BB96B04C6F1}" type="pres">
      <dgm:prSet presAssocID="{282065A7-290C-4B62-83C2-4787CB66BB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5AF29620-D117-4EBE-968B-53BBD209A84B}" type="pres">
      <dgm:prSet presAssocID="{282065A7-290C-4B62-83C2-4787CB66BBDE}" presName="spaceRect" presStyleCnt="0"/>
      <dgm:spPr/>
    </dgm:pt>
    <dgm:pt modelId="{E9A3CC5E-2B79-4540-8F01-81630AD2CEBC}" type="pres">
      <dgm:prSet presAssocID="{282065A7-290C-4B62-83C2-4787CB66BBDE}" presName="textRect" presStyleLbl="revTx" presStyleIdx="2" presStyleCnt="5">
        <dgm:presLayoutVars>
          <dgm:chMax val="1"/>
          <dgm:chPref val="1"/>
        </dgm:presLayoutVars>
      </dgm:prSet>
      <dgm:spPr/>
    </dgm:pt>
    <dgm:pt modelId="{61B13F58-8E67-45D7-8C80-14FF4686EF02}" type="pres">
      <dgm:prSet presAssocID="{C9551CC2-F557-4AC1-B344-6EA03DAF24C2}" presName="sibTrans" presStyleCnt="0"/>
      <dgm:spPr/>
    </dgm:pt>
    <dgm:pt modelId="{F3A6565E-40E2-4BD9-8125-14F0C22A90FF}" type="pres">
      <dgm:prSet presAssocID="{27E8E2E9-1A7D-4E90-9D64-3456B1335F20}" presName="compNode" presStyleCnt="0"/>
      <dgm:spPr/>
    </dgm:pt>
    <dgm:pt modelId="{ADF6D9F9-4B19-4323-8A57-61D33AB68790}" type="pres">
      <dgm:prSet presAssocID="{27E8E2E9-1A7D-4E90-9D64-3456B1335F20}" presName="iconBgRect" presStyleLbl="bgShp" presStyleIdx="3" presStyleCnt="5"/>
      <dgm:spPr>
        <a:prstGeom prst="round2DiagRect">
          <a:avLst>
            <a:gd name="adj1" fmla="val 29727"/>
            <a:gd name="adj2" fmla="val 0"/>
          </a:avLst>
        </a:prstGeom>
      </dgm:spPr>
    </dgm:pt>
    <dgm:pt modelId="{A0F0E4B6-FB94-499C-9C64-463AA828A025}" type="pres">
      <dgm:prSet presAssocID="{27E8E2E9-1A7D-4E90-9D64-3456B1335F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pler"/>
        </a:ext>
      </dgm:extLst>
    </dgm:pt>
    <dgm:pt modelId="{1DD1A88D-990C-4AEB-810E-F4CAA0C1DD7D}" type="pres">
      <dgm:prSet presAssocID="{27E8E2E9-1A7D-4E90-9D64-3456B1335F20}" presName="spaceRect" presStyleCnt="0"/>
      <dgm:spPr/>
    </dgm:pt>
    <dgm:pt modelId="{133D0F6E-74F7-4937-A099-11D918265A11}" type="pres">
      <dgm:prSet presAssocID="{27E8E2E9-1A7D-4E90-9D64-3456B1335F20}" presName="textRect" presStyleLbl="revTx" presStyleIdx="3" presStyleCnt="5">
        <dgm:presLayoutVars>
          <dgm:chMax val="1"/>
          <dgm:chPref val="1"/>
        </dgm:presLayoutVars>
      </dgm:prSet>
      <dgm:spPr/>
    </dgm:pt>
    <dgm:pt modelId="{AE724B02-16B1-4E47-A7AD-BB7C38497CD0}" type="pres">
      <dgm:prSet presAssocID="{D533344C-EA8E-4C39-9538-F86114C16BEB}" presName="sibTrans" presStyleCnt="0"/>
      <dgm:spPr/>
    </dgm:pt>
    <dgm:pt modelId="{81C2B5DB-F64F-43B5-AFED-1CEA95D37700}" type="pres">
      <dgm:prSet presAssocID="{FA7D82A1-F274-4642-9D74-926E53E28AD1}" presName="compNode" presStyleCnt="0"/>
      <dgm:spPr/>
    </dgm:pt>
    <dgm:pt modelId="{83E4863A-3555-4180-9658-0F45E69C6AC0}" type="pres">
      <dgm:prSet presAssocID="{FA7D82A1-F274-4642-9D74-926E53E28AD1}" presName="iconBgRect" presStyleLbl="bgShp" presStyleIdx="4" presStyleCnt="5"/>
      <dgm:spPr>
        <a:prstGeom prst="round2DiagRect">
          <a:avLst>
            <a:gd name="adj1" fmla="val 29727"/>
            <a:gd name="adj2" fmla="val 0"/>
          </a:avLst>
        </a:prstGeom>
      </dgm:spPr>
    </dgm:pt>
    <dgm:pt modelId="{A787CFD4-5B53-4A26-BC30-356FC7E77931}" type="pres">
      <dgm:prSet presAssocID="{FA7D82A1-F274-4642-9D74-926E53E28A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883F2FE1-82D6-49C1-AF10-C03905755838}" type="pres">
      <dgm:prSet presAssocID="{FA7D82A1-F274-4642-9D74-926E53E28AD1}" presName="spaceRect" presStyleCnt="0"/>
      <dgm:spPr/>
    </dgm:pt>
    <dgm:pt modelId="{43A376DB-C895-44AE-977B-19E74E6965B6}" type="pres">
      <dgm:prSet presAssocID="{FA7D82A1-F274-4642-9D74-926E53E28AD1}" presName="textRect" presStyleLbl="revTx" presStyleIdx="4" presStyleCnt="5">
        <dgm:presLayoutVars>
          <dgm:chMax val="1"/>
          <dgm:chPref val="1"/>
        </dgm:presLayoutVars>
      </dgm:prSet>
      <dgm:spPr/>
    </dgm:pt>
  </dgm:ptLst>
  <dgm:cxnLst>
    <dgm:cxn modelId="{C2481D0E-3428-4A34-9DDC-932CDD8B1585}" srcId="{2972EFB3-CB74-4258-ADD9-A13DF17E9744}" destId="{44E0F156-E46C-41CE-8A5A-44DAE3A2B603}" srcOrd="1" destOrd="0" parTransId="{FF853A1C-CD65-4166-8EF4-A3C5D66ED456}" sibTransId="{BA43B939-7703-4766-B3DF-1500A70CFFD7}"/>
    <dgm:cxn modelId="{6C60DA10-067A-42E5-9C79-5209E06F04F5}" srcId="{2972EFB3-CB74-4258-ADD9-A13DF17E9744}" destId="{282065A7-290C-4B62-83C2-4787CB66BBDE}" srcOrd="2" destOrd="0" parTransId="{BAAEE80E-4C2C-481A-831A-4E9544D62FD7}" sibTransId="{C9551CC2-F557-4AC1-B344-6EA03DAF24C2}"/>
    <dgm:cxn modelId="{B73F4512-6D51-42CC-84A0-C5F19A664BD3}" type="presOf" srcId="{27E8E2E9-1A7D-4E90-9D64-3456B1335F20}" destId="{133D0F6E-74F7-4937-A099-11D918265A11}" srcOrd="0" destOrd="0" presId="urn:microsoft.com/office/officeart/2018/5/layout/IconLeafLabelList"/>
    <dgm:cxn modelId="{B9F3E018-A8D6-4B94-A280-001C40156135}" type="presOf" srcId="{FA7D82A1-F274-4642-9D74-926E53E28AD1}" destId="{43A376DB-C895-44AE-977B-19E74E6965B6}" srcOrd="0" destOrd="0" presId="urn:microsoft.com/office/officeart/2018/5/layout/IconLeafLabelList"/>
    <dgm:cxn modelId="{365D105E-A1BD-4326-B58D-39F1E1EF97B3}" type="presOf" srcId="{E11DDA78-A28C-40FD-912F-6621E71C3F32}" destId="{9505AD55-9A13-45E5-B4DD-AC4B21522B24}" srcOrd="0" destOrd="0" presId="urn:microsoft.com/office/officeart/2018/5/layout/IconLeafLabelList"/>
    <dgm:cxn modelId="{EAD63798-CEE7-4C90-B47E-C61187EA8C90}" srcId="{2972EFB3-CB74-4258-ADD9-A13DF17E9744}" destId="{FA7D82A1-F274-4642-9D74-926E53E28AD1}" srcOrd="4" destOrd="0" parTransId="{C0B97DA5-D22B-4912-A708-C8CB79CD7F12}" sibTransId="{D78D4763-005C-4D83-8A8F-FEA798B3B135}"/>
    <dgm:cxn modelId="{1C2CEEA8-8FAF-4082-8CC5-ECD5E21D6562}" srcId="{2972EFB3-CB74-4258-ADD9-A13DF17E9744}" destId="{E11DDA78-A28C-40FD-912F-6621E71C3F32}" srcOrd="0" destOrd="0" parTransId="{51B08AA5-9512-4DCF-876D-D840D9138A07}" sibTransId="{D20E674C-375A-4EBB-8B9C-1EEFE14AB889}"/>
    <dgm:cxn modelId="{DBA25CC5-C535-4FEF-BA68-ACB2C887776B}" type="presOf" srcId="{2972EFB3-CB74-4258-ADD9-A13DF17E9744}" destId="{8A780F06-1B54-42E2-B4DC-468872880D67}" srcOrd="0" destOrd="0" presId="urn:microsoft.com/office/officeart/2018/5/layout/IconLeafLabelList"/>
    <dgm:cxn modelId="{25C97AC7-5A66-4BF5-AD17-F368082D10DF}" srcId="{2972EFB3-CB74-4258-ADD9-A13DF17E9744}" destId="{27E8E2E9-1A7D-4E90-9D64-3456B1335F20}" srcOrd="3" destOrd="0" parTransId="{8177E968-3F58-4A53-BEF3-C00D6B59D61C}" sibTransId="{D533344C-EA8E-4C39-9538-F86114C16BEB}"/>
    <dgm:cxn modelId="{3CB6CDE3-86A3-4086-8304-54821E5D72E8}" type="presOf" srcId="{44E0F156-E46C-41CE-8A5A-44DAE3A2B603}" destId="{C1000329-AFB7-41C1-AAAE-FB8313F44E30}" srcOrd="0" destOrd="0" presId="urn:microsoft.com/office/officeart/2018/5/layout/IconLeafLabelList"/>
    <dgm:cxn modelId="{5059ECEC-2A9E-4AF3-BD58-3764AFFA0004}" type="presOf" srcId="{282065A7-290C-4B62-83C2-4787CB66BBDE}" destId="{E9A3CC5E-2B79-4540-8F01-81630AD2CEBC}" srcOrd="0" destOrd="0" presId="urn:microsoft.com/office/officeart/2018/5/layout/IconLeafLabelList"/>
    <dgm:cxn modelId="{C2E6C584-87B8-4424-88DA-A198C4225124}" type="presParOf" srcId="{8A780F06-1B54-42E2-B4DC-468872880D67}" destId="{B25F837D-66EB-4713-A318-7B5279823CCC}" srcOrd="0" destOrd="0" presId="urn:microsoft.com/office/officeart/2018/5/layout/IconLeafLabelList"/>
    <dgm:cxn modelId="{2967B83E-2A65-49D4-BFAA-D8A50A2C950E}" type="presParOf" srcId="{B25F837D-66EB-4713-A318-7B5279823CCC}" destId="{46FECD1C-B00F-4E97-BA61-427815564E46}" srcOrd="0" destOrd="0" presId="urn:microsoft.com/office/officeart/2018/5/layout/IconLeafLabelList"/>
    <dgm:cxn modelId="{32786DC5-47B4-4044-8E34-E40DAD589DDA}" type="presParOf" srcId="{B25F837D-66EB-4713-A318-7B5279823CCC}" destId="{9E32DEAF-D7BF-43BD-A818-942B3233B149}" srcOrd="1" destOrd="0" presId="urn:microsoft.com/office/officeart/2018/5/layout/IconLeafLabelList"/>
    <dgm:cxn modelId="{2B5EB409-FFF6-48D5-B09C-EBAE9B9C9C21}" type="presParOf" srcId="{B25F837D-66EB-4713-A318-7B5279823CCC}" destId="{0F714ADE-4A90-4D19-A099-6C68BE3F1ADF}" srcOrd="2" destOrd="0" presId="urn:microsoft.com/office/officeart/2018/5/layout/IconLeafLabelList"/>
    <dgm:cxn modelId="{141D0DDD-05D8-43E4-9418-F5A1E375B556}" type="presParOf" srcId="{B25F837D-66EB-4713-A318-7B5279823CCC}" destId="{9505AD55-9A13-45E5-B4DD-AC4B21522B24}" srcOrd="3" destOrd="0" presId="urn:microsoft.com/office/officeart/2018/5/layout/IconLeafLabelList"/>
    <dgm:cxn modelId="{CBE3422F-22DD-4E7E-9F46-B0E36D5CA620}" type="presParOf" srcId="{8A780F06-1B54-42E2-B4DC-468872880D67}" destId="{7DEBCE9D-C76D-4E98-BF46-45CAA9B4082C}" srcOrd="1" destOrd="0" presId="urn:microsoft.com/office/officeart/2018/5/layout/IconLeafLabelList"/>
    <dgm:cxn modelId="{6E2D6C2E-76C4-44FB-8E8F-ECF6A05311DE}" type="presParOf" srcId="{8A780F06-1B54-42E2-B4DC-468872880D67}" destId="{0D94C807-B940-4494-A9E0-C6D8A618B18C}" srcOrd="2" destOrd="0" presId="urn:microsoft.com/office/officeart/2018/5/layout/IconLeafLabelList"/>
    <dgm:cxn modelId="{B9DBFDC7-2EBE-4BDD-B1B2-4454B7C04D91}" type="presParOf" srcId="{0D94C807-B940-4494-A9E0-C6D8A618B18C}" destId="{3293A6BB-8B9F-4913-BD04-A7E74C735FA0}" srcOrd="0" destOrd="0" presId="urn:microsoft.com/office/officeart/2018/5/layout/IconLeafLabelList"/>
    <dgm:cxn modelId="{7EC4216E-600F-4FBC-9884-0D9BD832C78F}" type="presParOf" srcId="{0D94C807-B940-4494-A9E0-C6D8A618B18C}" destId="{930CE23D-550E-496E-9B73-26288E4E42FE}" srcOrd="1" destOrd="0" presId="urn:microsoft.com/office/officeart/2018/5/layout/IconLeafLabelList"/>
    <dgm:cxn modelId="{0F28071C-052A-4878-8F1D-A1D41ED1E655}" type="presParOf" srcId="{0D94C807-B940-4494-A9E0-C6D8A618B18C}" destId="{6CCF328A-3EAE-435A-8425-92A4B8239BEC}" srcOrd="2" destOrd="0" presId="urn:microsoft.com/office/officeart/2018/5/layout/IconLeafLabelList"/>
    <dgm:cxn modelId="{BC2435D0-21D5-43BE-A218-8FE16D95F908}" type="presParOf" srcId="{0D94C807-B940-4494-A9E0-C6D8A618B18C}" destId="{C1000329-AFB7-41C1-AAAE-FB8313F44E30}" srcOrd="3" destOrd="0" presId="urn:microsoft.com/office/officeart/2018/5/layout/IconLeafLabelList"/>
    <dgm:cxn modelId="{657FBC5B-9D47-41C9-8C00-3CA7F5EE014C}" type="presParOf" srcId="{8A780F06-1B54-42E2-B4DC-468872880D67}" destId="{76F503B5-A250-43C6-B08F-31DBF3F199C0}" srcOrd="3" destOrd="0" presId="urn:microsoft.com/office/officeart/2018/5/layout/IconLeafLabelList"/>
    <dgm:cxn modelId="{C39F6493-D8FA-4549-8198-22E548315C90}" type="presParOf" srcId="{8A780F06-1B54-42E2-B4DC-468872880D67}" destId="{5A1D0E74-078E-4AAA-8123-442FA6B17477}" srcOrd="4" destOrd="0" presId="urn:microsoft.com/office/officeart/2018/5/layout/IconLeafLabelList"/>
    <dgm:cxn modelId="{54300727-31DD-4EE5-8503-17E670A8F177}" type="presParOf" srcId="{5A1D0E74-078E-4AAA-8123-442FA6B17477}" destId="{06EBEDCF-D0CD-4E2B-89E6-E6007F726A52}" srcOrd="0" destOrd="0" presId="urn:microsoft.com/office/officeart/2018/5/layout/IconLeafLabelList"/>
    <dgm:cxn modelId="{BC97308E-46EE-49AD-BF90-1F544A837D1C}" type="presParOf" srcId="{5A1D0E74-078E-4AAA-8123-442FA6B17477}" destId="{FD9C822E-0D83-42DE-BE16-7BB96B04C6F1}" srcOrd="1" destOrd="0" presId="urn:microsoft.com/office/officeart/2018/5/layout/IconLeafLabelList"/>
    <dgm:cxn modelId="{423F4C09-CEB7-4230-8D0D-30C10317E4C7}" type="presParOf" srcId="{5A1D0E74-078E-4AAA-8123-442FA6B17477}" destId="{5AF29620-D117-4EBE-968B-53BBD209A84B}" srcOrd="2" destOrd="0" presId="urn:microsoft.com/office/officeart/2018/5/layout/IconLeafLabelList"/>
    <dgm:cxn modelId="{CBFC9550-8A6F-4A2A-BAB7-F1E7AB43A2A3}" type="presParOf" srcId="{5A1D0E74-078E-4AAA-8123-442FA6B17477}" destId="{E9A3CC5E-2B79-4540-8F01-81630AD2CEBC}" srcOrd="3" destOrd="0" presId="urn:microsoft.com/office/officeart/2018/5/layout/IconLeafLabelList"/>
    <dgm:cxn modelId="{86ACA5FC-5628-4511-A20F-1F91F4A0D47B}" type="presParOf" srcId="{8A780F06-1B54-42E2-B4DC-468872880D67}" destId="{61B13F58-8E67-45D7-8C80-14FF4686EF02}" srcOrd="5" destOrd="0" presId="urn:microsoft.com/office/officeart/2018/5/layout/IconLeafLabelList"/>
    <dgm:cxn modelId="{3CF38936-9764-4D87-9BDA-F72D6BB50F74}" type="presParOf" srcId="{8A780F06-1B54-42E2-B4DC-468872880D67}" destId="{F3A6565E-40E2-4BD9-8125-14F0C22A90FF}" srcOrd="6" destOrd="0" presId="urn:microsoft.com/office/officeart/2018/5/layout/IconLeafLabelList"/>
    <dgm:cxn modelId="{4D07671E-D24C-4773-BBDD-EA841F3BE744}" type="presParOf" srcId="{F3A6565E-40E2-4BD9-8125-14F0C22A90FF}" destId="{ADF6D9F9-4B19-4323-8A57-61D33AB68790}" srcOrd="0" destOrd="0" presId="urn:microsoft.com/office/officeart/2018/5/layout/IconLeafLabelList"/>
    <dgm:cxn modelId="{1F5F1D90-F643-48AC-A268-ABA263E4FC0E}" type="presParOf" srcId="{F3A6565E-40E2-4BD9-8125-14F0C22A90FF}" destId="{A0F0E4B6-FB94-499C-9C64-463AA828A025}" srcOrd="1" destOrd="0" presId="urn:microsoft.com/office/officeart/2018/5/layout/IconLeafLabelList"/>
    <dgm:cxn modelId="{8F91F2B1-4B43-4C51-903E-0CCEBDEA59C9}" type="presParOf" srcId="{F3A6565E-40E2-4BD9-8125-14F0C22A90FF}" destId="{1DD1A88D-990C-4AEB-810E-F4CAA0C1DD7D}" srcOrd="2" destOrd="0" presId="urn:microsoft.com/office/officeart/2018/5/layout/IconLeafLabelList"/>
    <dgm:cxn modelId="{BA99502E-844B-46FD-A6BD-0143770FE29C}" type="presParOf" srcId="{F3A6565E-40E2-4BD9-8125-14F0C22A90FF}" destId="{133D0F6E-74F7-4937-A099-11D918265A11}" srcOrd="3" destOrd="0" presId="urn:microsoft.com/office/officeart/2018/5/layout/IconLeafLabelList"/>
    <dgm:cxn modelId="{28767C8A-261C-4003-A6ED-57AB163B65EE}" type="presParOf" srcId="{8A780F06-1B54-42E2-B4DC-468872880D67}" destId="{AE724B02-16B1-4E47-A7AD-BB7C38497CD0}" srcOrd="7" destOrd="0" presId="urn:microsoft.com/office/officeart/2018/5/layout/IconLeafLabelList"/>
    <dgm:cxn modelId="{A44BA281-1AF6-4608-8BB6-51D5732D4FA0}" type="presParOf" srcId="{8A780F06-1B54-42E2-B4DC-468872880D67}" destId="{81C2B5DB-F64F-43B5-AFED-1CEA95D37700}" srcOrd="8" destOrd="0" presId="urn:microsoft.com/office/officeart/2018/5/layout/IconLeafLabelList"/>
    <dgm:cxn modelId="{61A37EBB-88B8-4896-9B0B-B6B3D6EA4652}" type="presParOf" srcId="{81C2B5DB-F64F-43B5-AFED-1CEA95D37700}" destId="{83E4863A-3555-4180-9658-0F45E69C6AC0}" srcOrd="0" destOrd="0" presId="urn:microsoft.com/office/officeart/2018/5/layout/IconLeafLabelList"/>
    <dgm:cxn modelId="{D191B29F-8F68-46F3-B203-DAC317FD4168}" type="presParOf" srcId="{81C2B5DB-F64F-43B5-AFED-1CEA95D37700}" destId="{A787CFD4-5B53-4A26-BC30-356FC7E77931}" srcOrd="1" destOrd="0" presId="urn:microsoft.com/office/officeart/2018/5/layout/IconLeafLabelList"/>
    <dgm:cxn modelId="{6981D34D-80D6-4AB7-BFEA-E109F8F53C82}" type="presParOf" srcId="{81C2B5DB-F64F-43B5-AFED-1CEA95D37700}" destId="{883F2FE1-82D6-49C1-AF10-C03905755838}" srcOrd="2" destOrd="0" presId="urn:microsoft.com/office/officeart/2018/5/layout/IconLeafLabelList"/>
    <dgm:cxn modelId="{AC8F85E9-1E65-4DC7-93CB-FDC62FB0C5E8}" type="presParOf" srcId="{81C2B5DB-F64F-43B5-AFED-1CEA95D37700}" destId="{43A376DB-C895-44AE-977B-19E74E6965B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6A23C7-ADB5-44F9-A77A-D5E6814AB9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D21D0E-0AFF-43F0-9EF5-E59AC6090237}">
      <dgm:prSet/>
      <dgm:spPr/>
      <dgm:t>
        <a:bodyPr/>
        <a:lstStyle/>
        <a:p>
          <a:r>
            <a:rPr lang="en-US" b="0" i="0"/>
            <a:t>The only profitable customer profile is Decile-1</a:t>
          </a:r>
          <a:endParaRPr lang="en-US"/>
        </a:p>
      </dgm:t>
    </dgm:pt>
    <dgm:pt modelId="{7E18AEEB-C023-4F73-90F7-DA18AC4383B0}" type="parTrans" cxnId="{5B8B759D-251A-43AB-AB38-741C69F52359}">
      <dgm:prSet/>
      <dgm:spPr/>
      <dgm:t>
        <a:bodyPr/>
        <a:lstStyle/>
        <a:p>
          <a:endParaRPr lang="en-US"/>
        </a:p>
      </dgm:t>
    </dgm:pt>
    <dgm:pt modelId="{BB2334AF-A8D3-4A52-A5DF-01A505774C7B}" type="sibTrans" cxnId="{5B8B759D-251A-43AB-AB38-741C69F52359}">
      <dgm:prSet/>
      <dgm:spPr/>
      <dgm:t>
        <a:bodyPr/>
        <a:lstStyle/>
        <a:p>
          <a:endParaRPr lang="en-US"/>
        </a:p>
      </dgm:t>
    </dgm:pt>
    <dgm:pt modelId="{1AE5031B-9C01-4577-8ED7-F52C912341C8}">
      <dgm:prSet/>
      <dgm:spPr/>
      <dgm:t>
        <a:bodyPr/>
        <a:lstStyle/>
        <a:p>
          <a:r>
            <a:rPr lang="en-US" b="0" i="0" dirty="0"/>
            <a:t>Decile-1 has 159.58$ actual profitability per customer</a:t>
          </a:r>
          <a:endParaRPr lang="en-US" dirty="0"/>
        </a:p>
      </dgm:t>
    </dgm:pt>
    <dgm:pt modelId="{28173DF8-381D-471B-B8E5-8EB740F306A6}" type="parTrans" cxnId="{0F84EC2E-A98E-4DFB-AE92-37480F58932F}">
      <dgm:prSet/>
      <dgm:spPr/>
      <dgm:t>
        <a:bodyPr/>
        <a:lstStyle/>
        <a:p>
          <a:endParaRPr lang="en-US"/>
        </a:p>
      </dgm:t>
    </dgm:pt>
    <dgm:pt modelId="{AF499E8C-8936-45E4-810D-FD3D4C5A5616}" type="sibTrans" cxnId="{0F84EC2E-A98E-4DFB-AE92-37480F58932F}">
      <dgm:prSet/>
      <dgm:spPr/>
      <dgm:t>
        <a:bodyPr/>
        <a:lstStyle/>
        <a:p>
          <a:endParaRPr lang="en-US"/>
        </a:p>
      </dgm:t>
    </dgm:pt>
    <dgm:pt modelId="{124E9C77-5866-4B3F-A138-7674D53C2688}">
      <dgm:prSet/>
      <dgm:spPr/>
      <dgm:t>
        <a:bodyPr/>
        <a:lstStyle/>
        <a:p>
          <a:r>
            <a:rPr lang="en-US" b="0" i="0" dirty="0"/>
            <a:t>So our focus will be Decile-1 customers</a:t>
          </a:r>
          <a:endParaRPr lang="en-US" dirty="0"/>
        </a:p>
      </dgm:t>
    </dgm:pt>
    <dgm:pt modelId="{D70CDB55-F93B-4937-B320-75F4574AB16E}" type="parTrans" cxnId="{B7297BE6-5451-4962-82D3-BF88A959BA4E}">
      <dgm:prSet/>
      <dgm:spPr/>
      <dgm:t>
        <a:bodyPr/>
        <a:lstStyle/>
        <a:p>
          <a:endParaRPr lang="en-US"/>
        </a:p>
      </dgm:t>
    </dgm:pt>
    <dgm:pt modelId="{A1E3098A-CF56-4916-AC8E-80AE8A2867E2}" type="sibTrans" cxnId="{B7297BE6-5451-4962-82D3-BF88A959BA4E}">
      <dgm:prSet/>
      <dgm:spPr/>
      <dgm:t>
        <a:bodyPr/>
        <a:lstStyle/>
        <a:p>
          <a:endParaRPr lang="en-US"/>
        </a:p>
      </dgm:t>
    </dgm:pt>
    <dgm:pt modelId="{E018326F-305F-416B-A9B6-2D4B56A81A5D}">
      <dgm:prSet/>
      <dgm:spPr/>
      <dgm:t>
        <a:bodyPr/>
        <a:lstStyle/>
        <a:p>
          <a:r>
            <a:rPr lang="en-US" b="0" i="0" dirty="0"/>
            <a:t>Even though Decile-2 has some negative numbers, it should be considered as a potential customer profile and investigated further later</a:t>
          </a:r>
          <a:endParaRPr lang="en-US" dirty="0"/>
        </a:p>
      </dgm:t>
    </dgm:pt>
    <dgm:pt modelId="{5F27CD76-E865-4EE6-8957-12DBB95090F3}" type="parTrans" cxnId="{0533126C-954D-467E-BF1F-9805FCC0130C}">
      <dgm:prSet/>
      <dgm:spPr/>
      <dgm:t>
        <a:bodyPr/>
        <a:lstStyle/>
        <a:p>
          <a:endParaRPr lang="en-US"/>
        </a:p>
      </dgm:t>
    </dgm:pt>
    <dgm:pt modelId="{615FE929-6BF8-4C62-97B3-21FD98AD408A}" type="sibTrans" cxnId="{0533126C-954D-467E-BF1F-9805FCC0130C}">
      <dgm:prSet/>
      <dgm:spPr/>
      <dgm:t>
        <a:bodyPr/>
        <a:lstStyle/>
        <a:p>
          <a:endParaRPr lang="en-US"/>
        </a:p>
      </dgm:t>
    </dgm:pt>
    <dgm:pt modelId="{B9C83661-C050-49C5-A4E2-8CF6CE946D1F}" type="pres">
      <dgm:prSet presAssocID="{886A23C7-ADB5-44F9-A77A-D5E6814AB993}" presName="root" presStyleCnt="0">
        <dgm:presLayoutVars>
          <dgm:dir/>
          <dgm:resizeHandles val="exact"/>
        </dgm:presLayoutVars>
      </dgm:prSet>
      <dgm:spPr/>
    </dgm:pt>
    <dgm:pt modelId="{9B06B525-2194-40C7-ABF5-B896FCBE773B}" type="pres">
      <dgm:prSet presAssocID="{89D21D0E-0AFF-43F0-9EF5-E59AC6090237}" presName="compNode" presStyleCnt="0"/>
      <dgm:spPr/>
    </dgm:pt>
    <dgm:pt modelId="{F5AB584B-8FAD-47C3-91CF-CBFA42C1095B}" type="pres">
      <dgm:prSet presAssocID="{89D21D0E-0AFF-43F0-9EF5-E59AC6090237}" presName="bgRect" presStyleLbl="bgShp" presStyleIdx="0" presStyleCnt="4"/>
      <dgm:spPr/>
    </dgm:pt>
    <dgm:pt modelId="{47205474-C838-4B78-A712-E006D523F0C2}" type="pres">
      <dgm:prSet presAssocID="{89D21D0E-0AFF-43F0-9EF5-E59AC60902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2B49E7DF-86C2-4796-BF7B-9D25CA677B38}" type="pres">
      <dgm:prSet presAssocID="{89D21D0E-0AFF-43F0-9EF5-E59AC6090237}" presName="spaceRect" presStyleCnt="0"/>
      <dgm:spPr/>
    </dgm:pt>
    <dgm:pt modelId="{62A29006-3042-4207-8C94-B42E026992BD}" type="pres">
      <dgm:prSet presAssocID="{89D21D0E-0AFF-43F0-9EF5-E59AC6090237}" presName="parTx" presStyleLbl="revTx" presStyleIdx="0" presStyleCnt="4">
        <dgm:presLayoutVars>
          <dgm:chMax val="0"/>
          <dgm:chPref val="0"/>
        </dgm:presLayoutVars>
      </dgm:prSet>
      <dgm:spPr/>
    </dgm:pt>
    <dgm:pt modelId="{D6BB321E-0565-45E4-A5C2-6293FABD4BCA}" type="pres">
      <dgm:prSet presAssocID="{BB2334AF-A8D3-4A52-A5DF-01A505774C7B}" presName="sibTrans" presStyleCnt="0"/>
      <dgm:spPr/>
    </dgm:pt>
    <dgm:pt modelId="{8ED79416-A588-4CAE-A0D0-91D97EA8CB99}" type="pres">
      <dgm:prSet presAssocID="{1AE5031B-9C01-4577-8ED7-F52C912341C8}" presName="compNode" presStyleCnt="0"/>
      <dgm:spPr/>
    </dgm:pt>
    <dgm:pt modelId="{A32B945D-41E7-4D4E-984C-A9FE33A2AC32}" type="pres">
      <dgm:prSet presAssocID="{1AE5031B-9C01-4577-8ED7-F52C912341C8}" presName="bgRect" presStyleLbl="bgShp" presStyleIdx="1" presStyleCnt="4"/>
      <dgm:spPr/>
    </dgm:pt>
    <dgm:pt modelId="{5D44CB68-211F-4FDC-8FDE-7F80E5CFA8A9}" type="pres">
      <dgm:prSet presAssocID="{1AE5031B-9C01-4577-8ED7-F52C912341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300F62C-5BA3-42DB-A599-364304800046}" type="pres">
      <dgm:prSet presAssocID="{1AE5031B-9C01-4577-8ED7-F52C912341C8}" presName="spaceRect" presStyleCnt="0"/>
      <dgm:spPr/>
    </dgm:pt>
    <dgm:pt modelId="{B4B82B75-E3E6-41F2-B8BE-C55F32EC2C0C}" type="pres">
      <dgm:prSet presAssocID="{1AE5031B-9C01-4577-8ED7-F52C912341C8}" presName="parTx" presStyleLbl="revTx" presStyleIdx="1" presStyleCnt="4">
        <dgm:presLayoutVars>
          <dgm:chMax val="0"/>
          <dgm:chPref val="0"/>
        </dgm:presLayoutVars>
      </dgm:prSet>
      <dgm:spPr/>
    </dgm:pt>
    <dgm:pt modelId="{E51E64B0-53D3-4778-93F1-6386347570AD}" type="pres">
      <dgm:prSet presAssocID="{AF499E8C-8936-45E4-810D-FD3D4C5A5616}" presName="sibTrans" presStyleCnt="0"/>
      <dgm:spPr/>
    </dgm:pt>
    <dgm:pt modelId="{74BA2C36-6807-412E-9D67-29ADB734EED2}" type="pres">
      <dgm:prSet presAssocID="{124E9C77-5866-4B3F-A138-7674D53C2688}" presName="compNode" presStyleCnt="0"/>
      <dgm:spPr/>
    </dgm:pt>
    <dgm:pt modelId="{8FA05EBD-4071-4822-BA7D-CC0736C9645A}" type="pres">
      <dgm:prSet presAssocID="{124E9C77-5866-4B3F-A138-7674D53C2688}" presName="bgRect" presStyleLbl="bgShp" presStyleIdx="2" presStyleCnt="4"/>
      <dgm:spPr/>
    </dgm:pt>
    <dgm:pt modelId="{C93407D8-D475-4F8E-B557-72D5F6DAE46C}" type="pres">
      <dgm:prSet presAssocID="{124E9C77-5866-4B3F-A138-7674D53C26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CDEB8676-BE0D-47B7-91AD-E6ADC1E358E0}" type="pres">
      <dgm:prSet presAssocID="{124E9C77-5866-4B3F-A138-7674D53C2688}" presName="spaceRect" presStyleCnt="0"/>
      <dgm:spPr/>
    </dgm:pt>
    <dgm:pt modelId="{5FCFB6A6-B40B-498E-94C9-942B82F3E6F5}" type="pres">
      <dgm:prSet presAssocID="{124E9C77-5866-4B3F-A138-7674D53C2688}" presName="parTx" presStyleLbl="revTx" presStyleIdx="2" presStyleCnt="4">
        <dgm:presLayoutVars>
          <dgm:chMax val="0"/>
          <dgm:chPref val="0"/>
        </dgm:presLayoutVars>
      </dgm:prSet>
      <dgm:spPr/>
    </dgm:pt>
    <dgm:pt modelId="{A4253226-CAEF-4665-878F-EB6FF7ACD150}" type="pres">
      <dgm:prSet presAssocID="{A1E3098A-CF56-4916-AC8E-80AE8A2867E2}" presName="sibTrans" presStyleCnt="0"/>
      <dgm:spPr/>
    </dgm:pt>
    <dgm:pt modelId="{EDE79239-478A-4058-BD6C-51EA7E716A8C}" type="pres">
      <dgm:prSet presAssocID="{E018326F-305F-416B-A9B6-2D4B56A81A5D}" presName="compNode" presStyleCnt="0"/>
      <dgm:spPr/>
    </dgm:pt>
    <dgm:pt modelId="{B598AF9F-4F22-4127-82FF-236163FD77AD}" type="pres">
      <dgm:prSet presAssocID="{E018326F-305F-416B-A9B6-2D4B56A81A5D}" presName="bgRect" presStyleLbl="bgShp" presStyleIdx="3" presStyleCnt="4"/>
      <dgm:spPr/>
    </dgm:pt>
    <dgm:pt modelId="{52AD4F31-9310-4E2D-B080-1B83EFD23617}" type="pres">
      <dgm:prSet presAssocID="{E018326F-305F-416B-A9B6-2D4B56A81A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007C96CE-6AB2-4CA5-B39A-78DF4C4B8971}" type="pres">
      <dgm:prSet presAssocID="{E018326F-305F-416B-A9B6-2D4B56A81A5D}" presName="spaceRect" presStyleCnt="0"/>
      <dgm:spPr/>
    </dgm:pt>
    <dgm:pt modelId="{F9B2597A-789A-4DCE-BC37-3052C68D872E}" type="pres">
      <dgm:prSet presAssocID="{E018326F-305F-416B-A9B6-2D4B56A81A5D}" presName="parTx" presStyleLbl="revTx" presStyleIdx="3" presStyleCnt="4">
        <dgm:presLayoutVars>
          <dgm:chMax val="0"/>
          <dgm:chPref val="0"/>
        </dgm:presLayoutVars>
      </dgm:prSet>
      <dgm:spPr/>
    </dgm:pt>
  </dgm:ptLst>
  <dgm:cxnLst>
    <dgm:cxn modelId="{3DB2EF03-A4BB-4F3F-BD8F-D20E87679ECB}" type="presOf" srcId="{E018326F-305F-416B-A9B6-2D4B56A81A5D}" destId="{F9B2597A-789A-4DCE-BC37-3052C68D872E}" srcOrd="0" destOrd="0" presId="urn:microsoft.com/office/officeart/2018/2/layout/IconVerticalSolidList"/>
    <dgm:cxn modelId="{EF345A1B-ABF3-42E5-BA9E-BBD53672962E}" type="presOf" srcId="{89D21D0E-0AFF-43F0-9EF5-E59AC6090237}" destId="{62A29006-3042-4207-8C94-B42E026992BD}" srcOrd="0" destOrd="0" presId="urn:microsoft.com/office/officeart/2018/2/layout/IconVerticalSolidList"/>
    <dgm:cxn modelId="{0F84EC2E-A98E-4DFB-AE92-37480F58932F}" srcId="{886A23C7-ADB5-44F9-A77A-D5E6814AB993}" destId="{1AE5031B-9C01-4577-8ED7-F52C912341C8}" srcOrd="1" destOrd="0" parTransId="{28173DF8-381D-471B-B8E5-8EB740F306A6}" sibTransId="{AF499E8C-8936-45E4-810D-FD3D4C5A5616}"/>
    <dgm:cxn modelId="{96FA6E3C-26D3-4D6A-BFE0-ECE9E034C79D}" type="presOf" srcId="{886A23C7-ADB5-44F9-A77A-D5E6814AB993}" destId="{B9C83661-C050-49C5-A4E2-8CF6CE946D1F}" srcOrd="0" destOrd="0" presId="urn:microsoft.com/office/officeart/2018/2/layout/IconVerticalSolidList"/>
    <dgm:cxn modelId="{0533126C-954D-467E-BF1F-9805FCC0130C}" srcId="{886A23C7-ADB5-44F9-A77A-D5E6814AB993}" destId="{E018326F-305F-416B-A9B6-2D4B56A81A5D}" srcOrd="3" destOrd="0" parTransId="{5F27CD76-E865-4EE6-8957-12DBB95090F3}" sibTransId="{615FE929-6BF8-4C62-97B3-21FD98AD408A}"/>
    <dgm:cxn modelId="{5B8B759D-251A-43AB-AB38-741C69F52359}" srcId="{886A23C7-ADB5-44F9-A77A-D5E6814AB993}" destId="{89D21D0E-0AFF-43F0-9EF5-E59AC6090237}" srcOrd="0" destOrd="0" parTransId="{7E18AEEB-C023-4F73-90F7-DA18AC4383B0}" sibTransId="{BB2334AF-A8D3-4A52-A5DF-01A505774C7B}"/>
    <dgm:cxn modelId="{A97705AB-DC20-49D6-B326-188EA05DA157}" type="presOf" srcId="{1AE5031B-9C01-4577-8ED7-F52C912341C8}" destId="{B4B82B75-E3E6-41F2-B8BE-C55F32EC2C0C}" srcOrd="0" destOrd="0" presId="urn:microsoft.com/office/officeart/2018/2/layout/IconVerticalSolidList"/>
    <dgm:cxn modelId="{6F2F64AB-1DAC-4E7A-B6CE-793008608A7D}" type="presOf" srcId="{124E9C77-5866-4B3F-A138-7674D53C2688}" destId="{5FCFB6A6-B40B-498E-94C9-942B82F3E6F5}" srcOrd="0" destOrd="0" presId="urn:microsoft.com/office/officeart/2018/2/layout/IconVerticalSolidList"/>
    <dgm:cxn modelId="{B7297BE6-5451-4962-82D3-BF88A959BA4E}" srcId="{886A23C7-ADB5-44F9-A77A-D5E6814AB993}" destId="{124E9C77-5866-4B3F-A138-7674D53C2688}" srcOrd="2" destOrd="0" parTransId="{D70CDB55-F93B-4937-B320-75F4574AB16E}" sibTransId="{A1E3098A-CF56-4916-AC8E-80AE8A2867E2}"/>
    <dgm:cxn modelId="{5E1CBBB1-7574-4808-9E8B-EC5E240299B8}" type="presParOf" srcId="{B9C83661-C050-49C5-A4E2-8CF6CE946D1F}" destId="{9B06B525-2194-40C7-ABF5-B896FCBE773B}" srcOrd="0" destOrd="0" presId="urn:microsoft.com/office/officeart/2018/2/layout/IconVerticalSolidList"/>
    <dgm:cxn modelId="{77DFD220-09BB-4452-9CE0-7A91BD7753F2}" type="presParOf" srcId="{9B06B525-2194-40C7-ABF5-B896FCBE773B}" destId="{F5AB584B-8FAD-47C3-91CF-CBFA42C1095B}" srcOrd="0" destOrd="0" presId="urn:microsoft.com/office/officeart/2018/2/layout/IconVerticalSolidList"/>
    <dgm:cxn modelId="{0854BD8E-5CB7-44AD-900A-0A906BF4BADA}" type="presParOf" srcId="{9B06B525-2194-40C7-ABF5-B896FCBE773B}" destId="{47205474-C838-4B78-A712-E006D523F0C2}" srcOrd="1" destOrd="0" presId="urn:microsoft.com/office/officeart/2018/2/layout/IconVerticalSolidList"/>
    <dgm:cxn modelId="{801D6D28-07B6-4A26-B6A0-9C7D2F032405}" type="presParOf" srcId="{9B06B525-2194-40C7-ABF5-B896FCBE773B}" destId="{2B49E7DF-86C2-4796-BF7B-9D25CA677B38}" srcOrd="2" destOrd="0" presId="urn:microsoft.com/office/officeart/2018/2/layout/IconVerticalSolidList"/>
    <dgm:cxn modelId="{302274FD-949D-4980-AA34-51098A2EA111}" type="presParOf" srcId="{9B06B525-2194-40C7-ABF5-B896FCBE773B}" destId="{62A29006-3042-4207-8C94-B42E026992BD}" srcOrd="3" destOrd="0" presId="urn:microsoft.com/office/officeart/2018/2/layout/IconVerticalSolidList"/>
    <dgm:cxn modelId="{D45291C7-676A-44BE-8B08-261DE3438A8A}" type="presParOf" srcId="{B9C83661-C050-49C5-A4E2-8CF6CE946D1F}" destId="{D6BB321E-0565-45E4-A5C2-6293FABD4BCA}" srcOrd="1" destOrd="0" presId="urn:microsoft.com/office/officeart/2018/2/layout/IconVerticalSolidList"/>
    <dgm:cxn modelId="{7FC76D21-6AB2-4434-A753-4C406DA94030}" type="presParOf" srcId="{B9C83661-C050-49C5-A4E2-8CF6CE946D1F}" destId="{8ED79416-A588-4CAE-A0D0-91D97EA8CB99}" srcOrd="2" destOrd="0" presId="urn:microsoft.com/office/officeart/2018/2/layout/IconVerticalSolidList"/>
    <dgm:cxn modelId="{4B6B6049-F6E1-4D10-91DC-A86C4B755AFD}" type="presParOf" srcId="{8ED79416-A588-4CAE-A0D0-91D97EA8CB99}" destId="{A32B945D-41E7-4D4E-984C-A9FE33A2AC32}" srcOrd="0" destOrd="0" presId="urn:microsoft.com/office/officeart/2018/2/layout/IconVerticalSolidList"/>
    <dgm:cxn modelId="{3F1A3BF3-626B-4DAF-B5F2-B4DAED31DFE8}" type="presParOf" srcId="{8ED79416-A588-4CAE-A0D0-91D97EA8CB99}" destId="{5D44CB68-211F-4FDC-8FDE-7F80E5CFA8A9}" srcOrd="1" destOrd="0" presId="urn:microsoft.com/office/officeart/2018/2/layout/IconVerticalSolidList"/>
    <dgm:cxn modelId="{77FAB6A6-B06E-4277-B375-6603D74D5BF0}" type="presParOf" srcId="{8ED79416-A588-4CAE-A0D0-91D97EA8CB99}" destId="{A300F62C-5BA3-42DB-A599-364304800046}" srcOrd="2" destOrd="0" presId="urn:microsoft.com/office/officeart/2018/2/layout/IconVerticalSolidList"/>
    <dgm:cxn modelId="{58F5DB88-56DA-40CF-B39E-F5FAF557CCED}" type="presParOf" srcId="{8ED79416-A588-4CAE-A0D0-91D97EA8CB99}" destId="{B4B82B75-E3E6-41F2-B8BE-C55F32EC2C0C}" srcOrd="3" destOrd="0" presId="urn:microsoft.com/office/officeart/2018/2/layout/IconVerticalSolidList"/>
    <dgm:cxn modelId="{1E4A6D4B-B8BE-4A50-A73F-5B7C2E1203C2}" type="presParOf" srcId="{B9C83661-C050-49C5-A4E2-8CF6CE946D1F}" destId="{E51E64B0-53D3-4778-93F1-6386347570AD}" srcOrd="3" destOrd="0" presId="urn:microsoft.com/office/officeart/2018/2/layout/IconVerticalSolidList"/>
    <dgm:cxn modelId="{DDF34330-56AB-48DE-92AD-6C81D0D2E9DB}" type="presParOf" srcId="{B9C83661-C050-49C5-A4E2-8CF6CE946D1F}" destId="{74BA2C36-6807-412E-9D67-29ADB734EED2}" srcOrd="4" destOrd="0" presId="urn:microsoft.com/office/officeart/2018/2/layout/IconVerticalSolidList"/>
    <dgm:cxn modelId="{38CDE24E-5D22-42CC-8E42-A586B1625C36}" type="presParOf" srcId="{74BA2C36-6807-412E-9D67-29ADB734EED2}" destId="{8FA05EBD-4071-4822-BA7D-CC0736C9645A}" srcOrd="0" destOrd="0" presId="urn:microsoft.com/office/officeart/2018/2/layout/IconVerticalSolidList"/>
    <dgm:cxn modelId="{30DE4BDC-FE93-4525-8C72-3B54089D5E9C}" type="presParOf" srcId="{74BA2C36-6807-412E-9D67-29ADB734EED2}" destId="{C93407D8-D475-4F8E-B557-72D5F6DAE46C}" srcOrd="1" destOrd="0" presId="urn:microsoft.com/office/officeart/2018/2/layout/IconVerticalSolidList"/>
    <dgm:cxn modelId="{9ECD0D40-C8ED-48A4-A732-459F4378E883}" type="presParOf" srcId="{74BA2C36-6807-412E-9D67-29ADB734EED2}" destId="{CDEB8676-BE0D-47B7-91AD-E6ADC1E358E0}" srcOrd="2" destOrd="0" presId="urn:microsoft.com/office/officeart/2018/2/layout/IconVerticalSolidList"/>
    <dgm:cxn modelId="{5BB219E4-54C5-42D5-990C-0322630E526B}" type="presParOf" srcId="{74BA2C36-6807-412E-9D67-29ADB734EED2}" destId="{5FCFB6A6-B40B-498E-94C9-942B82F3E6F5}" srcOrd="3" destOrd="0" presId="urn:microsoft.com/office/officeart/2018/2/layout/IconVerticalSolidList"/>
    <dgm:cxn modelId="{0D4A041B-C317-48C5-8C88-B1B7B1690456}" type="presParOf" srcId="{B9C83661-C050-49C5-A4E2-8CF6CE946D1F}" destId="{A4253226-CAEF-4665-878F-EB6FF7ACD150}" srcOrd="5" destOrd="0" presId="urn:microsoft.com/office/officeart/2018/2/layout/IconVerticalSolidList"/>
    <dgm:cxn modelId="{9E8FB96C-5EF3-4005-8717-FC8B04CCEC81}" type="presParOf" srcId="{B9C83661-C050-49C5-A4E2-8CF6CE946D1F}" destId="{EDE79239-478A-4058-BD6C-51EA7E716A8C}" srcOrd="6" destOrd="0" presId="urn:microsoft.com/office/officeart/2018/2/layout/IconVerticalSolidList"/>
    <dgm:cxn modelId="{A147AD8A-FACB-47F3-B839-0C8803B4A119}" type="presParOf" srcId="{EDE79239-478A-4058-BD6C-51EA7E716A8C}" destId="{B598AF9F-4F22-4127-82FF-236163FD77AD}" srcOrd="0" destOrd="0" presId="urn:microsoft.com/office/officeart/2018/2/layout/IconVerticalSolidList"/>
    <dgm:cxn modelId="{31FBE874-6207-4FAA-829A-0ED9B2A2BEA2}" type="presParOf" srcId="{EDE79239-478A-4058-BD6C-51EA7E716A8C}" destId="{52AD4F31-9310-4E2D-B080-1B83EFD23617}" srcOrd="1" destOrd="0" presId="urn:microsoft.com/office/officeart/2018/2/layout/IconVerticalSolidList"/>
    <dgm:cxn modelId="{C19895EF-639D-425F-B863-37D164E3BBC1}" type="presParOf" srcId="{EDE79239-478A-4058-BD6C-51EA7E716A8C}" destId="{007C96CE-6AB2-4CA5-B39A-78DF4C4B8971}" srcOrd="2" destOrd="0" presId="urn:microsoft.com/office/officeart/2018/2/layout/IconVerticalSolidList"/>
    <dgm:cxn modelId="{4EC6E7D3-F44C-4B0E-AF40-6FAB6CF739D8}" type="presParOf" srcId="{EDE79239-478A-4058-BD6C-51EA7E716A8C}" destId="{F9B2597A-789A-4DCE-BC37-3052C68D87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D966E7-7B44-44CA-9443-593AF750AC44}"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26E5336B-E734-44C2-92D3-187D9085456B}">
      <dgm:prSet/>
      <dgm:spPr/>
      <dgm:t>
        <a:bodyPr/>
        <a:lstStyle/>
        <a:p>
          <a:r>
            <a:rPr lang="en-US"/>
            <a:t>Decile-1 customers have better numbers in 3 types:</a:t>
          </a:r>
        </a:p>
      </dgm:t>
    </dgm:pt>
    <dgm:pt modelId="{10DACE71-003B-4C7B-A870-48F1692E405E}" type="parTrans" cxnId="{82875C65-56B1-4567-A530-F0C2B3A716AC}">
      <dgm:prSet/>
      <dgm:spPr/>
      <dgm:t>
        <a:bodyPr/>
        <a:lstStyle/>
        <a:p>
          <a:endParaRPr lang="en-US"/>
        </a:p>
      </dgm:t>
    </dgm:pt>
    <dgm:pt modelId="{F4142FB5-FDE3-40AF-AB9D-E5BF68053850}" type="sibTrans" cxnId="{82875C65-56B1-4567-A530-F0C2B3A716AC}">
      <dgm:prSet/>
      <dgm:spPr/>
      <dgm:t>
        <a:bodyPr/>
        <a:lstStyle/>
        <a:p>
          <a:endParaRPr lang="en-US"/>
        </a:p>
      </dgm:t>
    </dgm:pt>
    <dgm:pt modelId="{3CF876FC-5DF0-40DE-867B-73D8EA6DD711}">
      <dgm:prSet/>
      <dgm:spPr/>
      <dgm:t>
        <a:bodyPr/>
        <a:lstStyle/>
        <a:p>
          <a:r>
            <a:rPr lang="en-US"/>
            <a:t>Standard Chair</a:t>
          </a:r>
        </a:p>
      </dgm:t>
    </dgm:pt>
    <dgm:pt modelId="{57078289-F8D8-4C95-972C-914724B03BC5}" type="parTrans" cxnId="{0E001AB0-0317-4972-AF36-F19B8EC46272}">
      <dgm:prSet/>
      <dgm:spPr/>
      <dgm:t>
        <a:bodyPr/>
        <a:lstStyle/>
        <a:p>
          <a:endParaRPr lang="en-US"/>
        </a:p>
      </dgm:t>
    </dgm:pt>
    <dgm:pt modelId="{7214296E-0268-422A-BB73-57DCDA9FB6CC}" type="sibTrans" cxnId="{0E001AB0-0317-4972-AF36-F19B8EC46272}">
      <dgm:prSet/>
      <dgm:spPr/>
      <dgm:t>
        <a:bodyPr/>
        <a:lstStyle/>
        <a:p>
          <a:endParaRPr lang="en-US"/>
        </a:p>
      </dgm:t>
    </dgm:pt>
    <dgm:pt modelId="{1FE83C36-5B02-4E76-A1A0-90CEFD322B7E}">
      <dgm:prSet/>
      <dgm:spPr/>
      <dgm:t>
        <a:bodyPr/>
        <a:lstStyle/>
        <a:p>
          <a:r>
            <a:rPr lang="en-US"/>
            <a:t>Monitor</a:t>
          </a:r>
        </a:p>
      </dgm:t>
    </dgm:pt>
    <dgm:pt modelId="{DD871D9E-C78F-4CE0-889C-FD1A633F77B9}" type="parTrans" cxnId="{8C57A48F-9CFC-4043-978D-54DED82AAEE9}">
      <dgm:prSet/>
      <dgm:spPr/>
      <dgm:t>
        <a:bodyPr/>
        <a:lstStyle/>
        <a:p>
          <a:endParaRPr lang="en-US"/>
        </a:p>
      </dgm:t>
    </dgm:pt>
    <dgm:pt modelId="{C4364A1A-AE93-4288-8D3A-59A1922BCADC}" type="sibTrans" cxnId="{8C57A48F-9CFC-4043-978D-54DED82AAEE9}">
      <dgm:prSet/>
      <dgm:spPr/>
      <dgm:t>
        <a:bodyPr/>
        <a:lstStyle/>
        <a:p>
          <a:endParaRPr lang="en-US"/>
        </a:p>
      </dgm:t>
    </dgm:pt>
    <dgm:pt modelId="{B9968904-C7E1-4E9D-B29D-D4C7BDD650C1}">
      <dgm:prSet/>
      <dgm:spPr/>
      <dgm:t>
        <a:bodyPr/>
        <a:lstStyle/>
        <a:p>
          <a:r>
            <a:rPr lang="en-US"/>
            <a:t>Computer</a:t>
          </a:r>
        </a:p>
      </dgm:t>
    </dgm:pt>
    <dgm:pt modelId="{C4F9A0CB-019D-4A4C-8C6B-CA8E56AAE301}" type="parTrans" cxnId="{32502184-AAFB-4D33-9B45-FC974E676E91}">
      <dgm:prSet/>
      <dgm:spPr/>
      <dgm:t>
        <a:bodyPr/>
        <a:lstStyle/>
        <a:p>
          <a:endParaRPr lang="en-US"/>
        </a:p>
      </dgm:t>
    </dgm:pt>
    <dgm:pt modelId="{1E2FB5B5-1D76-4BEE-8F3D-B2B3C832D45E}" type="sibTrans" cxnId="{32502184-AAFB-4D33-9B45-FC974E676E91}">
      <dgm:prSet/>
      <dgm:spPr/>
      <dgm:t>
        <a:bodyPr/>
        <a:lstStyle/>
        <a:p>
          <a:endParaRPr lang="en-US"/>
        </a:p>
      </dgm:t>
    </dgm:pt>
    <dgm:pt modelId="{B07DFDB1-4D86-4548-BC9E-2AAFB0010A6C}">
      <dgm:prSet/>
      <dgm:spPr/>
      <dgm:t>
        <a:bodyPr/>
        <a:lstStyle/>
        <a:p>
          <a:r>
            <a:rPr lang="en-US"/>
            <a:t>77.15% of other customers bought office supplies whereas this is 42.45% for Decile-1</a:t>
          </a:r>
        </a:p>
      </dgm:t>
    </dgm:pt>
    <dgm:pt modelId="{415A9A26-CEB5-4A3C-AB9E-B9F10348246D}" type="parTrans" cxnId="{4767C3B0-71F2-439E-A0F5-F0E7B511B681}">
      <dgm:prSet/>
      <dgm:spPr/>
      <dgm:t>
        <a:bodyPr/>
        <a:lstStyle/>
        <a:p>
          <a:endParaRPr lang="en-US"/>
        </a:p>
      </dgm:t>
    </dgm:pt>
    <dgm:pt modelId="{148EA6C0-A570-49F4-BFE4-1162E2E819FD}" type="sibTrans" cxnId="{4767C3B0-71F2-439E-A0F5-F0E7B511B681}">
      <dgm:prSet/>
      <dgm:spPr/>
      <dgm:t>
        <a:bodyPr/>
        <a:lstStyle/>
        <a:p>
          <a:endParaRPr lang="en-US"/>
        </a:p>
      </dgm:t>
    </dgm:pt>
    <dgm:pt modelId="{42755B53-FDAA-438F-BF9C-8F76E83CB9A2}">
      <dgm:prSet/>
      <dgm:spPr/>
      <dgm:t>
        <a:bodyPr/>
        <a:lstStyle/>
        <a:p>
          <a:r>
            <a:rPr lang="en-US" b="1" dirty="0"/>
            <a:t>Conclusion:</a:t>
          </a:r>
          <a:r>
            <a:rPr lang="en-US" dirty="0"/>
            <a:t> Office supplies do not help the company in making money. Dropping this business might be considered or at least putting more effort on more valuable goods such as chair, monitor and computer might be a better approach.</a:t>
          </a:r>
        </a:p>
      </dgm:t>
    </dgm:pt>
    <dgm:pt modelId="{5BC3A94E-0CCF-4C28-BEBA-F5D6E1B591C2}" type="parTrans" cxnId="{A4F2B318-ECA9-473E-8836-85EEFEB60C9A}">
      <dgm:prSet/>
      <dgm:spPr/>
      <dgm:t>
        <a:bodyPr/>
        <a:lstStyle/>
        <a:p>
          <a:endParaRPr lang="en-US"/>
        </a:p>
      </dgm:t>
    </dgm:pt>
    <dgm:pt modelId="{0D3C2CE7-EA58-48F8-B1C8-27716BF019A0}" type="sibTrans" cxnId="{A4F2B318-ECA9-473E-8836-85EEFEB60C9A}">
      <dgm:prSet/>
      <dgm:spPr/>
      <dgm:t>
        <a:bodyPr/>
        <a:lstStyle/>
        <a:p>
          <a:endParaRPr lang="en-US"/>
        </a:p>
      </dgm:t>
    </dgm:pt>
    <dgm:pt modelId="{DA2A3FFC-C2DA-40D4-9089-B957D720D705}" type="pres">
      <dgm:prSet presAssocID="{66D966E7-7B44-44CA-9443-593AF750AC44}" presName="Name0" presStyleCnt="0">
        <dgm:presLayoutVars>
          <dgm:dir/>
          <dgm:animLvl val="lvl"/>
          <dgm:resizeHandles val="exact"/>
        </dgm:presLayoutVars>
      </dgm:prSet>
      <dgm:spPr/>
    </dgm:pt>
    <dgm:pt modelId="{1F37E3A8-E1EC-4DF8-AECF-1B6D2D2DAD7F}" type="pres">
      <dgm:prSet presAssocID="{42755B53-FDAA-438F-BF9C-8F76E83CB9A2}" presName="boxAndChildren" presStyleCnt="0"/>
      <dgm:spPr/>
    </dgm:pt>
    <dgm:pt modelId="{FEDC9FA8-6735-4509-809D-A032BD6BFBE9}" type="pres">
      <dgm:prSet presAssocID="{42755B53-FDAA-438F-BF9C-8F76E83CB9A2}" presName="parentTextBox" presStyleLbl="node1" presStyleIdx="0" presStyleCnt="3"/>
      <dgm:spPr/>
    </dgm:pt>
    <dgm:pt modelId="{0F1091C9-54A4-45E1-A2DA-92B23015023A}" type="pres">
      <dgm:prSet presAssocID="{148EA6C0-A570-49F4-BFE4-1162E2E819FD}" presName="sp" presStyleCnt="0"/>
      <dgm:spPr/>
    </dgm:pt>
    <dgm:pt modelId="{885669AB-2C36-4169-BEEA-57F0A7DB4734}" type="pres">
      <dgm:prSet presAssocID="{B07DFDB1-4D86-4548-BC9E-2AAFB0010A6C}" presName="arrowAndChildren" presStyleCnt="0"/>
      <dgm:spPr/>
    </dgm:pt>
    <dgm:pt modelId="{14EDFB13-4A0A-4C09-9805-1566B0B08046}" type="pres">
      <dgm:prSet presAssocID="{B07DFDB1-4D86-4548-BC9E-2AAFB0010A6C}" presName="parentTextArrow" presStyleLbl="node1" presStyleIdx="1" presStyleCnt="3"/>
      <dgm:spPr/>
    </dgm:pt>
    <dgm:pt modelId="{BA9606AC-51BF-4A06-A2B7-99F6F38EA835}" type="pres">
      <dgm:prSet presAssocID="{F4142FB5-FDE3-40AF-AB9D-E5BF68053850}" presName="sp" presStyleCnt="0"/>
      <dgm:spPr/>
    </dgm:pt>
    <dgm:pt modelId="{646269B7-1264-40C0-86D9-3767CA1F80BF}" type="pres">
      <dgm:prSet presAssocID="{26E5336B-E734-44C2-92D3-187D9085456B}" presName="arrowAndChildren" presStyleCnt="0"/>
      <dgm:spPr/>
    </dgm:pt>
    <dgm:pt modelId="{0E89393F-CDDF-49AB-B6C6-4B9DA3A7F600}" type="pres">
      <dgm:prSet presAssocID="{26E5336B-E734-44C2-92D3-187D9085456B}" presName="parentTextArrow" presStyleLbl="node1" presStyleIdx="1" presStyleCnt="3"/>
      <dgm:spPr/>
    </dgm:pt>
    <dgm:pt modelId="{080D1470-0FE4-44CF-B0DA-C2D825B7B872}" type="pres">
      <dgm:prSet presAssocID="{26E5336B-E734-44C2-92D3-187D9085456B}" presName="arrow" presStyleLbl="node1" presStyleIdx="2" presStyleCnt="3"/>
      <dgm:spPr/>
    </dgm:pt>
    <dgm:pt modelId="{E7B67430-D9BE-4AEA-BCA5-8A216913BF61}" type="pres">
      <dgm:prSet presAssocID="{26E5336B-E734-44C2-92D3-187D9085456B}" presName="descendantArrow" presStyleCnt="0"/>
      <dgm:spPr/>
    </dgm:pt>
    <dgm:pt modelId="{49718FD3-E00E-466C-A701-B116764F99EB}" type="pres">
      <dgm:prSet presAssocID="{3CF876FC-5DF0-40DE-867B-73D8EA6DD711}" presName="childTextArrow" presStyleLbl="fgAccFollowNode1" presStyleIdx="0" presStyleCnt="3">
        <dgm:presLayoutVars>
          <dgm:bulletEnabled val="1"/>
        </dgm:presLayoutVars>
      </dgm:prSet>
      <dgm:spPr/>
    </dgm:pt>
    <dgm:pt modelId="{834B61D1-EF1D-497F-B441-34024E31B5D7}" type="pres">
      <dgm:prSet presAssocID="{1FE83C36-5B02-4E76-A1A0-90CEFD322B7E}" presName="childTextArrow" presStyleLbl="fgAccFollowNode1" presStyleIdx="1" presStyleCnt="3">
        <dgm:presLayoutVars>
          <dgm:bulletEnabled val="1"/>
        </dgm:presLayoutVars>
      </dgm:prSet>
      <dgm:spPr/>
    </dgm:pt>
    <dgm:pt modelId="{95450683-9D9F-4DCB-94D8-224D6E42B399}" type="pres">
      <dgm:prSet presAssocID="{B9968904-C7E1-4E9D-B29D-D4C7BDD650C1}" presName="childTextArrow" presStyleLbl="fgAccFollowNode1" presStyleIdx="2" presStyleCnt="3">
        <dgm:presLayoutVars>
          <dgm:bulletEnabled val="1"/>
        </dgm:presLayoutVars>
      </dgm:prSet>
      <dgm:spPr/>
    </dgm:pt>
  </dgm:ptLst>
  <dgm:cxnLst>
    <dgm:cxn modelId="{A4F2B318-ECA9-473E-8836-85EEFEB60C9A}" srcId="{66D966E7-7B44-44CA-9443-593AF750AC44}" destId="{42755B53-FDAA-438F-BF9C-8F76E83CB9A2}" srcOrd="2" destOrd="0" parTransId="{5BC3A94E-0CCF-4C28-BEBA-F5D6E1B591C2}" sibTransId="{0D3C2CE7-EA58-48F8-B1C8-27716BF019A0}"/>
    <dgm:cxn modelId="{F8EF1D23-F9AB-4AF7-A5A6-5466A837ADD3}" type="presOf" srcId="{42755B53-FDAA-438F-BF9C-8F76E83CB9A2}" destId="{FEDC9FA8-6735-4509-809D-A032BD6BFBE9}" srcOrd="0" destOrd="0" presId="urn:microsoft.com/office/officeart/2005/8/layout/process4"/>
    <dgm:cxn modelId="{82875C65-56B1-4567-A530-F0C2B3A716AC}" srcId="{66D966E7-7B44-44CA-9443-593AF750AC44}" destId="{26E5336B-E734-44C2-92D3-187D9085456B}" srcOrd="0" destOrd="0" parTransId="{10DACE71-003B-4C7B-A870-48F1692E405E}" sibTransId="{F4142FB5-FDE3-40AF-AB9D-E5BF68053850}"/>
    <dgm:cxn modelId="{8F38056A-A2C3-4276-B207-A365E799C3CD}" type="presOf" srcId="{1FE83C36-5B02-4E76-A1A0-90CEFD322B7E}" destId="{834B61D1-EF1D-497F-B441-34024E31B5D7}" srcOrd="0" destOrd="0" presId="urn:microsoft.com/office/officeart/2005/8/layout/process4"/>
    <dgm:cxn modelId="{86992C83-2C7D-4D01-AFE4-31885EDDE04E}" type="presOf" srcId="{26E5336B-E734-44C2-92D3-187D9085456B}" destId="{0E89393F-CDDF-49AB-B6C6-4B9DA3A7F600}" srcOrd="0" destOrd="0" presId="urn:microsoft.com/office/officeart/2005/8/layout/process4"/>
    <dgm:cxn modelId="{32502184-AAFB-4D33-9B45-FC974E676E91}" srcId="{26E5336B-E734-44C2-92D3-187D9085456B}" destId="{B9968904-C7E1-4E9D-B29D-D4C7BDD650C1}" srcOrd="2" destOrd="0" parTransId="{C4F9A0CB-019D-4A4C-8C6B-CA8E56AAE301}" sibTransId="{1E2FB5B5-1D76-4BEE-8F3D-B2B3C832D45E}"/>
    <dgm:cxn modelId="{8C57A48F-9CFC-4043-978D-54DED82AAEE9}" srcId="{26E5336B-E734-44C2-92D3-187D9085456B}" destId="{1FE83C36-5B02-4E76-A1A0-90CEFD322B7E}" srcOrd="1" destOrd="0" parTransId="{DD871D9E-C78F-4CE0-889C-FD1A633F77B9}" sibTransId="{C4364A1A-AE93-4288-8D3A-59A1922BCADC}"/>
    <dgm:cxn modelId="{06E2B691-4941-4F16-A67A-8B14E1DD0EDD}" type="presOf" srcId="{B07DFDB1-4D86-4548-BC9E-2AAFB0010A6C}" destId="{14EDFB13-4A0A-4C09-9805-1566B0B08046}" srcOrd="0" destOrd="0" presId="urn:microsoft.com/office/officeart/2005/8/layout/process4"/>
    <dgm:cxn modelId="{0E001AB0-0317-4972-AF36-F19B8EC46272}" srcId="{26E5336B-E734-44C2-92D3-187D9085456B}" destId="{3CF876FC-5DF0-40DE-867B-73D8EA6DD711}" srcOrd="0" destOrd="0" parTransId="{57078289-F8D8-4C95-972C-914724B03BC5}" sibTransId="{7214296E-0268-422A-BB73-57DCDA9FB6CC}"/>
    <dgm:cxn modelId="{4767C3B0-71F2-439E-A0F5-F0E7B511B681}" srcId="{66D966E7-7B44-44CA-9443-593AF750AC44}" destId="{B07DFDB1-4D86-4548-BC9E-2AAFB0010A6C}" srcOrd="1" destOrd="0" parTransId="{415A9A26-CEB5-4A3C-AB9E-B9F10348246D}" sibTransId="{148EA6C0-A570-49F4-BFE4-1162E2E819FD}"/>
    <dgm:cxn modelId="{6CD065C7-4453-4F89-B0A6-F7D3DEF68C3A}" type="presOf" srcId="{66D966E7-7B44-44CA-9443-593AF750AC44}" destId="{DA2A3FFC-C2DA-40D4-9089-B957D720D705}" srcOrd="0" destOrd="0" presId="urn:microsoft.com/office/officeart/2005/8/layout/process4"/>
    <dgm:cxn modelId="{56B956CF-AE98-4256-93B6-136CD73864DF}" type="presOf" srcId="{3CF876FC-5DF0-40DE-867B-73D8EA6DD711}" destId="{49718FD3-E00E-466C-A701-B116764F99EB}" srcOrd="0" destOrd="0" presId="urn:microsoft.com/office/officeart/2005/8/layout/process4"/>
    <dgm:cxn modelId="{D89105DE-58C4-433F-B696-D9CA4F8201DE}" type="presOf" srcId="{B9968904-C7E1-4E9D-B29D-D4C7BDD650C1}" destId="{95450683-9D9F-4DCB-94D8-224D6E42B399}" srcOrd="0" destOrd="0" presId="urn:microsoft.com/office/officeart/2005/8/layout/process4"/>
    <dgm:cxn modelId="{71A4CDF4-B5C2-4CFE-888C-D29CDA339439}" type="presOf" srcId="{26E5336B-E734-44C2-92D3-187D9085456B}" destId="{080D1470-0FE4-44CF-B0DA-C2D825B7B872}" srcOrd="1" destOrd="0" presId="urn:microsoft.com/office/officeart/2005/8/layout/process4"/>
    <dgm:cxn modelId="{35E09529-8496-4815-9C16-0F5997F0C0C3}" type="presParOf" srcId="{DA2A3FFC-C2DA-40D4-9089-B957D720D705}" destId="{1F37E3A8-E1EC-4DF8-AECF-1B6D2D2DAD7F}" srcOrd="0" destOrd="0" presId="urn:microsoft.com/office/officeart/2005/8/layout/process4"/>
    <dgm:cxn modelId="{81C9B21F-06CA-46C5-B0A1-3AEEAC1CCBAC}" type="presParOf" srcId="{1F37E3A8-E1EC-4DF8-AECF-1B6D2D2DAD7F}" destId="{FEDC9FA8-6735-4509-809D-A032BD6BFBE9}" srcOrd="0" destOrd="0" presId="urn:microsoft.com/office/officeart/2005/8/layout/process4"/>
    <dgm:cxn modelId="{C3A509B9-1DC5-4D50-BF82-7E3786232752}" type="presParOf" srcId="{DA2A3FFC-C2DA-40D4-9089-B957D720D705}" destId="{0F1091C9-54A4-45E1-A2DA-92B23015023A}" srcOrd="1" destOrd="0" presId="urn:microsoft.com/office/officeart/2005/8/layout/process4"/>
    <dgm:cxn modelId="{801A4605-A293-490C-B00F-B239BCD29DAC}" type="presParOf" srcId="{DA2A3FFC-C2DA-40D4-9089-B957D720D705}" destId="{885669AB-2C36-4169-BEEA-57F0A7DB4734}" srcOrd="2" destOrd="0" presId="urn:microsoft.com/office/officeart/2005/8/layout/process4"/>
    <dgm:cxn modelId="{F56C6B9D-DCB7-45ED-A632-B1BCD495163A}" type="presParOf" srcId="{885669AB-2C36-4169-BEEA-57F0A7DB4734}" destId="{14EDFB13-4A0A-4C09-9805-1566B0B08046}" srcOrd="0" destOrd="0" presId="urn:microsoft.com/office/officeart/2005/8/layout/process4"/>
    <dgm:cxn modelId="{85418141-6FC7-4074-A4B5-6DE47C3ADD3B}" type="presParOf" srcId="{DA2A3FFC-C2DA-40D4-9089-B957D720D705}" destId="{BA9606AC-51BF-4A06-A2B7-99F6F38EA835}" srcOrd="3" destOrd="0" presId="urn:microsoft.com/office/officeart/2005/8/layout/process4"/>
    <dgm:cxn modelId="{C7974551-D2FE-4D7B-A380-DCA72C1C2AEE}" type="presParOf" srcId="{DA2A3FFC-C2DA-40D4-9089-B957D720D705}" destId="{646269B7-1264-40C0-86D9-3767CA1F80BF}" srcOrd="4" destOrd="0" presId="urn:microsoft.com/office/officeart/2005/8/layout/process4"/>
    <dgm:cxn modelId="{BB613356-0C4E-4B85-8FF6-0EAA55033290}" type="presParOf" srcId="{646269B7-1264-40C0-86D9-3767CA1F80BF}" destId="{0E89393F-CDDF-49AB-B6C6-4B9DA3A7F600}" srcOrd="0" destOrd="0" presId="urn:microsoft.com/office/officeart/2005/8/layout/process4"/>
    <dgm:cxn modelId="{D91A2DB7-6D3C-4A49-9641-C278C1211281}" type="presParOf" srcId="{646269B7-1264-40C0-86D9-3767CA1F80BF}" destId="{080D1470-0FE4-44CF-B0DA-C2D825B7B872}" srcOrd="1" destOrd="0" presId="urn:microsoft.com/office/officeart/2005/8/layout/process4"/>
    <dgm:cxn modelId="{CFE9F0E0-B200-4187-925D-BF63A5DE02D9}" type="presParOf" srcId="{646269B7-1264-40C0-86D9-3767CA1F80BF}" destId="{E7B67430-D9BE-4AEA-BCA5-8A216913BF61}" srcOrd="2" destOrd="0" presId="urn:microsoft.com/office/officeart/2005/8/layout/process4"/>
    <dgm:cxn modelId="{0B1F71CA-22F5-4E7B-93F3-346D0B905181}" type="presParOf" srcId="{E7B67430-D9BE-4AEA-BCA5-8A216913BF61}" destId="{49718FD3-E00E-466C-A701-B116764F99EB}" srcOrd="0" destOrd="0" presId="urn:microsoft.com/office/officeart/2005/8/layout/process4"/>
    <dgm:cxn modelId="{5C78E51A-133B-4E8E-97DD-ABCF6B9A3E23}" type="presParOf" srcId="{E7B67430-D9BE-4AEA-BCA5-8A216913BF61}" destId="{834B61D1-EF1D-497F-B441-34024E31B5D7}" srcOrd="1" destOrd="0" presId="urn:microsoft.com/office/officeart/2005/8/layout/process4"/>
    <dgm:cxn modelId="{ADDE00A4-D722-4C00-99CE-8B29300EF355}" type="presParOf" srcId="{E7B67430-D9BE-4AEA-BCA5-8A216913BF61}" destId="{95450683-9D9F-4DCB-94D8-224D6E42B399}"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D966E7-7B44-44CA-9443-593AF750AC44}"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26E5336B-E734-44C2-92D3-187D9085456B}">
      <dgm:prSet/>
      <dgm:spPr/>
      <dgm:t>
        <a:bodyPr/>
        <a:lstStyle/>
        <a:p>
          <a:r>
            <a:rPr lang="en-US" dirty="0"/>
            <a:t>Both Decile-1 and Other profiles prefer </a:t>
          </a:r>
          <a:r>
            <a:rPr lang="en-US" b="1" dirty="0"/>
            <a:t>NOTIFICATION</a:t>
          </a:r>
          <a:r>
            <a:rPr lang="en-US" dirty="0"/>
            <a:t> as the </a:t>
          </a:r>
          <a:r>
            <a:rPr lang="en-US" b="1" dirty="0"/>
            <a:t>repurchase method</a:t>
          </a:r>
          <a:r>
            <a:rPr lang="en-US" dirty="0"/>
            <a:t>. </a:t>
          </a:r>
        </a:p>
      </dgm:t>
    </dgm:pt>
    <dgm:pt modelId="{10DACE71-003B-4C7B-A870-48F1692E405E}" type="parTrans" cxnId="{82875C65-56B1-4567-A530-F0C2B3A716AC}">
      <dgm:prSet/>
      <dgm:spPr/>
      <dgm:t>
        <a:bodyPr/>
        <a:lstStyle/>
        <a:p>
          <a:endParaRPr lang="en-US"/>
        </a:p>
      </dgm:t>
    </dgm:pt>
    <dgm:pt modelId="{F4142FB5-FDE3-40AF-AB9D-E5BF68053850}" type="sibTrans" cxnId="{82875C65-56B1-4567-A530-F0C2B3A716AC}">
      <dgm:prSet/>
      <dgm:spPr/>
      <dgm:t>
        <a:bodyPr/>
        <a:lstStyle/>
        <a:p>
          <a:endParaRPr lang="en-US"/>
        </a:p>
      </dgm:t>
    </dgm:pt>
    <dgm:pt modelId="{B07DFDB1-4D86-4548-BC9E-2AAFB0010A6C}">
      <dgm:prSet/>
      <dgm:spPr/>
      <dgm:t>
        <a:bodyPr/>
        <a:lstStyle/>
        <a:p>
          <a:r>
            <a:rPr lang="en-US" dirty="0"/>
            <a:t>Similarly, none of the profiles are willing to receive direct emails.</a:t>
          </a:r>
        </a:p>
      </dgm:t>
    </dgm:pt>
    <dgm:pt modelId="{415A9A26-CEB5-4A3C-AB9E-B9F10348246D}" type="parTrans" cxnId="{4767C3B0-71F2-439E-A0F5-F0E7B511B681}">
      <dgm:prSet/>
      <dgm:spPr/>
      <dgm:t>
        <a:bodyPr/>
        <a:lstStyle/>
        <a:p>
          <a:endParaRPr lang="en-US"/>
        </a:p>
      </dgm:t>
    </dgm:pt>
    <dgm:pt modelId="{148EA6C0-A570-49F4-BFE4-1162E2E819FD}" type="sibTrans" cxnId="{4767C3B0-71F2-439E-A0F5-F0E7B511B681}">
      <dgm:prSet/>
      <dgm:spPr/>
      <dgm:t>
        <a:bodyPr/>
        <a:lstStyle/>
        <a:p>
          <a:endParaRPr lang="en-US"/>
        </a:p>
      </dgm:t>
    </dgm:pt>
    <dgm:pt modelId="{42755B53-FDAA-438F-BF9C-8F76E83CB9A2}">
      <dgm:prSet/>
      <dgm:spPr/>
      <dgm:t>
        <a:bodyPr/>
        <a:lstStyle/>
        <a:p>
          <a:r>
            <a:rPr lang="en-US" b="1" dirty="0"/>
            <a:t>Conclusion:</a:t>
          </a:r>
          <a:r>
            <a:rPr lang="en-US" dirty="0"/>
            <a:t> The above services show similar reactions from any of the user profiles so they are not decisive functions.</a:t>
          </a:r>
        </a:p>
      </dgm:t>
    </dgm:pt>
    <dgm:pt modelId="{5BC3A94E-0CCF-4C28-BEBA-F5D6E1B591C2}" type="parTrans" cxnId="{A4F2B318-ECA9-473E-8836-85EEFEB60C9A}">
      <dgm:prSet/>
      <dgm:spPr/>
      <dgm:t>
        <a:bodyPr/>
        <a:lstStyle/>
        <a:p>
          <a:endParaRPr lang="en-US"/>
        </a:p>
      </dgm:t>
    </dgm:pt>
    <dgm:pt modelId="{0D3C2CE7-EA58-48F8-B1C8-27716BF019A0}" type="sibTrans" cxnId="{A4F2B318-ECA9-473E-8836-85EEFEB60C9A}">
      <dgm:prSet/>
      <dgm:spPr/>
      <dgm:t>
        <a:bodyPr/>
        <a:lstStyle/>
        <a:p>
          <a:endParaRPr lang="en-US"/>
        </a:p>
      </dgm:t>
    </dgm:pt>
    <dgm:pt modelId="{DA2A3FFC-C2DA-40D4-9089-B957D720D705}" type="pres">
      <dgm:prSet presAssocID="{66D966E7-7B44-44CA-9443-593AF750AC44}" presName="Name0" presStyleCnt="0">
        <dgm:presLayoutVars>
          <dgm:dir/>
          <dgm:animLvl val="lvl"/>
          <dgm:resizeHandles val="exact"/>
        </dgm:presLayoutVars>
      </dgm:prSet>
      <dgm:spPr/>
    </dgm:pt>
    <dgm:pt modelId="{1F37E3A8-E1EC-4DF8-AECF-1B6D2D2DAD7F}" type="pres">
      <dgm:prSet presAssocID="{42755B53-FDAA-438F-BF9C-8F76E83CB9A2}" presName="boxAndChildren" presStyleCnt="0"/>
      <dgm:spPr/>
    </dgm:pt>
    <dgm:pt modelId="{FEDC9FA8-6735-4509-809D-A032BD6BFBE9}" type="pres">
      <dgm:prSet presAssocID="{42755B53-FDAA-438F-BF9C-8F76E83CB9A2}" presName="parentTextBox" presStyleLbl="node1" presStyleIdx="0" presStyleCnt="3"/>
      <dgm:spPr/>
    </dgm:pt>
    <dgm:pt modelId="{0F1091C9-54A4-45E1-A2DA-92B23015023A}" type="pres">
      <dgm:prSet presAssocID="{148EA6C0-A570-49F4-BFE4-1162E2E819FD}" presName="sp" presStyleCnt="0"/>
      <dgm:spPr/>
    </dgm:pt>
    <dgm:pt modelId="{885669AB-2C36-4169-BEEA-57F0A7DB4734}" type="pres">
      <dgm:prSet presAssocID="{B07DFDB1-4D86-4548-BC9E-2AAFB0010A6C}" presName="arrowAndChildren" presStyleCnt="0"/>
      <dgm:spPr/>
    </dgm:pt>
    <dgm:pt modelId="{14EDFB13-4A0A-4C09-9805-1566B0B08046}" type="pres">
      <dgm:prSet presAssocID="{B07DFDB1-4D86-4548-BC9E-2AAFB0010A6C}" presName="parentTextArrow" presStyleLbl="node1" presStyleIdx="1" presStyleCnt="3"/>
      <dgm:spPr/>
    </dgm:pt>
    <dgm:pt modelId="{BA9606AC-51BF-4A06-A2B7-99F6F38EA835}" type="pres">
      <dgm:prSet presAssocID="{F4142FB5-FDE3-40AF-AB9D-E5BF68053850}" presName="sp" presStyleCnt="0"/>
      <dgm:spPr/>
    </dgm:pt>
    <dgm:pt modelId="{646269B7-1264-40C0-86D9-3767CA1F80BF}" type="pres">
      <dgm:prSet presAssocID="{26E5336B-E734-44C2-92D3-187D9085456B}" presName="arrowAndChildren" presStyleCnt="0"/>
      <dgm:spPr/>
    </dgm:pt>
    <dgm:pt modelId="{0E89393F-CDDF-49AB-B6C6-4B9DA3A7F600}" type="pres">
      <dgm:prSet presAssocID="{26E5336B-E734-44C2-92D3-187D9085456B}" presName="parentTextArrow" presStyleLbl="node1" presStyleIdx="2" presStyleCnt="3"/>
      <dgm:spPr/>
    </dgm:pt>
  </dgm:ptLst>
  <dgm:cxnLst>
    <dgm:cxn modelId="{A4F2B318-ECA9-473E-8836-85EEFEB60C9A}" srcId="{66D966E7-7B44-44CA-9443-593AF750AC44}" destId="{42755B53-FDAA-438F-BF9C-8F76E83CB9A2}" srcOrd="2" destOrd="0" parTransId="{5BC3A94E-0CCF-4C28-BEBA-F5D6E1B591C2}" sibTransId="{0D3C2CE7-EA58-48F8-B1C8-27716BF019A0}"/>
    <dgm:cxn modelId="{F8EF1D23-F9AB-4AF7-A5A6-5466A837ADD3}" type="presOf" srcId="{42755B53-FDAA-438F-BF9C-8F76E83CB9A2}" destId="{FEDC9FA8-6735-4509-809D-A032BD6BFBE9}" srcOrd="0" destOrd="0" presId="urn:microsoft.com/office/officeart/2005/8/layout/process4"/>
    <dgm:cxn modelId="{82875C65-56B1-4567-A530-F0C2B3A716AC}" srcId="{66D966E7-7B44-44CA-9443-593AF750AC44}" destId="{26E5336B-E734-44C2-92D3-187D9085456B}" srcOrd="0" destOrd="0" parTransId="{10DACE71-003B-4C7B-A870-48F1692E405E}" sibTransId="{F4142FB5-FDE3-40AF-AB9D-E5BF68053850}"/>
    <dgm:cxn modelId="{86992C83-2C7D-4D01-AFE4-31885EDDE04E}" type="presOf" srcId="{26E5336B-E734-44C2-92D3-187D9085456B}" destId="{0E89393F-CDDF-49AB-B6C6-4B9DA3A7F600}" srcOrd="0" destOrd="0" presId="urn:microsoft.com/office/officeart/2005/8/layout/process4"/>
    <dgm:cxn modelId="{06E2B691-4941-4F16-A67A-8B14E1DD0EDD}" type="presOf" srcId="{B07DFDB1-4D86-4548-BC9E-2AAFB0010A6C}" destId="{14EDFB13-4A0A-4C09-9805-1566B0B08046}" srcOrd="0" destOrd="0" presId="urn:microsoft.com/office/officeart/2005/8/layout/process4"/>
    <dgm:cxn modelId="{4767C3B0-71F2-439E-A0F5-F0E7B511B681}" srcId="{66D966E7-7B44-44CA-9443-593AF750AC44}" destId="{B07DFDB1-4D86-4548-BC9E-2AAFB0010A6C}" srcOrd="1" destOrd="0" parTransId="{415A9A26-CEB5-4A3C-AB9E-B9F10348246D}" sibTransId="{148EA6C0-A570-49F4-BFE4-1162E2E819FD}"/>
    <dgm:cxn modelId="{6CD065C7-4453-4F89-B0A6-F7D3DEF68C3A}" type="presOf" srcId="{66D966E7-7B44-44CA-9443-593AF750AC44}" destId="{DA2A3FFC-C2DA-40D4-9089-B957D720D705}" srcOrd="0" destOrd="0" presId="urn:microsoft.com/office/officeart/2005/8/layout/process4"/>
    <dgm:cxn modelId="{35E09529-8496-4815-9C16-0F5997F0C0C3}" type="presParOf" srcId="{DA2A3FFC-C2DA-40D4-9089-B957D720D705}" destId="{1F37E3A8-E1EC-4DF8-AECF-1B6D2D2DAD7F}" srcOrd="0" destOrd="0" presId="urn:microsoft.com/office/officeart/2005/8/layout/process4"/>
    <dgm:cxn modelId="{81C9B21F-06CA-46C5-B0A1-3AEEAC1CCBAC}" type="presParOf" srcId="{1F37E3A8-E1EC-4DF8-AECF-1B6D2D2DAD7F}" destId="{FEDC9FA8-6735-4509-809D-A032BD6BFBE9}" srcOrd="0" destOrd="0" presId="urn:microsoft.com/office/officeart/2005/8/layout/process4"/>
    <dgm:cxn modelId="{C3A509B9-1DC5-4D50-BF82-7E3786232752}" type="presParOf" srcId="{DA2A3FFC-C2DA-40D4-9089-B957D720D705}" destId="{0F1091C9-54A4-45E1-A2DA-92B23015023A}" srcOrd="1" destOrd="0" presId="urn:microsoft.com/office/officeart/2005/8/layout/process4"/>
    <dgm:cxn modelId="{801A4605-A293-490C-B00F-B239BCD29DAC}" type="presParOf" srcId="{DA2A3FFC-C2DA-40D4-9089-B957D720D705}" destId="{885669AB-2C36-4169-BEEA-57F0A7DB4734}" srcOrd="2" destOrd="0" presId="urn:microsoft.com/office/officeart/2005/8/layout/process4"/>
    <dgm:cxn modelId="{F56C6B9D-DCB7-45ED-A632-B1BCD495163A}" type="presParOf" srcId="{885669AB-2C36-4169-BEEA-57F0A7DB4734}" destId="{14EDFB13-4A0A-4C09-9805-1566B0B08046}" srcOrd="0" destOrd="0" presId="urn:microsoft.com/office/officeart/2005/8/layout/process4"/>
    <dgm:cxn modelId="{85418141-6FC7-4074-A4B5-6DE47C3ADD3B}" type="presParOf" srcId="{DA2A3FFC-C2DA-40D4-9089-B957D720D705}" destId="{BA9606AC-51BF-4A06-A2B7-99F6F38EA835}" srcOrd="3" destOrd="0" presId="urn:microsoft.com/office/officeart/2005/8/layout/process4"/>
    <dgm:cxn modelId="{C7974551-D2FE-4D7B-A380-DCA72C1C2AEE}" type="presParOf" srcId="{DA2A3FFC-C2DA-40D4-9089-B957D720D705}" destId="{646269B7-1264-40C0-86D9-3767CA1F80BF}" srcOrd="4" destOrd="0" presId="urn:microsoft.com/office/officeart/2005/8/layout/process4"/>
    <dgm:cxn modelId="{BB613356-0C4E-4B85-8FF6-0EAA55033290}" type="presParOf" srcId="{646269B7-1264-40C0-86D9-3767CA1F80BF}" destId="{0E89393F-CDDF-49AB-B6C6-4B9DA3A7F60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ACF3-D9B6-4130-9255-FF4C7D7101D5}">
      <dsp:nvSpPr>
        <dsp:cNvPr id="0" name=""/>
        <dsp:cNvSpPr/>
      </dsp:nvSpPr>
      <dsp:spPr>
        <a:xfrm>
          <a:off x="550892" y="394754"/>
          <a:ext cx="1444760" cy="14447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371A8-ECE8-4159-B965-96BB94C6B387}">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B9DAE3-D212-411C-8551-C9AE3919B7C9}">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a:t>Background</a:t>
          </a:r>
          <a:endParaRPr lang="en-US" sz="1800" kern="1200"/>
        </a:p>
      </dsp:txBody>
      <dsp:txXfrm>
        <a:off x="89042" y="2289522"/>
        <a:ext cx="2368460" cy="720000"/>
      </dsp:txXfrm>
    </dsp:sp>
    <dsp:sp modelId="{E78C5AEA-20A3-4E89-9B74-C130A6C91CAD}">
      <dsp:nvSpPr>
        <dsp:cNvPr id="0" name=""/>
        <dsp:cNvSpPr/>
      </dsp:nvSpPr>
      <dsp:spPr>
        <a:xfrm>
          <a:off x="3333833" y="394754"/>
          <a:ext cx="1444760" cy="14447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DE6BF-2984-4103-9906-47CFB1070B2E}">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3AAC0A-90E5-4117-A77F-91C3975DC7E0}">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a:t>Objective</a:t>
          </a:r>
          <a:endParaRPr lang="en-US" sz="1800" kern="1200"/>
        </a:p>
      </dsp:txBody>
      <dsp:txXfrm>
        <a:off x="2871984" y="2289522"/>
        <a:ext cx="2368460" cy="720000"/>
      </dsp:txXfrm>
    </dsp:sp>
    <dsp:sp modelId="{FF05C361-FDA1-42F9-8085-D434D6132505}">
      <dsp:nvSpPr>
        <dsp:cNvPr id="0" name=""/>
        <dsp:cNvSpPr/>
      </dsp:nvSpPr>
      <dsp:spPr>
        <a:xfrm>
          <a:off x="6116775" y="394754"/>
          <a:ext cx="1444760" cy="14447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7F376-5F7A-47E7-AB92-CA2A6A321678}">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352D8F-5523-494E-9220-4278C0273312}">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a:t>Methodology</a:t>
          </a:r>
          <a:endParaRPr lang="en-US" sz="1800" kern="1200"/>
        </a:p>
      </dsp:txBody>
      <dsp:txXfrm>
        <a:off x="5654925" y="2289522"/>
        <a:ext cx="2368460" cy="720000"/>
      </dsp:txXfrm>
    </dsp:sp>
    <dsp:sp modelId="{B0DA7F77-ED95-47EB-8394-79D3BB545677}">
      <dsp:nvSpPr>
        <dsp:cNvPr id="0" name=""/>
        <dsp:cNvSpPr/>
      </dsp:nvSpPr>
      <dsp:spPr>
        <a:xfrm>
          <a:off x="8899716" y="394754"/>
          <a:ext cx="1444760" cy="14447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00E4D-7C79-4E12-85BC-9DFDAA9090C6}">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1E2FF5-187A-4578-9421-75652F4E94D4}">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a:t>Analysis and Recommendations</a:t>
          </a:r>
          <a:endParaRPr lang="en-US" sz="1800" kern="1200"/>
        </a:p>
      </dsp:txBody>
      <dsp:txXfrm>
        <a:off x="8437866" y="22895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47D2B-DDFA-4DE2-8D5B-20B0CCEFB355}">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0EBA21-0A68-489C-AD8D-66371FBA8726}">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An office supply store having customers both local and overseas.</a:t>
          </a:r>
        </a:p>
      </dsp:txBody>
      <dsp:txXfrm>
        <a:off x="52256" y="2258388"/>
        <a:ext cx="3221151" cy="720000"/>
      </dsp:txXfrm>
    </dsp:sp>
    <dsp:sp modelId="{39D76E77-D225-40FE-BF05-DDA7A553AFB5}">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D7BAC2-2C63-4E9D-8427-8685545D0FD3}">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Approximately 16K existing customers were targeted with a telemarketing campaign.</a:t>
          </a:r>
        </a:p>
      </dsp:txBody>
      <dsp:txXfrm>
        <a:off x="3837109" y="2258388"/>
        <a:ext cx="3221151" cy="720000"/>
      </dsp:txXfrm>
    </dsp:sp>
    <dsp:sp modelId="{B6FDD7EA-D8EC-40F6-AC57-6FC92473588E}">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8B2D99-3F5A-48F2-A226-76F1E032AEA0}">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Finding the potential customer profiles for future sales is the expectation</a:t>
          </a:r>
        </a:p>
      </dsp:txBody>
      <dsp:txXfrm>
        <a:off x="7621962" y="2258388"/>
        <a:ext cx="322115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611C8-A158-458A-999C-4CAC43E7BA3C}">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1D10E-3994-4537-99ED-0EE93EFFF1B0}">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99FA88-E128-4EF4-91D2-5595BA4ED03D}">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EDA</a:t>
          </a:r>
          <a:endParaRPr lang="en-US" sz="1800" kern="1200"/>
        </a:p>
      </dsp:txBody>
      <dsp:txXfrm>
        <a:off x="1301485" y="502237"/>
        <a:ext cx="2146268" cy="910537"/>
      </dsp:txXfrm>
    </dsp:sp>
    <dsp:sp modelId="{53845C0F-D6CC-41E3-8F4F-8264C3128F90}">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E9B3A-D591-4E3E-B496-43CCA516B69A}">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F8D604-A296-4B50-97DF-BB7D822D32B4}">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MODEL Selection</a:t>
          </a:r>
          <a:endParaRPr lang="en-US" sz="1800" kern="1200" dirty="0"/>
        </a:p>
      </dsp:txBody>
      <dsp:txXfrm>
        <a:off x="4927377" y="502237"/>
        <a:ext cx="2146268" cy="910537"/>
      </dsp:txXfrm>
    </dsp:sp>
    <dsp:sp modelId="{A417C2AE-3129-4C03-B486-414CFFB5DC72}">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AF5187-66C3-4AD0-AF74-410D0122C80A}">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B19D7-8FDD-4846-A044-6E6B03EC29C3}">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Analysis</a:t>
          </a:r>
          <a:endParaRPr lang="en-US" sz="1800" kern="1200" dirty="0"/>
        </a:p>
      </dsp:txBody>
      <dsp:txXfrm>
        <a:off x="8553269" y="502237"/>
        <a:ext cx="2146268" cy="910537"/>
      </dsp:txXfrm>
    </dsp:sp>
    <dsp:sp modelId="{AA912730-208C-4187-8C59-F9B4C11B226D}">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553EE-99FE-4173-96DB-6037EEED2A22}">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D1B55D-4323-4BD6-B3AE-7FAD8444AACA}">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Customer Profile Detection</a:t>
          </a:r>
          <a:endParaRPr lang="en-US" sz="1800" kern="1200" dirty="0"/>
        </a:p>
      </dsp:txBody>
      <dsp:txXfrm>
        <a:off x="1301485" y="1991502"/>
        <a:ext cx="2146268" cy="910537"/>
      </dsp:txXfrm>
    </dsp:sp>
    <dsp:sp modelId="{F9D996B9-2650-419B-B352-E8FCD0510646}">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53A7C-38AC-48B0-873D-881B972847EE}">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05C03-61CF-44A2-AD30-C215B9A08890}">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Recommendations</a:t>
          </a:r>
          <a:endParaRPr lang="en-US" sz="1800" kern="1200" dirty="0"/>
        </a:p>
      </dsp:txBody>
      <dsp:txXfrm>
        <a:off x="4927377" y="1991502"/>
        <a:ext cx="2146268" cy="910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5A7A1-0E36-42DD-8897-BD03534DF3A3}">
      <dsp:nvSpPr>
        <dsp:cNvPr id="0" name=""/>
        <dsp:cNvSpPr/>
      </dsp:nvSpPr>
      <dsp:spPr>
        <a:xfrm>
          <a:off x="550892" y="394754"/>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F4079-30E1-4198-9EE2-AF59A3C1D631}">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226437-7E23-4511-BBC5-6089DBCF1DCA}">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Drop Negative Numbers for Sales</a:t>
          </a:r>
        </a:p>
      </dsp:txBody>
      <dsp:txXfrm>
        <a:off x="89042" y="2289522"/>
        <a:ext cx="2368460" cy="720000"/>
      </dsp:txXfrm>
    </dsp:sp>
    <dsp:sp modelId="{1294552D-7377-46F9-B820-E0D35D26F434}">
      <dsp:nvSpPr>
        <dsp:cNvPr id="0" name=""/>
        <dsp:cNvSpPr/>
      </dsp:nvSpPr>
      <dsp:spPr>
        <a:xfrm>
          <a:off x="3333833" y="394754"/>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D0CF9-F559-44AB-A72B-14B3D3D0AE24}">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79A1CB-20B6-487E-8001-BA0305866811}">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Drop Outliers</a:t>
          </a:r>
          <a:endParaRPr lang="en-US" sz="1500" kern="1200"/>
        </a:p>
      </dsp:txBody>
      <dsp:txXfrm>
        <a:off x="2871984" y="2289522"/>
        <a:ext cx="2368460" cy="720000"/>
      </dsp:txXfrm>
    </dsp:sp>
    <dsp:sp modelId="{7C595566-D696-4402-96C0-1D933BD9E3B8}">
      <dsp:nvSpPr>
        <dsp:cNvPr id="0" name=""/>
        <dsp:cNvSpPr/>
      </dsp:nvSpPr>
      <dsp:spPr>
        <a:xfrm>
          <a:off x="6116775" y="394754"/>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0D9C7-8E35-4DD1-9917-6DE9F6499ABD}">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059803-E5D1-4FED-9031-4778273EEAB0}">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Convert string values to binaries or numbers</a:t>
          </a:r>
          <a:endParaRPr lang="en-US" sz="1500" kern="1200"/>
        </a:p>
      </dsp:txBody>
      <dsp:txXfrm>
        <a:off x="5654925" y="2289522"/>
        <a:ext cx="2368460" cy="720000"/>
      </dsp:txXfrm>
    </dsp:sp>
    <dsp:sp modelId="{9276ED3F-1EC1-4C73-99D8-D59DC8DC6BBF}">
      <dsp:nvSpPr>
        <dsp:cNvPr id="0" name=""/>
        <dsp:cNvSpPr/>
      </dsp:nvSpPr>
      <dsp:spPr>
        <a:xfrm>
          <a:off x="8899716" y="394754"/>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947D9-BE4E-45BE-A7E4-958F50906855}">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874F86-5021-4FA9-AE6F-A1E7D1D2F859}">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dirty="0"/>
            <a:t>Bucket continues values</a:t>
          </a:r>
          <a:endParaRPr lang="en-US" sz="1500" kern="1200" dirty="0"/>
        </a:p>
      </dsp:txBody>
      <dsp:txXfrm>
        <a:off x="8437866" y="2289522"/>
        <a:ext cx="236846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9E3F1-428E-4FBD-AD9D-001462F302A8}">
      <dsp:nvSpPr>
        <dsp:cNvPr id="0" name=""/>
        <dsp:cNvSpPr/>
      </dsp:nvSpPr>
      <dsp:spPr>
        <a:xfrm>
          <a:off x="276718" y="43630"/>
          <a:ext cx="1369144" cy="13691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60213-8C10-470C-A36C-164F34EBBD4C}">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552456-B7DB-4522-A591-0BFD4C8D55B1}">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50% Training</a:t>
          </a:r>
        </a:p>
        <a:p>
          <a:pPr marL="0" lvl="0" indent="0" algn="l" defTabSz="1022350">
            <a:lnSpc>
              <a:spcPct val="100000"/>
            </a:lnSpc>
            <a:spcBef>
              <a:spcPct val="0"/>
            </a:spcBef>
            <a:spcAft>
              <a:spcPct val="35000"/>
            </a:spcAft>
            <a:buNone/>
          </a:pPr>
          <a:r>
            <a:rPr lang="en-US" sz="2300" kern="1200" dirty="0"/>
            <a:t>50% Test split</a:t>
          </a:r>
        </a:p>
      </dsp:txBody>
      <dsp:txXfrm>
        <a:off x="1939251" y="43630"/>
        <a:ext cx="3227270" cy="1369144"/>
      </dsp:txXfrm>
    </dsp:sp>
    <dsp:sp modelId="{57555007-8101-4EC4-95FC-B0129B8598C5}">
      <dsp:nvSpPr>
        <dsp:cNvPr id="0" name=""/>
        <dsp:cNvSpPr/>
      </dsp:nvSpPr>
      <dsp:spPr>
        <a:xfrm>
          <a:off x="5728848" y="43630"/>
          <a:ext cx="1369144" cy="13691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F7898-9072-4F32-A146-94D8BCA3208C}">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361DF4-6FB9-462A-B303-9112B15050C2}">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b="0" i="0" kern="1200" dirty="0"/>
            <a:t>Grid Search with Random Forest (BUY or not, </a:t>
          </a:r>
          <a:r>
            <a:rPr lang="en-US" sz="2300" kern="1200" dirty="0"/>
            <a:t>85.5% accuracy</a:t>
          </a:r>
          <a:r>
            <a:rPr lang="en-US" sz="2300" b="0" i="0" kern="1200" dirty="0"/>
            <a:t>)</a:t>
          </a:r>
          <a:endParaRPr lang="en-US" sz="2300" kern="1200" dirty="0"/>
        </a:p>
      </dsp:txBody>
      <dsp:txXfrm>
        <a:off x="7391381" y="43630"/>
        <a:ext cx="3227270" cy="1369144"/>
      </dsp:txXfrm>
    </dsp:sp>
    <dsp:sp modelId="{12B54BE8-0F5D-43AA-9380-87EAB0F5BB79}">
      <dsp:nvSpPr>
        <dsp:cNvPr id="0" name=""/>
        <dsp:cNvSpPr/>
      </dsp:nvSpPr>
      <dsp:spPr>
        <a:xfrm>
          <a:off x="276718" y="1991502"/>
          <a:ext cx="1369144" cy="1369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BB6AF-EFF9-4E63-A399-783A0D989A8A}">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A2AAD1-C01A-43BC-8B6F-EBF9AC824252}">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b="0" i="0" kern="1200"/>
            <a:t>Decision tree regressor for transaction size ($)</a:t>
          </a:r>
          <a:endParaRPr lang="en-US" sz="2300" kern="1200"/>
        </a:p>
      </dsp:txBody>
      <dsp:txXfrm>
        <a:off x="1939251" y="1991502"/>
        <a:ext cx="3227270" cy="1369144"/>
      </dsp:txXfrm>
    </dsp:sp>
    <dsp:sp modelId="{B0BC506A-FFF1-472F-B4A0-AF176B302C51}">
      <dsp:nvSpPr>
        <dsp:cNvPr id="0" name=""/>
        <dsp:cNvSpPr/>
      </dsp:nvSpPr>
      <dsp:spPr>
        <a:xfrm>
          <a:off x="5728848" y="1991502"/>
          <a:ext cx="1369144" cy="13691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EF543-173F-4D01-8DCE-81EB6243A1D4}">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A612D8-21D6-47CF-BA59-1C1D24A405BA}">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b="0" i="0" kern="1200" dirty="0"/>
            <a:t>Decile and lift chart creation</a:t>
          </a:r>
          <a:endParaRPr lang="en-US" sz="2300" kern="1200" dirty="0"/>
        </a:p>
      </dsp:txBody>
      <dsp:txXfrm>
        <a:off x="7391381" y="1991502"/>
        <a:ext cx="3227270" cy="1369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ECD1C-B00F-4E97-BA61-427815564E46}">
      <dsp:nvSpPr>
        <dsp:cNvPr id="0" name=""/>
        <dsp:cNvSpPr/>
      </dsp:nvSpPr>
      <dsp:spPr>
        <a:xfrm>
          <a:off x="668684" y="6221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2DEAF-D7BF-43BD-A818-942B3233B149}">
      <dsp:nvSpPr>
        <dsp:cNvPr id="0" name=""/>
        <dsp:cNvSpPr/>
      </dsp:nvSpPr>
      <dsp:spPr>
        <a:xfrm>
          <a:off x="902684" y="8561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05AD55-9A13-45E5-B4DD-AC4B21522B24}">
      <dsp:nvSpPr>
        <dsp:cNvPr id="0" name=""/>
        <dsp:cNvSpPr/>
      </dsp:nvSpPr>
      <dsp:spPr>
        <a:xfrm>
          <a:off x="31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Monitor</a:t>
          </a:r>
        </a:p>
      </dsp:txBody>
      <dsp:txXfrm>
        <a:off x="317684" y="2062138"/>
        <a:ext cx="1800000" cy="720000"/>
      </dsp:txXfrm>
    </dsp:sp>
    <dsp:sp modelId="{3293A6BB-8B9F-4913-BD04-A7E74C735FA0}">
      <dsp:nvSpPr>
        <dsp:cNvPr id="0" name=""/>
        <dsp:cNvSpPr/>
      </dsp:nvSpPr>
      <dsp:spPr>
        <a:xfrm>
          <a:off x="2783684" y="6221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CE23D-550E-496E-9B73-26288E4E42FE}">
      <dsp:nvSpPr>
        <dsp:cNvPr id="0" name=""/>
        <dsp:cNvSpPr/>
      </dsp:nvSpPr>
      <dsp:spPr>
        <a:xfrm>
          <a:off x="3017684" y="8561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000329-AFB7-41C1-AAAE-FB8313F44E30}">
      <dsp:nvSpPr>
        <dsp:cNvPr id="0" name=""/>
        <dsp:cNvSpPr/>
      </dsp:nvSpPr>
      <dsp:spPr>
        <a:xfrm>
          <a:off x="243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Number of Prior Year Transactions</a:t>
          </a:r>
        </a:p>
      </dsp:txBody>
      <dsp:txXfrm>
        <a:off x="2432684" y="2062138"/>
        <a:ext cx="1800000" cy="720000"/>
      </dsp:txXfrm>
    </dsp:sp>
    <dsp:sp modelId="{06EBEDCF-D0CD-4E2B-89E6-E6007F726A52}">
      <dsp:nvSpPr>
        <dsp:cNvPr id="0" name=""/>
        <dsp:cNvSpPr/>
      </dsp:nvSpPr>
      <dsp:spPr>
        <a:xfrm>
          <a:off x="4898684" y="6221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C822E-0D83-42DE-BE16-7BB96B04C6F1}">
      <dsp:nvSpPr>
        <dsp:cNvPr id="0" name=""/>
        <dsp:cNvSpPr/>
      </dsp:nvSpPr>
      <dsp:spPr>
        <a:xfrm>
          <a:off x="5132684" y="8561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A3CC5E-2B79-4540-8F01-81630AD2CEBC}">
      <dsp:nvSpPr>
        <dsp:cNvPr id="0" name=""/>
        <dsp:cNvSpPr/>
      </dsp:nvSpPr>
      <dsp:spPr>
        <a:xfrm>
          <a:off x="454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Year of First Purchase</a:t>
          </a:r>
        </a:p>
      </dsp:txBody>
      <dsp:txXfrm>
        <a:off x="4547684" y="2062138"/>
        <a:ext cx="1800000" cy="720000"/>
      </dsp:txXfrm>
    </dsp:sp>
    <dsp:sp modelId="{ADF6D9F9-4B19-4323-8A57-61D33AB68790}">
      <dsp:nvSpPr>
        <dsp:cNvPr id="0" name=""/>
        <dsp:cNvSpPr/>
      </dsp:nvSpPr>
      <dsp:spPr>
        <a:xfrm>
          <a:off x="7013685" y="6221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0E4B6-FB94-499C-9C64-463AA828A025}">
      <dsp:nvSpPr>
        <dsp:cNvPr id="0" name=""/>
        <dsp:cNvSpPr/>
      </dsp:nvSpPr>
      <dsp:spPr>
        <a:xfrm>
          <a:off x="7247685" y="8561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D0F6E-74F7-4937-A099-11D918265A11}">
      <dsp:nvSpPr>
        <dsp:cNvPr id="0" name=""/>
        <dsp:cNvSpPr/>
      </dsp:nvSpPr>
      <dsp:spPr>
        <a:xfrm>
          <a:off x="666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Office Supplies</a:t>
          </a:r>
        </a:p>
      </dsp:txBody>
      <dsp:txXfrm>
        <a:off x="6662684" y="2062138"/>
        <a:ext cx="1800000" cy="720000"/>
      </dsp:txXfrm>
    </dsp:sp>
    <dsp:sp modelId="{83E4863A-3555-4180-9658-0F45E69C6AC0}">
      <dsp:nvSpPr>
        <dsp:cNvPr id="0" name=""/>
        <dsp:cNvSpPr/>
      </dsp:nvSpPr>
      <dsp:spPr>
        <a:xfrm>
          <a:off x="9128685" y="6221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7CFD4-5B53-4A26-BC30-356FC7E77931}">
      <dsp:nvSpPr>
        <dsp:cNvPr id="0" name=""/>
        <dsp:cNvSpPr/>
      </dsp:nvSpPr>
      <dsp:spPr>
        <a:xfrm>
          <a:off x="9362684" y="8561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A376DB-C895-44AE-977B-19E74E6965B6}">
      <dsp:nvSpPr>
        <dsp:cNvPr id="0" name=""/>
        <dsp:cNvSpPr/>
      </dsp:nvSpPr>
      <dsp:spPr>
        <a:xfrm>
          <a:off x="8777685"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Historical Sales Volume</a:t>
          </a:r>
        </a:p>
      </dsp:txBody>
      <dsp:txXfrm>
        <a:off x="8777685" y="2062138"/>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B584B-8FAD-47C3-91CF-CBFA42C1095B}">
      <dsp:nvSpPr>
        <dsp:cNvPr id="0" name=""/>
        <dsp:cNvSpPr/>
      </dsp:nvSpPr>
      <dsp:spPr>
        <a:xfrm>
          <a:off x="0" y="1897"/>
          <a:ext cx="6496050" cy="961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05474-C838-4B78-A712-E006D523F0C2}">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A29006-3042-4207-8C94-B42E026992BD}">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55650">
            <a:lnSpc>
              <a:spcPct val="90000"/>
            </a:lnSpc>
            <a:spcBef>
              <a:spcPct val="0"/>
            </a:spcBef>
            <a:spcAft>
              <a:spcPct val="35000"/>
            </a:spcAft>
            <a:buNone/>
          </a:pPr>
          <a:r>
            <a:rPr lang="en-US" sz="1700" b="0" i="0" kern="1200"/>
            <a:t>The only profitable customer profile is Decile-1</a:t>
          </a:r>
          <a:endParaRPr lang="en-US" sz="1700" kern="1200"/>
        </a:p>
      </dsp:txBody>
      <dsp:txXfrm>
        <a:off x="1110795" y="1897"/>
        <a:ext cx="5385254" cy="961727"/>
      </dsp:txXfrm>
    </dsp:sp>
    <dsp:sp modelId="{A32B945D-41E7-4D4E-984C-A9FE33A2AC32}">
      <dsp:nvSpPr>
        <dsp:cNvPr id="0" name=""/>
        <dsp:cNvSpPr/>
      </dsp:nvSpPr>
      <dsp:spPr>
        <a:xfrm>
          <a:off x="0" y="1204056"/>
          <a:ext cx="6496050" cy="961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4CB68-211F-4FDC-8FDE-7F80E5CFA8A9}">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B82B75-E3E6-41F2-B8BE-C55F32EC2C0C}">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55650">
            <a:lnSpc>
              <a:spcPct val="90000"/>
            </a:lnSpc>
            <a:spcBef>
              <a:spcPct val="0"/>
            </a:spcBef>
            <a:spcAft>
              <a:spcPct val="35000"/>
            </a:spcAft>
            <a:buNone/>
          </a:pPr>
          <a:r>
            <a:rPr lang="en-US" sz="1700" b="0" i="0" kern="1200" dirty="0"/>
            <a:t>Decile-1 has 159.58$ actual profitability per customer</a:t>
          </a:r>
          <a:endParaRPr lang="en-US" sz="1700" kern="1200" dirty="0"/>
        </a:p>
      </dsp:txBody>
      <dsp:txXfrm>
        <a:off x="1110795" y="1204056"/>
        <a:ext cx="5385254" cy="961727"/>
      </dsp:txXfrm>
    </dsp:sp>
    <dsp:sp modelId="{8FA05EBD-4071-4822-BA7D-CC0736C9645A}">
      <dsp:nvSpPr>
        <dsp:cNvPr id="0" name=""/>
        <dsp:cNvSpPr/>
      </dsp:nvSpPr>
      <dsp:spPr>
        <a:xfrm>
          <a:off x="0" y="2406215"/>
          <a:ext cx="6496050" cy="961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407D8-D475-4F8E-B557-72D5F6DAE46C}">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CFB6A6-B40B-498E-94C9-942B82F3E6F5}">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55650">
            <a:lnSpc>
              <a:spcPct val="90000"/>
            </a:lnSpc>
            <a:spcBef>
              <a:spcPct val="0"/>
            </a:spcBef>
            <a:spcAft>
              <a:spcPct val="35000"/>
            </a:spcAft>
            <a:buNone/>
          </a:pPr>
          <a:r>
            <a:rPr lang="en-US" sz="1700" b="0" i="0" kern="1200" dirty="0"/>
            <a:t>So our focus will be Decile-1 customers</a:t>
          </a:r>
          <a:endParaRPr lang="en-US" sz="1700" kern="1200" dirty="0"/>
        </a:p>
      </dsp:txBody>
      <dsp:txXfrm>
        <a:off x="1110795" y="2406215"/>
        <a:ext cx="5385254" cy="961727"/>
      </dsp:txXfrm>
    </dsp:sp>
    <dsp:sp modelId="{B598AF9F-4F22-4127-82FF-236163FD77AD}">
      <dsp:nvSpPr>
        <dsp:cNvPr id="0" name=""/>
        <dsp:cNvSpPr/>
      </dsp:nvSpPr>
      <dsp:spPr>
        <a:xfrm>
          <a:off x="0" y="3608375"/>
          <a:ext cx="6496050" cy="961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D4F31-9310-4E2D-B080-1B83EFD23617}">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B2597A-789A-4DCE-BC37-3052C68D872E}">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755650">
            <a:lnSpc>
              <a:spcPct val="90000"/>
            </a:lnSpc>
            <a:spcBef>
              <a:spcPct val="0"/>
            </a:spcBef>
            <a:spcAft>
              <a:spcPct val="35000"/>
            </a:spcAft>
            <a:buNone/>
          </a:pPr>
          <a:r>
            <a:rPr lang="en-US" sz="1700" b="0" i="0" kern="1200" dirty="0"/>
            <a:t>Even though Decile-2 has some negative numbers, it should be considered as a potential customer profile and investigated further later</a:t>
          </a:r>
          <a:endParaRPr lang="en-US" sz="1700" kern="1200" dirty="0"/>
        </a:p>
      </dsp:txBody>
      <dsp:txXfrm>
        <a:off x="1110795" y="3608375"/>
        <a:ext cx="5385254" cy="9617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9FA8-6735-4509-809D-A032BD6BFBE9}">
      <dsp:nvSpPr>
        <dsp:cNvPr id="0" name=""/>
        <dsp:cNvSpPr/>
      </dsp:nvSpPr>
      <dsp:spPr>
        <a:xfrm>
          <a:off x="0" y="3053492"/>
          <a:ext cx="9404352" cy="10022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t>Conclusion:</a:t>
          </a:r>
          <a:r>
            <a:rPr lang="en-US" sz="1700" kern="1200" dirty="0"/>
            <a:t> Office supplies do not help the company in making money. Dropping this business might be considered or at least putting more effort on more valuable goods such as chair, monitor and computer might be a better approach.</a:t>
          </a:r>
        </a:p>
      </dsp:txBody>
      <dsp:txXfrm>
        <a:off x="0" y="3053492"/>
        <a:ext cx="9404352" cy="1002224"/>
      </dsp:txXfrm>
    </dsp:sp>
    <dsp:sp modelId="{14EDFB13-4A0A-4C09-9805-1566B0B08046}">
      <dsp:nvSpPr>
        <dsp:cNvPr id="0" name=""/>
        <dsp:cNvSpPr/>
      </dsp:nvSpPr>
      <dsp:spPr>
        <a:xfrm rot="10800000">
          <a:off x="0" y="1527104"/>
          <a:ext cx="9404352" cy="1541421"/>
        </a:xfrm>
        <a:prstGeom prst="upArrowCallou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77.15% of other customers bought office supplies whereas this is 42.45% for Decile-1</a:t>
          </a:r>
        </a:p>
      </dsp:txBody>
      <dsp:txXfrm rot="10800000">
        <a:off x="0" y="1527104"/>
        <a:ext cx="9404352" cy="1001569"/>
      </dsp:txXfrm>
    </dsp:sp>
    <dsp:sp modelId="{080D1470-0FE4-44CF-B0DA-C2D825B7B872}">
      <dsp:nvSpPr>
        <dsp:cNvPr id="0" name=""/>
        <dsp:cNvSpPr/>
      </dsp:nvSpPr>
      <dsp:spPr>
        <a:xfrm rot="10800000">
          <a:off x="0" y="717"/>
          <a:ext cx="9404352" cy="1541421"/>
        </a:xfrm>
        <a:prstGeom prst="upArrowCallou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Decile-1 customers have better numbers in 3 types:</a:t>
          </a:r>
        </a:p>
      </dsp:txBody>
      <dsp:txXfrm rot="-10800000">
        <a:off x="0" y="717"/>
        <a:ext cx="9404352" cy="541038"/>
      </dsp:txXfrm>
    </dsp:sp>
    <dsp:sp modelId="{49718FD3-E00E-466C-A701-B116764F99EB}">
      <dsp:nvSpPr>
        <dsp:cNvPr id="0" name=""/>
        <dsp:cNvSpPr/>
      </dsp:nvSpPr>
      <dsp:spPr>
        <a:xfrm>
          <a:off x="4591" y="541755"/>
          <a:ext cx="3131722" cy="460884"/>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a:t>Standard Chair</a:t>
          </a:r>
        </a:p>
      </dsp:txBody>
      <dsp:txXfrm>
        <a:off x="4591" y="541755"/>
        <a:ext cx="3131722" cy="460884"/>
      </dsp:txXfrm>
    </dsp:sp>
    <dsp:sp modelId="{834B61D1-EF1D-497F-B441-34024E31B5D7}">
      <dsp:nvSpPr>
        <dsp:cNvPr id="0" name=""/>
        <dsp:cNvSpPr/>
      </dsp:nvSpPr>
      <dsp:spPr>
        <a:xfrm>
          <a:off x="3136314" y="541755"/>
          <a:ext cx="3131722" cy="460884"/>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a:t>Monitor</a:t>
          </a:r>
        </a:p>
      </dsp:txBody>
      <dsp:txXfrm>
        <a:off x="3136314" y="541755"/>
        <a:ext cx="3131722" cy="460884"/>
      </dsp:txXfrm>
    </dsp:sp>
    <dsp:sp modelId="{95450683-9D9F-4DCB-94D8-224D6E42B399}">
      <dsp:nvSpPr>
        <dsp:cNvPr id="0" name=""/>
        <dsp:cNvSpPr/>
      </dsp:nvSpPr>
      <dsp:spPr>
        <a:xfrm>
          <a:off x="6268037" y="541755"/>
          <a:ext cx="3131722" cy="460884"/>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a:t>Computer</a:t>
          </a:r>
        </a:p>
      </dsp:txBody>
      <dsp:txXfrm>
        <a:off x="6268037" y="541755"/>
        <a:ext cx="3131722" cy="4608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9FA8-6735-4509-809D-A032BD6BFBE9}">
      <dsp:nvSpPr>
        <dsp:cNvPr id="0" name=""/>
        <dsp:cNvSpPr/>
      </dsp:nvSpPr>
      <dsp:spPr>
        <a:xfrm>
          <a:off x="0" y="3053492"/>
          <a:ext cx="9404352" cy="100222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1" kern="1200" dirty="0"/>
            <a:t>Conclusion:</a:t>
          </a:r>
          <a:r>
            <a:rPr lang="en-US" sz="2300" kern="1200" dirty="0"/>
            <a:t> The above services show similar reactions from any of the user profiles so they are not decisive functions.</a:t>
          </a:r>
        </a:p>
      </dsp:txBody>
      <dsp:txXfrm>
        <a:off x="0" y="3053492"/>
        <a:ext cx="9404352" cy="1002224"/>
      </dsp:txXfrm>
    </dsp:sp>
    <dsp:sp modelId="{14EDFB13-4A0A-4C09-9805-1566B0B08046}">
      <dsp:nvSpPr>
        <dsp:cNvPr id="0" name=""/>
        <dsp:cNvSpPr/>
      </dsp:nvSpPr>
      <dsp:spPr>
        <a:xfrm rot="10800000">
          <a:off x="0" y="1527104"/>
          <a:ext cx="9404352" cy="1541421"/>
        </a:xfrm>
        <a:prstGeom prst="upArrowCallou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Similarly, none of the profiles are willing to receive direct emails.</a:t>
          </a:r>
        </a:p>
      </dsp:txBody>
      <dsp:txXfrm rot="10800000">
        <a:off x="0" y="1527104"/>
        <a:ext cx="9404352" cy="1001569"/>
      </dsp:txXfrm>
    </dsp:sp>
    <dsp:sp modelId="{0E89393F-CDDF-49AB-B6C6-4B9DA3A7F600}">
      <dsp:nvSpPr>
        <dsp:cNvPr id="0" name=""/>
        <dsp:cNvSpPr/>
      </dsp:nvSpPr>
      <dsp:spPr>
        <a:xfrm rot="10800000">
          <a:off x="0" y="717"/>
          <a:ext cx="9404352" cy="1541421"/>
        </a:xfrm>
        <a:prstGeom prst="upArrowCallou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Both Decile-1 and Other profiles prefer </a:t>
          </a:r>
          <a:r>
            <a:rPr lang="en-US" sz="2300" b="1" kern="1200" dirty="0"/>
            <a:t>NOTIFICATION</a:t>
          </a:r>
          <a:r>
            <a:rPr lang="en-US" sz="2300" kern="1200" dirty="0"/>
            <a:t> as the </a:t>
          </a:r>
          <a:r>
            <a:rPr lang="en-US" sz="2300" b="1" kern="1200" dirty="0"/>
            <a:t>repurchase method</a:t>
          </a:r>
          <a:r>
            <a:rPr lang="en-US" sz="2300" kern="1200" dirty="0"/>
            <a:t>. </a:t>
          </a:r>
        </a:p>
      </dsp:txBody>
      <dsp:txXfrm rot="10800000">
        <a:off x="0" y="717"/>
        <a:ext cx="9404352" cy="100156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420765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E17EF-3734-4DBF-8976-2BD1CCE2183A}"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96870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22387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71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17749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704793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75384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279308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0735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70949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83130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E17EF-3734-4DBF-8976-2BD1CCE2183A}"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48717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E17EF-3734-4DBF-8976-2BD1CCE2183A}"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2314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25537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32112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7E17EF-3734-4DBF-8976-2BD1CCE2183A}" type="datetimeFigureOut">
              <a:rPr lang="en-US" smtClean="0"/>
              <a:t>12/4/2019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57963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E17EF-3734-4DBF-8976-2BD1CCE2183A}"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46E5-2F59-4565-AF65-367B29E0E642}" type="slidenum">
              <a:rPr lang="en-US" smtClean="0"/>
              <a:t>‹#›</a:t>
            </a:fld>
            <a:endParaRPr lang="en-US"/>
          </a:p>
        </p:txBody>
      </p:sp>
    </p:spTree>
    <p:extLst>
      <p:ext uri="{BB962C8B-B14F-4D97-AF65-F5344CB8AC3E}">
        <p14:creationId xmlns:p14="http://schemas.microsoft.com/office/powerpoint/2010/main" val="77499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7E17EF-3734-4DBF-8976-2BD1CCE2183A}" type="datetimeFigureOut">
              <a:rPr lang="en-US" smtClean="0"/>
              <a:t>12/4/2019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C946E5-2F59-4565-AF65-367B29E0E642}" type="slidenum">
              <a:rPr lang="en-US" smtClean="0"/>
              <a:t>‹#›</a:t>
            </a:fld>
            <a:endParaRPr lang="en-US"/>
          </a:p>
        </p:txBody>
      </p:sp>
    </p:spTree>
    <p:extLst>
      <p:ext uri="{BB962C8B-B14F-4D97-AF65-F5344CB8AC3E}">
        <p14:creationId xmlns:p14="http://schemas.microsoft.com/office/powerpoint/2010/main" val="845952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4.sv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B64CC-E284-4010-B488-AA0BCDE5FE7F}"/>
              </a:ext>
            </a:extLst>
          </p:cNvPr>
          <p:cNvSpPr>
            <a:spLocks noGrp="1"/>
          </p:cNvSpPr>
          <p:nvPr>
            <p:ph type="ctrTitle"/>
          </p:nvPr>
        </p:nvSpPr>
        <p:spPr>
          <a:xfrm>
            <a:off x="8000837" y="1325880"/>
            <a:ext cx="3543464" cy="3066507"/>
          </a:xfrm>
        </p:spPr>
        <p:txBody>
          <a:bodyPr>
            <a:normAutofit/>
          </a:bodyPr>
          <a:lstStyle/>
          <a:p>
            <a:pPr>
              <a:lnSpc>
                <a:spcPct val="90000"/>
              </a:lnSpc>
            </a:pPr>
            <a:r>
              <a:rPr lang="en-US" sz="3000">
                <a:solidFill>
                  <a:srgbClr val="EBEBEB"/>
                </a:solidFill>
              </a:rPr>
              <a:t>Office Supply Store Data Analysis</a:t>
            </a:r>
            <a:br>
              <a:rPr lang="en-US" sz="3000">
                <a:solidFill>
                  <a:srgbClr val="EBEBEB"/>
                </a:solidFill>
              </a:rPr>
            </a:br>
            <a:br>
              <a:rPr lang="en-US" sz="3000">
                <a:solidFill>
                  <a:srgbClr val="EBEBEB"/>
                </a:solidFill>
              </a:rPr>
            </a:br>
            <a:r>
              <a:rPr lang="en-US" sz="3000" i="1">
                <a:solidFill>
                  <a:srgbClr val="EBEBEB"/>
                </a:solidFill>
              </a:rPr>
              <a:t>by</a:t>
            </a:r>
            <a:br>
              <a:rPr lang="en-US" sz="3000" i="1">
                <a:solidFill>
                  <a:srgbClr val="EBEBEB"/>
                </a:solidFill>
              </a:rPr>
            </a:br>
            <a:r>
              <a:rPr lang="en-US" sz="3000" i="1">
                <a:solidFill>
                  <a:srgbClr val="EBEBEB"/>
                </a:solidFill>
              </a:rPr>
              <a:t>Melih Zenciroglu</a:t>
            </a:r>
            <a:endParaRPr lang="en-US" sz="3000" i="1" dirty="0">
              <a:solidFill>
                <a:srgbClr val="EBEBEB"/>
              </a:solidFill>
            </a:endParaRPr>
          </a:p>
        </p:txBody>
      </p:sp>
      <p:sp>
        <p:nvSpPr>
          <p:cNvPr id="25"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3498E6EF-D26E-4081-979B-4955A5573B5E}"/>
              </a:ext>
            </a:extLst>
          </p:cNvPr>
          <p:cNvPicPr>
            <a:picLocks noChangeAspect="1"/>
          </p:cNvPicPr>
          <p:nvPr/>
        </p:nvPicPr>
        <p:blipFill rotWithShape="1">
          <a:blip r:embed="rId3">
            <a:extLst>
              <a:ext uri="{28A0092B-C50C-407E-A947-70E740481C1C}">
                <a14:useLocalDpi xmlns:a14="http://schemas.microsoft.com/office/drawing/2010/main" val="0"/>
              </a:ext>
            </a:extLst>
          </a:blip>
          <a:srcRect l="264" r="24207" b="-1"/>
          <a:stretch/>
        </p:blipFill>
        <p:spPr>
          <a:xfrm>
            <a:off x="20" y="10"/>
            <a:ext cx="7759920" cy="6857991"/>
          </a:xfrm>
          <a:custGeom>
            <a:avLst/>
            <a:gdLst>
              <a:gd name="connsiteX0" fmla="*/ 0 w 7759940"/>
              <a:gd name="connsiteY0" fmla="*/ 0 h 6858001"/>
              <a:gd name="connsiteX1" fmla="*/ 1296537 w 7759940"/>
              <a:gd name="connsiteY1" fmla="*/ 0 h 6858001"/>
              <a:gd name="connsiteX2" fmla="*/ 1296537 w 7759940"/>
              <a:gd name="connsiteY2" fmla="*/ 1 h 6858001"/>
              <a:gd name="connsiteX3" fmla="*/ 6415225 w 7759940"/>
              <a:gd name="connsiteY3" fmla="*/ 1 h 6858001"/>
              <a:gd name="connsiteX4" fmla="*/ 6415225 w 7759940"/>
              <a:gd name="connsiteY4" fmla="*/ 0 h 6858001"/>
              <a:gd name="connsiteX5" fmla="*/ 7758763 w 7759940"/>
              <a:gd name="connsiteY5" fmla="*/ 0 h 6858001"/>
              <a:gd name="connsiteX6" fmla="*/ 7733718 w 7759940"/>
              <a:gd name="connsiteY6" fmla="*/ 155677 h 6858001"/>
              <a:gd name="connsiteX7" fmla="*/ 7709849 w 7759940"/>
              <a:gd name="connsiteY7" fmla="*/ 310668 h 6858001"/>
              <a:gd name="connsiteX8" fmla="*/ 7686485 w 7759940"/>
              <a:gd name="connsiteY8" fmla="*/ 466344 h 6858001"/>
              <a:gd name="connsiteX9" fmla="*/ 7666482 w 7759940"/>
              <a:gd name="connsiteY9" fmla="*/ 622707 h 6858001"/>
              <a:gd name="connsiteX10" fmla="*/ 7646311 w 7759940"/>
              <a:gd name="connsiteY10" fmla="*/ 778383 h 6858001"/>
              <a:gd name="connsiteX11" fmla="*/ 7627485 w 7759940"/>
              <a:gd name="connsiteY11" fmla="*/ 934746 h 6858001"/>
              <a:gd name="connsiteX12" fmla="*/ 7611349 w 7759940"/>
              <a:gd name="connsiteY12" fmla="*/ 1089051 h 6858001"/>
              <a:gd name="connsiteX13" fmla="*/ 7596053 w 7759940"/>
              <a:gd name="connsiteY13" fmla="*/ 1245413 h 6858001"/>
              <a:gd name="connsiteX14" fmla="*/ 7582101 w 7759940"/>
              <a:gd name="connsiteY14" fmla="*/ 1401090 h 6858001"/>
              <a:gd name="connsiteX15" fmla="*/ 7569999 w 7759940"/>
              <a:gd name="connsiteY15" fmla="*/ 1554023 h 6858001"/>
              <a:gd name="connsiteX16" fmla="*/ 7557896 w 7759940"/>
              <a:gd name="connsiteY16" fmla="*/ 1709014 h 6858001"/>
              <a:gd name="connsiteX17" fmla="*/ 7547811 w 7759940"/>
              <a:gd name="connsiteY17" fmla="*/ 1861947 h 6858001"/>
              <a:gd name="connsiteX18" fmla="*/ 7539911 w 7759940"/>
              <a:gd name="connsiteY18" fmla="*/ 2014881 h 6858001"/>
              <a:gd name="connsiteX19" fmla="*/ 7531674 w 7759940"/>
              <a:gd name="connsiteY19" fmla="*/ 2167128 h 6858001"/>
              <a:gd name="connsiteX20" fmla="*/ 7524783 w 7759940"/>
              <a:gd name="connsiteY20" fmla="*/ 2318004 h 6858001"/>
              <a:gd name="connsiteX21" fmla="*/ 7519908 w 7759940"/>
              <a:gd name="connsiteY21" fmla="*/ 2467509 h 6858001"/>
              <a:gd name="connsiteX22" fmla="*/ 7515706 w 7759940"/>
              <a:gd name="connsiteY22" fmla="*/ 2617013 h 6858001"/>
              <a:gd name="connsiteX23" fmla="*/ 7511672 w 7759940"/>
              <a:gd name="connsiteY23" fmla="*/ 2765146 h 6858001"/>
              <a:gd name="connsiteX24" fmla="*/ 7509823 w 7759940"/>
              <a:gd name="connsiteY24" fmla="*/ 2911221 h 6858001"/>
              <a:gd name="connsiteX25" fmla="*/ 7507806 w 7759940"/>
              <a:gd name="connsiteY25" fmla="*/ 3057297 h 6858001"/>
              <a:gd name="connsiteX26" fmla="*/ 7506797 w 7759940"/>
              <a:gd name="connsiteY26" fmla="*/ 3201315 h 6858001"/>
              <a:gd name="connsiteX27" fmla="*/ 7507806 w 7759940"/>
              <a:gd name="connsiteY27" fmla="*/ 3343961 h 6858001"/>
              <a:gd name="connsiteX28" fmla="*/ 7507806 w 7759940"/>
              <a:gd name="connsiteY28" fmla="*/ 3485236 h 6858001"/>
              <a:gd name="connsiteX29" fmla="*/ 7509823 w 7759940"/>
              <a:gd name="connsiteY29" fmla="*/ 3625139 h 6858001"/>
              <a:gd name="connsiteX30" fmla="*/ 7512848 w 7759940"/>
              <a:gd name="connsiteY30" fmla="*/ 3762299 h 6858001"/>
              <a:gd name="connsiteX31" fmla="*/ 7515706 w 7759940"/>
              <a:gd name="connsiteY31" fmla="*/ 3898087 h 6858001"/>
              <a:gd name="connsiteX32" fmla="*/ 7518900 w 7759940"/>
              <a:gd name="connsiteY32" fmla="*/ 4031133 h 6858001"/>
              <a:gd name="connsiteX33" fmla="*/ 7523774 w 7759940"/>
              <a:gd name="connsiteY33" fmla="*/ 4163492 h 6858001"/>
              <a:gd name="connsiteX34" fmla="*/ 7528985 w 7759940"/>
              <a:gd name="connsiteY34" fmla="*/ 4293793 h 6858001"/>
              <a:gd name="connsiteX35" fmla="*/ 7533691 w 7759940"/>
              <a:gd name="connsiteY35" fmla="*/ 4421352 h 6858001"/>
              <a:gd name="connsiteX36" fmla="*/ 7546971 w 7759940"/>
              <a:gd name="connsiteY36" fmla="*/ 4670298 h 6858001"/>
              <a:gd name="connsiteX37" fmla="*/ 7561090 w 7759940"/>
              <a:gd name="connsiteY37" fmla="*/ 4908956 h 6858001"/>
              <a:gd name="connsiteX38" fmla="*/ 7575882 w 7759940"/>
              <a:gd name="connsiteY38" fmla="*/ 5138013 h 6858001"/>
              <a:gd name="connsiteX39" fmla="*/ 7592187 w 7759940"/>
              <a:gd name="connsiteY39" fmla="*/ 5354726 h 6858001"/>
              <a:gd name="connsiteX40" fmla="*/ 7609164 w 7759940"/>
              <a:gd name="connsiteY40" fmla="*/ 5561838 h 6858001"/>
              <a:gd name="connsiteX41" fmla="*/ 7627485 w 7759940"/>
              <a:gd name="connsiteY41" fmla="*/ 5753862 h 6858001"/>
              <a:gd name="connsiteX42" fmla="*/ 7645471 w 7759940"/>
              <a:gd name="connsiteY42" fmla="*/ 5934227 h 6858001"/>
              <a:gd name="connsiteX43" fmla="*/ 7663456 w 7759940"/>
              <a:gd name="connsiteY43" fmla="*/ 6100191 h 6858001"/>
              <a:gd name="connsiteX44" fmla="*/ 7680433 w 7759940"/>
              <a:gd name="connsiteY44" fmla="*/ 6252438 h 6858001"/>
              <a:gd name="connsiteX45" fmla="*/ 7696570 w 7759940"/>
              <a:gd name="connsiteY45" fmla="*/ 6387541 h 6858001"/>
              <a:gd name="connsiteX46" fmla="*/ 7711866 w 7759940"/>
              <a:gd name="connsiteY46" fmla="*/ 6509613 h 6858001"/>
              <a:gd name="connsiteX47" fmla="*/ 7724641 w 7759940"/>
              <a:gd name="connsiteY47" fmla="*/ 6612483 h 6858001"/>
              <a:gd name="connsiteX48" fmla="*/ 7736743 w 7759940"/>
              <a:gd name="connsiteY48" fmla="*/ 6698894 h 6858001"/>
              <a:gd name="connsiteX49" fmla="*/ 7754057 w 7759940"/>
              <a:gd name="connsiteY49" fmla="*/ 6817538 h 6858001"/>
              <a:gd name="connsiteX50" fmla="*/ 7759940 w 7759940"/>
              <a:gd name="connsiteY50" fmla="*/ 6858000 h 6858001"/>
              <a:gd name="connsiteX51" fmla="*/ 6854586 w 7759940"/>
              <a:gd name="connsiteY51" fmla="*/ 6858000 h 6858001"/>
              <a:gd name="connsiteX52" fmla="*/ 6854586 w 7759940"/>
              <a:gd name="connsiteY52" fmla="*/ 6858001 h 6858001"/>
              <a:gd name="connsiteX53" fmla="*/ 764022 w 7759940"/>
              <a:gd name="connsiteY53" fmla="*/ 6858001 h 6858001"/>
              <a:gd name="connsiteX54" fmla="*/ 764022 w 7759940"/>
              <a:gd name="connsiteY54" fmla="*/ 6858000 h 6858001"/>
              <a:gd name="connsiteX55" fmla="*/ 0 w 7759940"/>
              <a:gd name="connsiteY5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584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0975F-D9CA-4623-9FC6-42111546D1E0}"/>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Lift Chart</a:t>
            </a:r>
          </a:p>
        </p:txBody>
      </p:sp>
      <p:sp>
        <p:nvSpPr>
          <p:cNvPr id="19"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1"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15520730-B55E-4BB7-8703-9E68C9CAF9FA}"/>
              </a:ext>
            </a:extLst>
          </p:cNvPr>
          <p:cNvGraphicFramePr>
            <a:graphicFrameLocks noGrp="1"/>
          </p:cNvGraphicFramePr>
          <p:nvPr>
            <p:ph idx="1"/>
            <p:extLst>
              <p:ext uri="{D42A27DB-BD31-4B8C-83A1-F6EECF244321}">
                <p14:modId xmlns:p14="http://schemas.microsoft.com/office/powerpoint/2010/main" val="314223475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8094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8" name="Picture 11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0" name="Picture 11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2" name="Oval 12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4" name="Picture 12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6" name="Picture 12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8" name="Rectangle 12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0" name="Rectangle 129">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36" name="Freeform: Shape 13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ED311-1FD0-48F8-9711-67314C3FA696}"/>
              </a:ext>
            </a:extLst>
          </p:cNvPr>
          <p:cNvSpPr>
            <a:spLocks noGrp="1"/>
          </p:cNvSpPr>
          <p:nvPr>
            <p:ph type="title"/>
          </p:nvPr>
        </p:nvSpPr>
        <p:spPr>
          <a:xfrm>
            <a:off x="719637" y="4764484"/>
            <a:ext cx="9149350" cy="1488609"/>
          </a:xfrm>
        </p:spPr>
        <p:txBody>
          <a:bodyPr vert="horz" lIns="91440" tIns="45720" rIns="91440" bIns="45720" rtlCol="0" anchor="b">
            <a:normAutofit/>
          </a:bodyPr>
          <a:lstStyle/>
          <a:p>
            <a:pPr lvl="0">
              <a:lnSpc>
                <a:spcPct val="90000"/>
              </a:lnSpc>
            </a:pPr>
            <a:r>
              <a:rPr lang="en-US" sz="4100" b="0" i="0" kern="1200" dirty="0">
                <a:solidFill>
                  <a:srgbClr val="EBEBEB"/>
                </a:solidFill>
                <a:latin typeface="+mj-lt"/>
                <a:ea typeface="+mj-ea"/>
                <a:cs typeface="+mj-cs"/>
              </a:rPr>
              <a:t>Actual Profitability ($) Per Customer</a:t>
            </a:r>
          </a:p>
        </p:txBody>
      </p:sp>
      <p:graphicFrame>
        <p:nvGraphicFramePr>
          <p:cNvPr id="42" name="Chart 41">
            <a:extLst>
              <a:ext uri="{FF2B5EF4-FFF2-40B4-BE49-F238E27FC236}">
                <a16:creationId xmlns:a16="http://schemas.microsoft.com/office/drawing/2014/main" id="{5413F9DC-248E-4274-90B1-4698A85710DD}"/>
              </a:ext>
            </a:extLst>
          </p:cNvPr>
          <p:cNvGraphicFramePr>
            <a:graphicFrameLocks/>
          </p:cNvGraphicFramePr>
          <p:nvPr>
            <p:extLst>
              <p:ext uri="{D42A27DB-BD31-4B8C-83A1-F6EECF244321}">
                <p14:modId xmlns:p14="http://schemas.microsoft.com/office/powerpoint/2010/main" val="4193107445"/>
              </p:ext>
            </p:extLst>
          </p:nvPr>
        </p:nvGraphicFramePr>
        <p:xfrm>
          <a:off x="635458" y="640081"/>
          <a:ext cx="9150807" cy="329184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5670701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5" name="Picture 10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6" name="Picture 1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7" name="Oval 1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8" name="Picture 1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9" name="Picture 1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0" name="Rectangle 1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1" name="Rectangle 1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94" name="Freeform: Shape 18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ED311-1FD0-48F8-9711-67314C3FA696}"/>
              </a:ext>
            </a:extLst>
          </p:cNvPr>
          <p:cNvSpPr>
            <a:spLocks noGrp="1"/>
          </p:cNvSpPr>
          <p:nvPr>
            <p:ph type="title"/>
          </p:nvPr>
        </p:nvSpPr>
        <p:spPr>
          <a:xfrm>
            <a:off x="636916" y="4854346"/>
            <a:ext cx="9149350" cy="868026"/>
          </a:xfrm>
        </p:spPr>
        <p:txBody>
          <a:bodyPr vert="horz" lIns="91440" tIns="45720" rIns="91440" bIns="45720" rtlCol="0" anchor="b">
            <a:normAutofit/>
          </a:bodyPr>
          <a:lstStyle/>
          <a:p>
            <a:pPr lvl="0"/>
            <a:r>
              <a:rPr lang="en-US" sz="4800" b="0" i="0" kern="1200" dirty="0">
                <a:solidFill>
                  <a:srgbClr val="EBEBEB"/>
                </a:solidFill>
                <a:latin typeface="+mj-lt"/>
                <a:ea typeface="+mj-ea"/>
                <a:cs typeface="+mj-cs"/>
              </a:rPr>
              <a:t>Items Purchased (%)</a:t>
            </a:r>
          </a:p>
        </p:txBody>
      </p:sp>
      <p:graphicFrame>
        <p:nvGraphicFramePr>
          <p:cNvPr id="34" name="Chart 33">
            <a:extLst>
              <a:ext uri="{FF2B5EF4-FFF2-40B4-BE49-F238E27FC236}">
                <a16:creationId xmlns:a16="http://schemas.microsoft.com/office/drawing/2014/main" id="{22CBFE04-818F-487F-A55F-8CCAF8A8F170}"/>
              </a:ext>
            </a:extLst>
          </p:cNvPr>
          <p:cNvGraphicFramePr>
            <a:graphicFrameLocks/>
          </p:cNvGraphicFramePr>
          <p:nvPr>
            <p:extLst>
              <p:ext uri="{D42A27DB-BD31-4B8C-83A1-F6EECF244321}">
                <p14:modId xmlns:p14="http://schemas.microsoft.com/office/powerpoint/2010/main" val="4175879898"/>
              </p:ext>
            </p:extLst>
          </p:nvPr>
        </p:nvGraphicFramePr>
        <p:xfrm>
          <a:off x="635458" y="640081"/>
          <a:ext cx="9150807" cy="329184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948934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9A2-D39A-48AC-AB38-E0CA6074A4F4}"/>
              </a:ext>
            </a:extLst>
          </p:cNvPr>
          <p:cNvSpPr>
            <a:spLocks noGrp="1"/>
          </p:cNvSpPr>
          <p:nvPr>
            <p:ph type="title"/>
          </p:nvPr>
        </p:nvSpPr>
        <p:spPr>
          <a:xfrm>
            <a:off x="646111" y="452718"/>
            <a:ext cx="9404723" cy="1400530"/>
          </a:xfrm>
        </p:spPr>
        <p:txBody>
          <a:bodyPr>
            <a:normAutofit/>
          </a:bodyPr>
          <a:lstStyle/>
          <a:p>
            <a:r>
              <a:rPr lang="en-US"/>
              <a:t>Items Purchased</a:t>
            </a:r>
          </a:p>
        </p:txBody>
      </p:sp>
      <p:graphicFrame>
        <p:nvGraphicFramePr>
          <p:cNvPr id="5" name="Content Placeholder 2">
            <a:extLst>
              <a:ext uri="{FF2B5EF4-FFF2-40B4-BE49-F238E27FC236}">
                <a16:creationId xmlns:a16="http://schemas.microsoft.com/office/drawing/2014/main" id="{DFE1C903-F356-4625-9C36-1DF9F07F2595}"/>
              </a:ext>
            </a:extLst>
          </p:cNvPr>
          <p:cNvGraphicFramePr>
            <a:graphicFrameLocks noGrp="1"/>
          </p:cNvGraphicFramePr>
          <p:nvPr>
            <p:ph idx="1"/>
            <p:extLst>
              <p:ext uri="{D42A27DB-BD31-4B8C-83A1-F6EECF244321}">
                <p14:modId xmlns:p14="http://schemas.microsoft.com/office/powerpoint/2010/main" val="335368533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320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Picture 1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8" name="Picture 1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0" name="Picture 1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1" name="Picture 1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2" name="Rectangle 1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3" name="Rectangle 128">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30">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46" name="Freeform: Shape 13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ED311-1FD0-48F8-9711-67314C3FA696}"/>
              </a:ext>
            </a:extLst>
          </p:cNvPr>
          <p:cNvSpPr>
            <a:spLocks noGrp="1"/>
          </p:cNvSpPr>
          <p:nvPr>
            <p:ph type="title"/>
          </p:nvPr>
        </p:nvSpPr>
        <p:spPr>
          <a:xfrm>
            <a:off x="636916" y="4854346"/>
            <a:ext cx="9149350" cy="868026"/>
          </a:xfrm>
        </p:spPr>
        <p:txBody>
          <a:bodyPr vert="horz" lIns="91440" tIns="45720" rIns="91440" bIns="45720" rtlCol="0" anchor="b">
            <a:normAutofit/>
          </a:bodyPr>
          <a:lstStyle/>
          <a:p>
            <a:pPr lvl="0"/>
            <a:r>
              <a:rPr lang="en-US" sz="4800" b="0" i="0" kern="1200">
                <a:solidFill>
                  <a:srgbClr val="EBEBEB"/>
                </a:solidFill>
                <a:latin typeface="+mj-lt"/>
                <a:ea typeface="+mj-ea"/>
                <a:cs typeface="+mj-cs"/>
              </a:rPr>
              <a:t>Services</a:t>
            </a:r>
            <a:endParaRPr lang="en-US" sz="4800" b="0" i="0" kern="1200" dirty="0">
              <a:solidFill>
                <a:srgbClr val="EBEBEB"/>
              </a:solidFill>
              <a:latin typeface="+mj-lt"/>
              <a:ea typeface="+mj-ea"/>
              <a:cs typeface="+mj-cs"/>
            </a:endParaRPr>
          </a:p>
        </p:txBody>
      </p:sp>
      <p:graphicFrame>
        <p:nvGraphicFramePr>
          <p:cNvPr id="25" name="Chart 24">
            <a:extLst>
              <a:ext uri="{FF2B5EF4-FFF2-40B4-BE49-F238E27FC236}">
                <a16:creationId xmlns:a16="http://schemas.microsoft.com/office/drawing/2014/main" id="{EF899F23-C06B-4DA8-98F4-3DCD9A52537D}"/>
              </a:ext>
            </a:extLst>
          </p:cNvPr>
          <p:cNvGraphicFramePr>
            <a:graphicFrameLocks/>
          </p:cNvGraphicFramePr>
          <p:nvPr>
            <p:extLst>
              <p:ext uri="{D42A27DB-BD31-4B8C-83A1-F6EECF244321}">
                <p14:modId xmlns:p14="http://schemas.microsoft.com/office/powerpoint/2010/main" val="3324847558"/>
              </p:ext>
            </p:extLst>
          </p:nvPr>
        </p:nvGraphicFramePr>
        <p:xfrm>
          <a:off x="635458" y="640081"/>
          <a:ext cx="9150807" cy="329184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863937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9A2-D39A-48AC-AB38-E0CA6074A4F4}"/>
              </a:ext>
            </a:extLst>
          </p:cNvPr>
          <p:cNvSpPr>
            <a:spLocks noGrp="1"/>
          </p:cNvSpPr>
          <p:nvPr>
            <p:ph type="title"/>
          </p:nvPr>
        </p:nvSpPr>
        <p:spPr>
          <a:xfrm>
            <a:off x="646111" y="452718"/>
            <a:ext cx="9404723" cy="1400530"/>
          </a:xfrm>
        </p:spPr>
        <p:txBody>
          <a:bodyPr>
            <a:normAutofit/>
          </a:bodyPr>
          <a:lstStyle/>
          <a:p>
            <a:r>
              <a:rPr lang="en-US" dirty="0"/>
              <a:t>Services</a:t>
            </a:r>
          </a:p>
        </p:txBody>
      </p:sp>
      <p:graphicFrame>
        <p:nvGraphicFramePr>
          <p:cNvPr id="5" name="Content Placeholder 2">
            <a:extLst>
              <a:ext uri="{FF2B5EF4-FFF2-40B4-BE49-F238E27FC236}">
                <a16:creationId xmlns:a16="http://schemas.microsoft.com/office/drawing/2014/main" id="{DFE1C903-F356-4625-9C36-1DF9F07F2595}"/>
              </a:ext>
            </a:extLst>
          </p:cNvPr>
          <p:cNvGraphicFramePr>
            <a:graphicFrameLocks noGrp="1"/>
          </p:cNvGraphicFramePr>
          <p:nvPr>
            <p:ph idx="1"/>
            <p:extLst>
              <p:ext uri="{D42A27DB-BD31-4B8C-83A1-F6EECF244321}">
                <p14:modId xmlns:p14="http://schemas.microsoft.com/office/powerpoint/2010/main" val="309321593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22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9" name="Picture 1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1" name="Oval 1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3" name="Picture 1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5" name="Picture 1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7" name="Rectangle 1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9" name="Rectangle 128">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35" name="Freeform: Shape 13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ED311-1FD0-48F8-9711-67314C3FA696}"/>
              </a:ext>
            </a:extLst>
          </p:cNvPr>
          <p:cNvSpPr>
            <a:spLocks noGrp="1"/>
          </p:cNvSpPr>
          <p:nvPr>
            <p:ph type="title"/>
          </p:nvPr>
        </p:nvSpPr>
        <p:spPr>
          <a:xfrm>
            <a:off x="636916" y="4854346"/>
            <a:ext cx="9149350" cy="868026"/>
          </a:xfrm>
        </p:spPr>
        <p:txBody>
          <a:bodyPr vert="horz" lIns="91440" tIns="45720" rIns="91440" bIns="45720" rtlCol="0" anchor="b">
            <a:normAutofit/>
          </a:bodyPr>
          <a:lstStyle/>
          <a:p>
            <a:pPr lvl="0"/>
            <a:r>
              <a:rPr lang="en-US" sz="4800" b="0" i="0" kern="1200" dirty="0">
                <a:solidFill>
                  <a:srgbClr val="EBEBEB"/>
                </a:solidFill>
                <a:latin typeface="+mj-lt"/>
                <a:ea typeface="+mj-ea"/>
                <a:cs typeface="+mj-cs"/>
              </a:rPr>
              <a:t>Companies (# of Employees)</a:t>
            </a:r>
          </a:p>
        </p:txBody>
      </p:sp>
      <p:graphicFrame>
        <p:nvGraphicFramePr>
          <p:cNvPr id="14" name="Chart 13">
            <a:extLst>
              <a:ext uri="{FF2B5EF4-FFF2-40B4-BE49-F238E27FC236}">
                <a16:creationId xmlns:a16="http://schemas.microsoft.com/office/drawing/2014/main" id="{A7A7C5C3-F15F-4F8D-AEEC-5685766DC4EB}"/>
              </a:ext>
            </a:extLst>
          </p:cNvPr>
          <p:cNvGraphicFramePr>
            <a:graphicFrameLocks/>
          </p:cNvGraphicFramePr>
          <p:nvPr>
            <p:extLst>
              <p:ext uri="{D42A27DB-BD31-4B8C-83A1-F6EECF244321}">
                <p14:modId xmlns:p14="http://schemas.microsoft.com/office/powerpoint/2010/main" val="2105047611"/>
              </p:ext>
            </p:extLst>
          </p:nvPr>
        </p:nvGraphicFramePr>
        <p:xfrm>
          <a:off x="635458" y="640081"/>
          <a:ext cx="9150807" cy="329184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9293008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0975F-D9CA-4623-9FC6-42111546D1E0}"/>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Companies (# of Employees)</a:t>
            </a:r>
            <a:endParaRPr lang="en-US" sz="3200" dirty="0">
              <a:solidFill>
                <a:srgbClr val="EBEBEB"/>
              </a:solidFill>
            </a:endParaRPr>
          </a:p>
        </p:txBody>
      </p:sp>
      <p:sp>
        <p:nvSpPr>
          <p:cNvPr id="3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 name="Freeform: Shape 4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3" name="Rectangle 4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D633C99-86AB-4C18-B22D-A1FA333BADF5}"/>
              </a:ext>
            </a:extLst>
          </p:cNvPr>
          <p:cNvSpPr>
            <a:spLocks noGrp="1"/>
          </p:cNvSpPr>
          <p:nvPr>
            <p:ph idx="1"/>
          </p:nvPr>
        </p:nvSpPr>
        <p:spPr>
          <a:xfrm>
            <a:off x="643855" y="3072385"/>
            <a:ext cx="3108057" cy="2947415"/>
          </a:xfrm>
        </p:spPr>
        <p:txBody>
          <a:bodyPr>
            <a:normAutofit/>
          </a:bodyPr>
          <a:lstStyle/>
          <a:p>
            <a:r>
              <a:rPr lang="en-US" sz="1600" dirty="0">
                <a:solidFill>
                  <a:srgbClr val="FFFFFF"/>
                </a:solidFill>
              </a:rPr>
              <a:t>The majority of customers are small sized companies</a:t>
            </a:r>
          </a:p>
          <a:p>
            <a:r>
              <a:rPr lang="en-US" sz="1600" b="1" dirty="0">
                <a:solidFill>
                  <a:srgbClr val="FFFFFF"/>
                </a:solidFill>
              </a:rPr>
              <a:t>Conclusion:</a:t>
            </a:r>
            <a:r>
              <a:rPr lang="en-US" sz="1600" dirty="0">
                <a:solidFill>
                  <a:srgbClr val="FFFFFF"/>
                </a:solidFill>
              </a:rPr>
              <a:t> To expand the vision and have more diversity, improving the business in large enterprises should be studied to increase the sales keeping the importance of SMEs in mind</a:t>
            </a:r>
          </a:p>
        </p:txBody>
      </p:sp>
      <p:graphicFrame>
        <p:nvGraphicFramePr>
          <p:cNvPr id="8" name="Chart 7">
            <a:extLst>
              <a:ext uri="{FF2B5EF4-FFF2-40B4-BE49-F238E27FC236}">
                <a16:creationId xmlns:a16="http://schemas.microsoft.com/office/drawing/2014/main" id="{732B46D1-7774-403A-8576-282A8AB56949}"/>
              </a:ext>
            </a:extLst>
          </p:cNvPr>
          <p:cNvGraphicFramePr>
            <a:graphicFrameLocks/>
          </p:cNvGraphicFramePr>
          <p:nvPr>
            <p:extLst>
              <p:ext uri="{D42A27DB-BD31-4B8C-83A1-F6EECF244321}">
                <p14:modId xmlns:p14="http://schemas.microsoft.com/office/powerpoint/2010/main" val="1830486099"/>
              </p:ext>
            </p:extLst>
          </p:nvPr>
        </p:nvGraphicFramePr>
        <p:xfrm>
          <a:off x="5048451" y="1447799"/>
          <a:ext cx="6495847" cy="4572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99498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462888-E127-4DEE-9276-8CE7144DE5D1}"/>
              </a:ext>
            </a:extLst>
          </p:cNvPr>
          <p:cNvSpPr>
            <a:spLocks noGrp="1"/>
          </p:cNvSpPr>
          <p:nvPr>
            <p:ph type="title"/>
          </p:nvPr>
        </p:nvSpPr>
        <p:spPr>
          <a:xfrm>
            <a:off x="648930" y="629267"/>
            <a:ext cx="9252154" cy="1016654"/>
          </a:xfrm>
        </p:spPr>
        <p:txBody>
          <a:bodyPr>
            <a:normAutofit/>
          </a:bodyPr>
          <a:lstStyle/>
          <a:p>
            <a:r>
              <a:rPr lang="en-US">
                <a:solidFill>
                  <a:srgbClr val="EBEBEB"/>
                </a:solidFill>
              </a:rPr>
              <a:t>Content</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D8D0F2E-5FF1-457C-B2F7-47A0EBE05534}"/>
              </a:ext>
            </a:extLst>
          </p:cNvPr>
          <p:cNvGraphicFramePr>
            <a:graphicFrameLocks noGrp="1"/>
          </p:cNvGraphicFramePr>
          <p:nvPr>
            <p:ph idx="1"/>
            <p:extLst>
              <p:ext uri="{D42A27DB-BD31-4B8C-83A1-F6EECF244321}">
                <p14:modId xmlns:p14="http://schemas.microsoft.com/office/powerpoint/2010/main" val="326956974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1199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54CDCD2-33FD-4998-A9BD-1FB079279150}"/>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Background and Objective</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2DDE498-2C5D-4770-BB1F-D687B71130E2}"/>
              </a:ext>
            </a:extLst>
          </p:cNvPr>
          <p:cNvGraphicFramePr>
            <a:graphicFrameLocks noGrp="1"/>
          </p:cNvGraphicFramePr>
          <p:nvPr>
            <p:ph idx="1"/>
            <p:extLst>
              <p:ext uri="{D42A27DB-BD31-4B8C-83A1-F6EECF244321}">
                <p14:modId xmlns:p14="http://schemas.microsoft.com/office/powerpoint/2010/main" val="189003784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33539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462888-E127-4DEE-9276-8CE7144DE5D1}"/>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Methodology</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D8D0F2E-5FF1-457C-B2F7-47A0EBE05534}"/>
              </a:ext>
            </a:extLst>
          </p:cNvPr>
          <p:cNvGraphicFramePr>
            <a:graphicFrameLocks noGrp="1"/>
          </p:cNvGraphicFramePr>
          <p:nvPr>
            <p:ph idx="1"/>
            <p:extLst>
              <p:ext uri="{D42A27DB-BD31-4B8C-83A1-F6EECF244321}">
                <p14:modId xmlns:p14="http://schemas.microsoft.com/office/powerpoint/2010/main" val="16918965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2265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1">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462888-E127-4DEE-9276-8CE7144DE5D1}"/>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EDA</a:t>
            </a:r>
          </a:p>
        </p:txBody>
      </p:sp>
      <p:sp>
        <p:nvSpPr>
          <p:cNvPr id="42" name="Rectangle 35">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Shape 37">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D8D0F2E-5FF1-457C-B2F7-47A0EBE05534}"/>
              </a:ext>
            </a:extLst>
          </p:cNvPr>
          <p:cNvGraphicFramePr>
            <a:graphicFrameLocks noGrp="1"/>
          </p:cNvGraphicFramePr>
          <p:nvPr>
            <p:ph idx="1"/>
            <p:extLst>
              <p:ext uri="{D42A27DB-BD31-4B8C-83A1-F6EECF244321}">
                <p14:modId xmlns:p14="http://schemas.microsoft.com/office/powerpoint/2010/main" val="13940882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2757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462888-E127-4DEE-9276-8CE7144DE5D1}"/>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MODEL SELECTION</a:t>
            </a:r>
          </a:p>
        </p:txBody>
      </p:sp>
      <p:sp>
        <p:nvSpPr>
          <p:cNvPr id="52" name="Rectangle 5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Shape 5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D8D0F2E-5FF1-457C-B2F7-47A0EBE05534}"/>
              </a:ext>
            </a:extLst>
          </p:cNvPr>
          <p:cNvGraphicFramePr>
            <a:graphicFrameLocks noGrp="1"/>
          </p:cNvGraphicFramePr>
          <p:nvPr>
            <p:ph idx="1"/>
            <p:extLst>
              <p:ext uri="{D42A27DB-BD31-4B8C-83A1-F6EECF244321}">
                <p14:modId xmlns:p14="http://schemas.microsoft.com/office/powerpoint/2010/main" val="5820808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2354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52ED311-1FD0-48F8-9711-67314C3FA696}"/>
              </a:ext>
            </a:extLst>
          </p:cNvPr>
          <p:cNvSpPr>
            <a:spLocks noGrp="1"/>
          </p:cNvSpPr>
          <p:nvPr>
            <p:ph type="title"/>
          </p:nvPr>
        </p:nvSpPr>
        <p:spPr>
          <a:xfrm>
            <a:off x="648930" y="629267"/>
            <a:ext cx="9252154" cy="1016654"/>
          </a:xfrm>
        </p:spPr>
        <p:txBody>
          <a:bodyPr>
            <a:normAutofit/>
          </a:bodyPr>
          <a:lstStyle/>
          <a:p>
            <a:pPr lvl="0">
              <a:lnSpc>
                <a:spcPct val="90000"/>
              </a:lnSpc>
            </a:pPr>
            <a:r>
              <a:rPr lang="en-US" sz="3300" dirty="0">
                <a:solidFill>
                  <a:srgbClr val="EBEBEB"/>
                </a:solidFill>
              </a:rPr>
              <a:t>The Most Important Features Detected in Regression Analysis</a:t>
            </a:r>
          </a:p>
        </p:txBody>
      </p:sp>
      <p:sp>
        <p:nvSpPr>
          <p:cNvPr id="41" name="Rectangle 4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9BC36E2-5E88-44FB-A7C2-250D00663C78}"/>
              </a:ext>
            </a:extLst>
          </p:cNvPr>
          <p:cNvGraphicFramePr>
            <a:graphicFrameLocks noGrp="1"/>
          </p:cNvGraphicFramePr>
          <p:nvPr>
            <p:ph idx="1"/>
            <p:extLst>
              <p:ext uri="{D42A27DB-BD31-4B8C-83A1-F6EECF244321}">
                <p14:modId xmlns:p14="http://schemas.microsoft.com/office/powerpoint/2010/main" val="32601325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3614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0" name="Picture 13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2" name="Picture 14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4" name="Oval 14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6" name="Picture 14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8" name="Picture 14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0" name="Rectangle 14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2" name="Rectangle 15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F26B-9C87-4A7C-AFA4-EBDFE6691275}"/>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b="0" i="0" kern="1200">
                <a:solidFill>
                  <a:srgbClr val="EBEBEB"/>
                </a:solidFill>
                <a:latin typeface="+mj-lt"/>
                <a:ea typeface="+mj-ea"/>
                <a:cs typeface="+mj-cs"/>
              </a:rPr>
              <a:t>Formula of Expected Profit</a:t>
            </a:r>
          </a:p>
        </p:txBody>
      </p:sp>
      <p:sp>
        <p:nvSpPr>
          <p:cNvPr id="15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56" name="Freeform: Shape 15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2" name="Graphic 121" descr="Laptop Secure">
            <a:extLst>
              <a:ext uri="{FF2B5EF4-FFF2-40B4-BE49-F238E27FC236}">
                <a16:creationId xmlns:a16="http://schemas.microsoft.com/office/drawing/2014/main" id="{F30B3C82-0E6D-4046-B94E-438FA88F9C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63742" y="1438929"/>
            <a:ext cx="3980139" cy="3980139"/>
          </a:xfrm>
          <a:prstGeom prst="rect">
            <a:avLst/>
          </a:prstGeom>
          <a:effectLst/>
        </p:spPr>
      </p:pic>
      <p:sp>
        <p:nvSpPr>
          <p:cNvPr id="158" name="Rectangle 15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8" name="Content Placeholder 8">
            <a:extLst>
              <a:ext uri="{FF2B5EF4-FFF2-40B4-BE49-F238E27FC236}">
                <a16:creationId xmlns:a16="http://schemas.microsoft.com/office/drawing/2014/main" id="{32AE09BE-4ECE-45BF-A6D5-A1CF157D99D9}"/>
              </a:ext>
            </a:extLst>
          </p:cNvPr>
          <p:cNvSpPr>
            <a:spLocks noGrp="1"/>
          </p:cNvSpPr>
          <p:nvPr>
            <p:ph sz="half" idx="2"/>
          </p:nvPr>
        </p:nvSpPr>
        <p:spPr>
          <a:xfrm>
            <a:off x="648931" y="2438400"/>
            <a:ext cx="5616216" cy="3785419"/>
          </a:xfrm>
        </p:spPr>
        <p:txBody>
          <a:bodyPr vert="horz" lIns="91440" tIns="45720" rIns="91440" bIns="45720" rtlCol="0">
            <a:normAutofit/>
          </a:bodyPr>
          <a:lstStyle/>
          <a:p>
            <a:r>
              <a:rPr lang="en-US" b="1" dirty="0">
                <a:solidFill>
                  <a:srgbClr val="FFFFFF"/>
                </a:solidFill>
              </a:rPr>
              <a:t>E(Profit)</a:t>
            </a:r>
            <a:r>
              <a:rPr lang="en-US" dirty="0">
                <a:solidFill>
                  <a:srgbClr val="FFFFFF"/>
                </a:solidFill>
              </a:rPr>
              <a:t>=.22*Prob(Sale)*Est(Transaction Size)-$8.40*Prob(Sale)-$45.65</a:t>
            </a:r>
          </a:p>
          <a:p>
            <a:endParaRPr lang="en-US" dirty="0">
              <a:solidFill>
                <a:srgbClr val="FFFFFF"/>
              </a:solidFill>
            </a:endParaRPr>
          </a:p>
          <a:p>
            <a:endParaRPr lang="en-US" dirty="0">
              <a:solidFill>
                <a:srgbClr val="FFFFFF"/>
              </a:solidFill>
            </a:endParaRPr>
          </a:p>
          <a:p>
            <a:r>
              <a:rPr lang="en-US" b="1" dirty="0">
                <a:solidFill>
                  <a:srgbClr val="FFFFFF"/>
                </a:solidFill>
              </a:rPr>
              <a:t>Relevant financials:</a:t>
            </a:r>
          </a:p>
          <a:p>
            <a:pPr>
              <a:buFont typeface="Courier New" panose="02070309020205020404" pitchFamily="49" charset="0"/>
              <a:buChar char="o"/>
            </a:pPr>
            <a:r>
              <a:rPr lang="en-US" dirty="0">
                <a:solidFill>
                  <a:srgbClr val="FFFFFF"/>
                </a:solidFill>
              </a:rPr>
              <a:t>Gross margin on sales: 22%</a:t>
            </a:r>
          </a:p>
          <a:p>
            <a:pPr>
              <a:buFont typeface="Courier New" panose="02070309020205020404" pitchFamily="49" charset="0"/>
              <a:buChar char="o"/>
            </a:pPr>
            <a:r>
              <a:rPr lang="en-US" dirty="0">
                <a:solidFill>
                  <a:srgbClr val="FFFFFF"/>
                </a:solidFill>
              </a:rPr>
              <a:t>Campaign cost: $45.65 per business contacted</a:t>
            </a:r>
          </a:p>
          <a:p>
            <a:pPr>
              <a:buFont typeface="Courier New" panose="02070309020205020404" pitchFamily="49" charset="0"/>
              <a:buChar char="o"/>
            </a:pPr>
            <a:r>
              <a:rPr lang="en-US" dirty="0">
                <a:solidFill>
                  <a:srgbClr val="FFFFFF"/>
                </a:solidFill>
              </a:rPr>
              <a:t>Transaction cost: $8.40 per transaction</a:t>
            </a:r>
          </a:p>
          <a:p>
            <a:endParaRPr lang="en-US" dirty="0">
              <a:solidFill>
                <a:srgbClr val="FFFFFF"/>
              </a:solidFill>
            </a:endParaRPr>
          </a:p>
        </p:txBody>
      </p:sp>
    </p:spTree>
    <p:extLst>
      <p:ext uri="{BB962C8B-B14F-4D97-AF65-F5344CB8AC3E}">
        <p14:creationId xmlns:p14="http://schemas.microsoft.com/office/powerpoint/2010/main" val="39446614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4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0" name="Picture 4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5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BF0EFF-4E7D-4C00-994C-B57F18BD5367}"/>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Lift Chart</a:t>
            </a:r>
          </a:p>
        </p:txBody>
      </p:sp>
      <p:graphicFrame>
        <p:nvGraphicFramePr>
          <p:cNvPr id="5" name="Content Placeholder 4">
            <a:extLst>
              <a:ext uri="{FF2B5EF4-FFF2-40B4-BE49-F238E27FC236}">
                <a16:creationId xmlns:a16="http://schemas.microsoft.com/office/drawing/2014/main" id="{A0701552-E7B6-4252-8F5E-93C26EF30ABE}"/>
              </a:ext>
            </a:extLst>
          </p:cNvPr>
          <p:cNvGraphicFramePr>
            <a:graphicFrameLocks noGrp="1"/>
          </p:cNvGraphicFramePr>
          <p:nvPr>
            <p:ph sz="half" idx="1"/>
            <p:extLst>
              <p:ext uri="{D42A27DB-BD31-4B8C-83A1-F6EECF244321}">
                <p14:modId xmlns:p14="http://schemas.microsoft.com/office/powerpoint/2010/main" val="2839754393"/>
              </p:ext>
            </p:extLst>
          </p:nvPr>
        </p:nvGraphicFramePr>
        <p:xfrm>
          <a:off x="646110" y="1719752"/>
          <a:ext cx="10566720" cy="4555312"/>
        </p:xfrm>
        <a:graphic>
          <a:graphicData uri="http://schemas.openxmlformats.org/drawingml/2006/table">
            <a:tbl>
              <a:tblPr firstRow="1" bandRow="1">
                <a:noFill/>
                <a:tableStyleId>{5C22544A-7EE6-4342-B048-85BDC9FD1C3A}</a:tableStyleId>
              </a:tblPr>
              <a:tblGrid>
                <a:gridCol w="715969">
                  <a:extLst>
                    <a:ext uri="{9D8B030D-6E8A-4147-A177-3AD203B41FA5}">
                      <a16:colId xmlns:a16="http://schemas.microsoft.com/office/drawing/2014/main" val="3693211262"/>
                    </a:ext>
                  </a:extLst>
                </a:gridCol>
                <a:gridCol w="1702272">
                  <a:extLst>
                    <a:ext uri="{9D8B030D-6E8A-4147-A177-3AD203B41FA5}">
                      <a16:colId xmlns:a16="http://schemas.microsoft.com/office/drawing/2014/main" val="941814625"/>
                    </a:ext>
                  </a:extLst>
                </a:gridCol>
                <a:gridCol w="1851943">
                  <a:extLst>
                    <a:ext uri="{9D8B030D-6E8A-4147-A177-3AD203B41FA5}">
                      <a16:colId xmlns:a16="http://schemas.microsoft.com/office/drawing/2014/main" val="498125970"/>
                    </a:ext>
                  </a:extLst>
                </a:gridCol>
                <a:gridCol w="1073026">
                  <a:extLst>
                    <a:ext uri="{9D8B030D-6E8A-4147-A177-3AD203B41FA5}">
                      <a16:colId xmlns:a16="http://schemas.microsoft.com/office/drawing/2014/main" val="2712384669"/>
                    </a:ext>
                  </a:extLst>
                </a:gridCol>
                <a:gridCol w="1055366">
                  <a:extLst>
                    <a:ext uri="{9D8B030D-6E8A-4147-A177-3AD203B41FA5}">
                      <a16:colId xmlns:a16="http://schemas.microsoft.com/office/drawing/2014/main" val="2977648568"/>
                    </a:ext>
                  </a:extLst>
                </a:gridCol>
                <a:gridCol w="976814">
                  <a:extLst>
                    <a:ext uri="{9D8B030D-6E8A-4147-A177-3AD203B41FA5}">
                      <a16:colId xmlns:a16="http://schemas.microsoft.com/office/drawing/2014/main" val="4196418157"/>
                    </a:ext>
                  </a:extLst>
                </a:gridCol>
                <a:gridCol w="1554582">
                  <a:extLst>
                    <a:ext uri="{9D8B030D-6E8A-4147-A177-3AD203B41FA5}">
                      <a16:colId xmlns:a16="http://schemas.microsoft.com/office/drawing/2014/main" val="523210081"/>
                    </a:ext>
                  </a:extLst>
                </a:gridCol>
                <a:gridCol w="1636748">
                  <a:extLst>
                    <a:ext uri="{9D8B030D-6E8A-4147-A177-3AD203B41FA5}">
                      <a16:colId xmlns:a16="http://schemas.microsoft.com/office/drawing/2014/main" val="3237931917"/>
                    </a:ext>
                  </a:extLst>
                </a:gridCol>
              </a:tblGrid>
              <a:tr h="861028">
                <a:tc>
                  <a:txBody>
                    <a:bodyPr/>
                    <a:lstStyle/>
                    <a:p>
                      <a:pPr algn="ctr" fontAlgn="b"/>
                      <a:r>
                        <a:rPr lang="en-US" sz="1200" b="0" u="none" strike="noStrike" cap="all" spc="150">
                          <a:solidFill>
                            <a:schemeClr val="lt1"/>
                          </a:solidFill>
                          <a:effectLst/>
                        </a:rPr>
                        <a:t>Decile</a:t>
                      </a:r>
                      <a:endParaRPr lang="en-US" sz="1200" b="0" i="0" u="none" strike="noStrike" cap="all" spc="150" dirty="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Number of Customers</a:t>
                      </a:r>
                      <a:endParaRPr lang="en-US" sz="1200" b="0" i="0" u="none" strike="noStrike" cap="all" spc="15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Actual Profitability Per Customer</a:t>
                      </a:r>
                      <a:endParaRPr lang="en-US" sz="1200" b="0" i="0" u="none" strike="noStrike" cap="all" spc="15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Lift Over Average</a:t>
                      </a:r>
                      <a:endParaRPr lang="en-US" sz="1200" b="0" i="0" u="none" strike="noStrike" cap="all" spc="15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Total Profit</a:t>
                      </a:r>
                      <a:endParaRPr lang="en-US" sz="1200" b="0" i="0" u="none" strike="noStrike" cap="all" spc="150" dirty="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 of Loss</a:t>
                      </a:r>
                      <a:endParaRPr lang="en-US" sz="1200" b="0" i="0" u="none" strike="noStrike" cap="all" spc="15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Incr Proj Profit</a:t>
                      </a:r>
                      <a:br>
                        <a:rPr lang="en-US" sz="1200" b="0" u="none" strike="noStrike" cap="all" spc="150">
                          <a:solidFill>
                            <a:schemeClr val="lt1"/>
                          </a:solidFill>
                          <a:effectLst/>
                        </a:rPr>
                      </a:br>
                      <a:r>
                        <a:rPr lang="en-US" sz="1200" b="0" u="none" strike="noStrike" cap="all" spc="150">
                          <a:solidFill>
                            <a:schemeClr val="lt1"/>
                          </a:solidFill>
                          <a:effectLst/>
                        </a:rPr>
                        <a:t>100k Cust Base</a:t>
                      </a:r>
                      <a:br>
                        <a:rPr lang="en-US" sz="1200" b="0" u="none" strike="noStrike" cap="all" spc="150">
                          <a:solidFill>
                            <a:schemeClr val="lt1"/>
                          </a:solidFill>
                          <a:effectLst/>
                        </a:rPr>
                      </a:br>
                      <a:r>
                        <a:rPr lang="en-US" sz="1200" b="0" u="none" strike="noStrike" cap="all" spc="150">
                          <a:solidFill>
                            <a:schemeClr val="lt1"/>
                          </a:solidFill>
                          <a:effectLst/>
                        </a:rPr>
                        <a:t> ($M)</a:t>
                      </a:r>
                      <a:endParaRPr lang="en-US" sz="1200" b="0" i="0" u="none" strike="noStrike" cap="all" spc="150" dirty="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tc>
                  <a:txBody>
                    <a:bodyPr/>
                    <a:lstStyle/>
                    <a:p>
                      <a:pPr algn="ctr" fontAlgn="b"/>
                      <a:r>
                        <a:rPr lang="en-US" sz="1200" b="0" u="none" strike="noStrike" cap="all" spc="150">
                          <a:solidFill>
                            <a:schemeClr val="lt1"/>
                          </a:solidFill>
                          <a:effectLst/>
                        </a:rPr>
                        <a:t>Total Proj Profit</a:t>
                      </a:r>
                      <a:br>
                        <a:rPr lang="en-US" sz="1200" b="0" u="none" strike="noStrike" cap="all" spc="150">
                          <a:solidFill>
                            <a:schemeClr val="lt1"/>
                          </a:solidFill>
                          <a:effectLst/>
                        </a:rPr>
                      </a:br>
                      <a:r>
                        <a:rPr lang="en-US" sz="1200" b="0" u="none" strike="noStrike" cap="all" spc="150">
                          <a:solidFill>
                            <a:schemeClr val="lt1"/>
                          </a:solidFill>
                          <a:effectLst/>
                        </a:rPr>
                        <a:t>100k Cust Base</a:t>
                      </a:r>
                      <a:br>
                        <a:rPr lang="en-US" sz="1200" b="0" u="none" strike="noStrike" cap="all" spc="150">
                          <a:solidFill>
                            <a:schemeClr val="lt1"/>
                          </a:solidFill>
                          <a:effectLst/>
                        </a:rPr>
                      </a:br>
                      <a:r>
                        <a:rPr lang="en-US" sz="1200" b="0" u="none" strike="noStrike" cap="all" spc="150">
                          <a:solidFill>
                            <a:schemeClr val="lt1"/>
                          </a:solidFill>
                          <a:effectLst/>
                        </a:rPr>
                        <a:t> ($M)</a:t>
                      </a:r>
                      <a:endParaRPr lang="en-US" sz="1200" b="0" i="0" u="none" strike="noStrike" cap="all" spc="150" dirty="0">
                        <a:solidFill>
                          <a:schemeClr val="lt1"/>
                        </a:solidFill>
                        <a:effectLst/>
                        <a:latin typeface="Calibri" panose="020F0502020204030204" pitchFamily="34" charset="0"/>
                      </a:endParaRPr>
                    </a:p>
                  </a:txBody>
                  <a:tcPr marL="48034" marR="48034" marT="48034" marB="48034"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265826643"/>
                  </a:ext>
                </a:extLst>
              </a:tr>
              <a:tr h="335844">
                <a:tc>
                  <a:txBody>
                    <a:bodyPr/>
                    <a:lstStyle/>
                    <a:p>
                      <a:pPr algn="ctr" fontAlgn="b"/>
                      <a:r>
                        <a:rPr lang="en-US" sz="1200" u="none" strike="noStrike" cap="none" spc="0">
                          <a:solidFill>
                            <a:schemeClr val="tx1"/>
                          </a:solidFill>
                          <a:effectLst/>
                        </a:rPr>
                        <a:t>1</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808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159.58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180.468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128,943.74</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-76.38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18.0468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tc>
                  <a:txBody>
                    <a:bodyPr/>
                    <a:lstStyle/>
                    <a:p>
                      <a:pPr algn="ctr" fontAlgn="b"/>
                      <a:r>
                        <a:rPr lang="en-US" sz="1200" u="none" strike="noStrike" cap="none" spc="0">
                          <a:solidFill>
                            <a:schemeClr val="tx1"/>
                          </a:solidFill>
                          <a:effectLst/>
                        </a:rPr>
                        <a:t>15.958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38100" cmpd="sng">
                      <a:noFill/>
                    </a:lnT>
                    <a:lnB w="12700" cmpd="sng">
                      <a:noFill/>
                      <a:prstDash val="solid"/>
                    </a:lnB>
                    <a:solidFill>
                      <a:srgbClr val="92D050"/>
                    </a:solidFill>
                  </a:tcPr>
                </a:tc>
                <a:extLst>
                  <a:ext uri="{0D108BD9-81ED-4DB2-BD59-A6C34878D82A}">
                    <a16:rowId xmlns:a16="http://schemas.microsoft.com/office/drawing/2014/main" val="120110062"/>
                  </a:ext>
                </a:extLst>
              </a:tr>
              <a:tr h="335844">
                <a:tc>
                  <a:txBody>
                    <a:bodyPr/>
                    <a:lstStyle/>
                    <a:p>
                      <a:pPr algn="ctr" fontAlgn="b"/>
                      <a:r>
                        <a:rPr lang="en-US" sz="1200" u="none" strike="noStrike" cap="none" spc="0">
                          <a:solidFill>
                            <a:schemeClr val="tx1"/>
                          </a:solidFill>
                          <a:effectLst/>
                        </a:rPr>
                        <a:t>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808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-17.42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3.468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-14,078.78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8.34</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0.3468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tc>
                  <a:txBody>
                    <a:bodyPr/>
                    <a:lstStyle/>
                    <a:p>
                      <a:pPr algn="ctr" fontAlgn="b"/>
                      <a:r>
                        <a:rPr lang="en-US" sz="1200" u="none" strike="noStrike" cap="none" spc="0">
                          <a:solidFill>
                            <a:schemeClr val="tx1"/>
                          </a:solidFill>
                          <a:effectLst/>
                        </a:rPr>
                        <a:t>-1.742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FFFF00">
                        <a:alpha val="7843"/>
                      </a:srgbClr>
                    </a:solidFill>
                  </a:tcPr>
                </a:tc>
                <a:extLst>
                  <a:ext uri="{0D108BD9-81ED-4DB2-BD59-A6C34878D82A}">
                    <a16:rowId xmlns:a16="http://schemas.microsoft.com/office/drawing/2014/main" val="2945419254"/>
                  </a:ext>
                </a:extLst>
              </a:tr>
              <a:tr h="335844">
                <a:tc>
                  <a:txBody>
                    <a:bodyPr/>
                    <a:lstStyle/>
                    <a:p>
                      <a:pPr algn="ctr" fontAlgn="b"/>
                      <a:r>
                        <a:rPr lang="en-US" sz="1200" u="none" strike="noStrike" cap="none" spc="0">
                          <a:solidFill>
                            <a:schemeClr val="tx1"/>
                          </a:solidFill>
                          <a:effectLst/>
                        </a:rPr>
                        <a:t>3</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808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-39.43</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-18.542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-31,858.86</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18.87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-1.8542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-3.943</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18951258"/>
                  </a:ext>
                </a:extLst>
              </a:tr>
              <a:tr h="335844">
                <a:tc>
                  <a:txBody>
                    <a:bodyPr/>
                    <a:lstStyle/>
                    <a:p>
                      <a:pPr algn="ctr" fontAlgn="b"/>
                      <a:r>
                        <a:rPr lang="en-US" sz="1200" u="none" strike="noStrike" cap="none" spc="0">
                          <a:solidFill>
                            <a:schemeClr val="tx1"/>
                          </a:solidFill>
                          <a:effectLst/>
                        </a:rPr>
                        <a:t>4</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-42.67</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-21.782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-34,478.06</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20.42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-2.1782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-4.267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583299509"/>
                  </a:ext>
                </a:extLst>
              </a:tr>
              <a:tr h="335844">
                <a:tc>
                  <a:txBody>
                    <a:bodyPr/>
                    <a:lstStyle/>
                    <a:p>
                      <a:pPr algn="ctr" fontAlgn="b"/>
                      <a:r>
                        <a:rPr lang="en-US" sz="1200" u="none" strike="noStrike" cap="none" spc="0">
                          <a:solidFill>
                            <a:schemeClr val="tx1"/>
                          </a:solidFill>
                          <a:effectLst/>
                        </a:rPr>
                        <a:t>5</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-43.81</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-22.922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-35,394.98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20.97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-2.2922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-4.381</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07046392"/>
                  </a:ext>
                </a:extLst>
              </a:tr>
              <a:tr h="335844">
                <a:tc>
                  <a:txBody>
                    <a:bodyPr/>
                    <a:lstStyle/>
                    <a:p>
                      <a:pPr algn="ctr" fontAlgn="b"/>
                      <a:r>
                        <a:rPr lang="en-US" sz="1200" u="none" strike="noStrike" cap="none" spc="0">
                          <a:solidFill>
                            <a:schemeClr val="tx1"/>
                          </a:solidFill>
                          <a:effectLst/>
                        </a:rPr>
                        <a:t>6</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-44.37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-23.482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-35,852.74</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21.24</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-2.3482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-4.437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60436892"/>
                  </a:ext>
                </a:extLst>
              </a:tr>
              <a:tr h="335844">
                <a:tc>
                  <a:txBody>
                    <a:bodyPr/>
                    <a:lstStyle/>
                    <a:p>
                      <a:pPr algn="ctr" fontAlgn="b"/>
                      <a:r>
                        <a:rPr lang="en-US" sz="1200" u="none" strike="noStrike" cap="none" spc="0">
                          <a:solidFill>
                            <a:schemeClr val="tx1"/>
                          </a:solidFill>
                          <a:effectLst/>
                        </a:rPr>
                        <a:t>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-44.77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-23.882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-36,170.44</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21.43</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-2.3882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-4.477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05702430"/>
                  </a:ext>
                </a:extLst>
              </a:tr>
              <a:tr h="335844">
                <a:tc>
                  <a:txBody>
                    <a:bodyPr/>
                    <a:lstStyle/>
                    <a:p>
                      <a:pPr algn="ctr" fontAlgn="b"/>
                      <a:r>
                        <a:rPr lang="en-US" sz="1200" u="none" strike="noStrike" cap="none" spc="0">
                          <a:solidFill>
                            <a:schemeClr val="tx1"/>
                          </a:solidFill>
                          <a:effectLst/>
                        </a:rPr>
                        <a:t>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-45.1</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-24.212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-36,438.58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21.59</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-2.4212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-4.51</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80192034"/>
                  </a:ext>
                </a:extLst>
              </a:tr>
              <a:tr h="335844">
                <a:tc>
                  <a:txBody>
                    <a:bodyPr/>
                    <a:lstStyle/>
                    <a:p>
                      <a:pPr algn="ctr" fontAlgn="b"/>
                      <a:r>
                        <a:rPr lang="en-US" sz="1200" u="none" strike="noStrike" cap="none" spc="0">
                          <a:solidFill>
                            <a:schemeClr val="tx1"/>
                          </a:solidFill>
                          <a:effectLst/>
                        </a:rPr>
                        <a:t>9</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808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-45.31</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-24.422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-36,610.02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21.69</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-2.4422</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-4.531</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1585352"/>
                  </a:ext>
                </a:extLst>
              </a:tr>
              <a:tr h="335844">
                <a:tc>
                  <a:txBody>
                    <a:bodyPr/>
                    <a:lstStyle/>
                    <a:p>
                      <a:pPr algn="ctr" fontAlgn="b"/>
                      <a:r>
                        <a:rPr lang="en-US" sz="1200" u="none" strike="noStrike" cap="none" spc="0">
                          <a:solidFill>
                            <a:schemeClr val="tx1"/>
                          </a:solidFill>
                          <a:effectLst/>
                        </a:rPr>
                        <a:t>10</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809</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-45.58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-24.692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-36,875.47</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21.84</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-2.4692</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b"/>
                      <a:r>
                        <a:rPr lang="en-US" sz="1200" u="none" strike="noStrike" cap="none" spc="0">
                          <a:solidFill>
                            <a:schemeClr val="tx1"/>
                          </a:solidFill>
                          <a:effectLst/>
                        </a:rPr>
                        <a:t>-4.558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57427772"/>
                  </a:ext>
                </a:extLst>
              </a:tr>
              <a:tr h="335844">
                <a:tc>
                  <a:txBody>
                    <a:bodyPr/>
                    <a:lstStyle/>
                    <a:p>
                      <a:pPr algn="ctr" fontAlgn="b"/>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-20.888</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-168,814.19</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100.00</a:t>
                      </a:r>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endParaRPr lang="en-US" sz="1200" b="0" i="0" u="none" strike="noStrike" cap="none" spc="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200" u="none" strike="noStrike" cap="none" spc="0">
                          <a:solidFill>
                            <a:schemeClr val="tx1"/>
                          </a:solidFill>
                          <a:effectLst/>
                        </a:rPr>
                        <a:t>-20.888</a:t>
                      </a:r>
                      <a:endParaRPr lang="en-US" sz="1200" b="0" i="0" u="none" strike="noStrike" cap="none" spc="0" dirty="0">
                        <a:solidFill>
                          <a:schemeClr val="tx1"/>
                        </a:solidFill>
                        <a:effectLst/>
                        <a:latin typeface="Calibri" panose="020F0502020204030204" pitchFamily="34" charset="0"/>
                      </a:endParaRPr>
                    </a:p>
                  </a:txBody>
                  <a:tcPr marL="48034" marR="48034" marT="48034" marB="4803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24072483"/>
                  </a:ext>
                </a:extLst>
              </a:tr>
            </a:tbl>
          </a:graphicData>
        </a:graphic>
      </p:graphicFrame>
    </p:spTree>
    <p:extLst>
      <p:ext uri="{BB962C8B-B14F-4D97-AF65-F5344CB8AC3E}">
        <p14:creationId xmlns:p14="http://schemas.microsoft.com/office/powerpoint/2010/main" val="4083226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TotalTime>
  <Words>570</Words>
  <Application>Microsoft Office PowerPoint</Application>
  <PresentationFormat>Widescreen</PresentationFormat>
  <Paragraphs>166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Courier New</vt:lpstr>
      <vt:lpstr>Wingdings 3</vt:lpstr>
      <vt:lpstr>Ion</vt:lpstr>
      <vt:lpstr>Office Supply Store Data Analysis  by Melih Zenciroglu</vt:lpstr>
      <vt:lpstr>Content</vt:lpstr>
      <vt:lpstr>Background and Objective</vt:lpstr>
      <vt:lpstr>Methodology</vt:lpstr>
      <vt:lpstr>EDA</vt:lpstr>
      <vt:lpstr>MODEL SELECTION</vt:lpstr>
      <vt:lpstr>The Most Important Features Detected in Regression Analysis</vt:lpstr>
      <vt:lpstr>Formula of Expected Profit</vt:lpstr>
      <vt:lpstr>Lift Chart</vt:lpstr>
      <vt:lpstr>Lift Chart</vt:lpstr>
      <vt:lpstr>Actual Profitability ($) Per Customer</vt:lpstr>
      <vt:lpstr>Items Purchased (%)</vt:lpstr>
      <vt:lpstr>Items Purchased</vt:lpstr>
      <vt:lpstr>Services</vt:lpstr>
      <vt:lpstr>Services</vt:lpstr>
      <vt:lpstr>Companies (# of Employees)</vt:lpstr>
      <vt:lpstr>Companies (# of Employees)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Supply Store Data Analysis  by Melih Zenciroglu</dc:title>
  <dc:creator>Zenciroglu, Sevket Melih (EXT - SA/Riyadh)</dc:creator>
  <cp:lastModifiedBy>Zenciroglu, Sevket Melih (EXT - SA/Riyadh)</cp:lastModifiedBy>
  <cp:revision>1</cp:revision>
  <dcterms:created xsi:type="dcterms:W3CDTF">2019-12-04T22:00:50Z</dcterms:created>
  <dcterms:modified xsi:type="dcterms:W3CDTF">2019-12-04T22:06:47Z</dcterms:modified>
</cp:coreProperties>
</file>