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42"/>
  </p:notesMasterIdLst>
  <p:sldIdLst>
    <p:sldId id="256" r:id="rId2"/>
    <p:sldId id="305" r:id="rId3"/>
    <p:sldId id="582" r:id="rId4"/>
    <p:sldId id="399" r:id="rId5"/>
    <p:sldId id="299" r:id="rId6"/>
    <p:sldId id="300" r:id="rId7"/>
    <p:sldId id="429" r:id="rId8"/>
    <p:sldId id="585" r:id="rId9"/>
    <p:sldId id="409" r:id="rId10"/>
    <p:sldId id="495" r:id="rId11"/>
    <p:sldId id="586" r:id="rId12"/>
    <p:sldId id="261" r:id="rId13"/>
    <p:sldId id="264" r:id="rId14"/>
    <p:sldId id="271" r:id="rId15"/>
    <p:sldId id="265" r:id="rId16"/>
    <p:sldId id="266" r:id="rId17"/>
    <p:sldId id="267" r:id="rId18"/>
    <p:sldId id="278" r:id="rId19"/>
    <p:sldId id="306" r:id="rId20"/>
    <p:sldId id="307" r:id="rId21"/>
    <p:sldId id="308" r:id="rId22"/>
    <p:sldId id="268" r:id="rId23"/>
    <p:sldId id="262" r:id="rId24"/>
    <p:sldId id="263" r:id="rId25"/>
    <p:sldId id="274" r:id="rId26"/>
    <p:sldId id="277" r:id="rId27"/>
    <p:sldId id="281" r:id="rId28"/>
    <p:sldId id="282" r:id="rId29"/>
    <p:sldId id="283" r:id="rId30"/>
    <p:sldId id="284" r:id="rId31"/>
    <p:sldId id="285" r:id="rId32"/>
    <p:sldId id="286" r:id="rId33"/>
    <p:sldId id="289" r:id="rId34"/>
    <p:sldId id="290" r:id="rId35"/>
    <p:sldId id="291" r:id="rId36"/>
    <p:sldId id="292" r:id="rId37"/>
    <p:sldId id="295" r:id="rId38"/>
    <p:sldId id="296" r:id="rId39"/>
    <p:sldId id="297" r:id="rId40"/>
    <p:sldId id="58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0F713-8C6D-451B-B0FB-3FCAFF529109}">
          <p14:sldIdLst>
            <p14:sldId id="256"/>
            <p14:sldId id="305"/>
            <p14:sldId id="582"/>
            <p14:sldId id="399"/>
            <p14:sldId id="299"/>
            <p14:sldId id="300"/>
            <p14:sldId id="429"/>
            <p14:sldId id="585"/>
            <p14:sldId id="409"/>
            <p14:sldId id="495"/>
            <p14:sldId id="586"/>
            <p14:sldId id="261"/>
            <p14:sldId id="264"/>
            <p14:sldId id="271"/>
            <p14:sldId id="265"/>
            <p14:sldId id="266"/>
            <p14:sldId id="267"/>
            <p14:sldId id="278"/>
            <p14:sldId id="306"/>
            <p14:sldId id="307"/>
            <p14:sldId id="308"/>
            <p14:sldId id="268"/>
            <p14:sldId id="262"/>
            <p14:sldId id="263"/>
            <p14:sldId id="274"/>
            <p14:sldId id="277"/>
            <p14:sldId id="281"/>
            <p14:sldId id="282"/>
            <p14:sldId id="283"/>
            <p14:sldId id="284"/>
            <p14:sldId id="285"/>
            <p14:sldId id="286"/>
            <p14:sldId id="289"/>
            <p14:sldId id="290"/>
            <p14:sldId id="291"/>
            <p14:sldId id="292"/>
            <p14:sldId id="295"/>
            <p14:sldId id="296"/>
            <p14:sldId id="297"/>
            <p14:sldId id="5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B7A91-7C5C-435B-9911-DFDC5C97F1CD}" v="8" dt="2022-04-25T17:55:11.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3" autoAdjust="0"/>
    <p:restoredTop sz="75061" autoAdjust="0"/>
  </p:normalViewPr>
  <p:slideViewPr>
    <p:cSldViewPr snapToGrid="0">
      <p:cViewPr varScale="1">
        <p:scale>
          <a:sx n="74" d="100"/>
          <a:sy n="74" d="100"/>
        </p:scale>
        <p:origin x="7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0D420FA-9D61-4F8E-971B-31A8212BDB43}"/>
    <pc:docChg chg="undo custSel addSld delSld modSld sldOrd">
      <pc:chgData name="Johnson, Chad" userId="29e26967-ee32-4210-a1e6-19e5305e9c5f" providerId="ADAL" clId="{00D420FA-9D61-4F8E-971B-31A8212BDB43}" dt="2022-04-21T18:17:11.336" v="2179" actId="20577"/>
      <pc:docMkLst>
        <pc:docMk/>
      </pc:docMkLst>
      <pc:sldChg chg="modSp mod">
        <pc:chgData name="Johnson, Chad" userId="29e26967-ee32-4210-a1e6-19e5305e9c5f" providerId="ADAL" clId="{00D420FA-9D61-4F8E-971B-31A8212BDB43}" dt="2022-04-18T14:33:33.143" v="43" actId="20577"/>
        <pc:sldMkLst>
          <pc:docMk/>
          <pc:sldMk cId="98013938" sldId="256"/>
        </pc:sldMkLst>
        <pc:spChg chg="mod">
          <ac:chgData name="Johnson, Chad" userId="29e26967-ee32-4210-a1e6-19e5305e9c5f" providerId="ADAL" clId="{00D420FA-9D61-4F8E-971B-31A8212BDB43}" dt="2022-04-18T14:33:33.143" v="43" actId="20577"/>
          <ac:spMkLst>
            <pc:docMk/>
            <pc:sldMk cId="98013938" sldId="256"/>
            <ac:spMk id="3" creationId="{BEB191A4-9BAA-4181-9FB9-91B9F2934CB4}"/>
          </ac:spMkLst>
        </pc:spChg>
      </pc:sldChg>
      <pc:sldChg chg="modSp new mod">
        <pc:chgData name="Johnson, Chad" userId="29e26967-ee32-4210-a1e6-19e5305e9c5f" providerId="ADAL" clId="{00D420FA-9D61-4F8E-971B-31A8212BDB43}" dt="2022-04-18T17:58:54.510" v="890" actId="20577"/>
        <pc:sldMkLst>
          <pc:docMk/>
          <pc:sldMk cId="886800231" sldId="257"/>
        </pc:sldMkLst>
        <pc:spChg chg="mod">
          <ac:chgData name="Johnson, Chad" userId="29e26967-ee32-4210-a1e6-19e5305e9c5f" providerId="ADAL" clId="{00D420FA-9D61-4F8E-971B-31A8212BDB43}" dt="2022-04-18T17:26:24.664" v="68" actId="20577"/>
          <ac:spMkLst>
            <pc:docMk/>
            <pc:sldMk cId="886800231" sldId="257"/>
            <ac:spMk id="2" creationId="{8A460BCB-D6E2-4677-A117-93CCF28A3002}"/>
          </ac:spMkLst>
        </pc:spChg>
        <pc:spChg chg="mod">
          <ac:chgData name="Johnson, Chad" userId="29e26967-ee32-4210-a1e6-19e5305e9c5f" providerId="ADAL" clId="{00D420FA-9D61-4F8E-971B-31A8212BDB43}" dt="2022-04-18T17:58:54.510" v="890" actId="20577"/>
          <ac:spMkLst>
            <pc:docMk/>
            <pc:sldMk cId="886800231" sldId="257"/>
            <ac:spMk id="3" creationId="{22B58F59-A55B-440D-8B95-45B8AA104911}"/>
          </ac:spMkLst>
        </pc:spChg>
      </pc:sldChg>
      <pc:sldChg chg="del">
        <pc:chgData name="Johnson, Chad" userId="29e26967-ee32-4210-a1e6-19e5305e9c5f" providerId="ADAL" clId="{00D420FA-9D61-4F8E-971B-31A8212BDB43}" dt="2022-04-18T14:39:21.539" v="44" actId="47"/>
        <pc:sldMkLst>
          <pc:docMk/>
          <pc:sldMk cId="3035670569" sldId="257"/>
        </pc:sldMkLst>
      </pc:sldChg>
      <pc:sldChg chg="del">
        <pc:chgData name="Johnson, Chad" userId="29e26967-ee32-4210-a1e6-19e5305e9c5f" providerId="ADAL" clId="{00D420FA-9D61-4F8E-971B-31A8212BDB43}" dt="2022-04-18T14:39:21.539" v="44" actId="47"/>
        <pc:sldMkLst>
          <pc:docMk/>
          <pc:sldMk cId="419366383" sldId="258"/>
        </pc:sldMkLst>
      </pc:sldChg>
      <pc:sldChg chg="modSp new mod">
        <pc:chgData name="Johnson, Chad" userId="29e26967-ee32-4210-a1e6-19e5305e9c5f" providerId="ADAL" clId="{00D420FA-9D61-4F8E-971B-31A8212BDB43}" dt="2022-04-18T17:46:53.469" v="713" actId="6549"/>
        <pc:sldMkLst>
          <pc:docMk/>
          <pc:sldMk cId="1610051190" sldId="258"/>
        </pc:sldMkLst>
        <pc:spChg chg="mod">
          <ac:chgData name="Johnson, Chad" userId="29e26967-ee32-4210-a1e6-19e5305e9c5f" providerId="ADAL" clId="{00D420FA-9D61-4F8E-971B-31A8212BDB43}" dt="2022-04-18T17:46:53.469" v="713" actId="6549"/>
          <ac:spMkLst>
            <pc:docMk/>
            <pc:sldMk cId="1610051190" sldId="258"/>
            <ac:spMk id="2" creationId="{922F5725-7BBF-4BFF-873B-9B08FD330237}"/>
          </ac:spMkLst>
        </pc:spChg>
        <pc:spChg chg="mod">
          <ac:chgData name="Johnson, Chad" userId="29e26967-ee32-4210-a1e6-19e5305e9c5f" providerId="ADAL" clId="{00D420FA-9D61-4F8E-971B-31A8212BDB43}" dt="2022-04-18T17:46:23.985" v="710" actId="6549"/>
          <ac:spMkLst>
            <pc:docMk/>
            <pc:sldMk cId="1610051190" sldId="258"/>
            <ac:spMk id="3" creationId="{79B85A99-45CF-4182-8AB0-1D953228AE7F}"/>
          </ac:spMkLst>
        </pc:spChg>
      </pc:sldChg>
      <pc:sldChg chg="modSp new mod">
        <pc:chgData name="Johnson, Chad" userId="29e26967-ee32-4210-a1e6-19e5305e9c5f" providerId="ADAL" clId="{00D420FA-9D61-4F8E-971B-31A8212BDB43}" dt="2022-04-18T17:48:24.630" v="783" actId="20577"/>
        <pc:sldMkLst>
          <pc:docMk/>
          <pc:sldMk cId="172522674" sldId="259"/>
        </pc:sldMkLst>
        <pc:spChg chg="mod">
          <ac:chgData name="Johnson, Chad" userId="29e26967-ee32-4210-a1e6-19e5305e9c5f" providerId="ADAL" clId="{00D420FA-9D61-4F8E-971B-31A8212BDB43}" dt="2022-04-18T17:47:28.426" v="747" actId="20577"/>
          <ac:spMkLst>
            <pc:docMk/>
            <pc:sldMk cId="172522674" sldId="259"/>
            <ac:spMk id="2" creationId="{8F63FA41-FD2F-4021-B28F-B6D868D2367A}"/>
          </ac:spMkLst>
        </pc:spChg>
        <pc:spChg chg="mod">
          <ac:chgData name="Johnson, Chad" userId="29e26967-ee32-4210-a1e6-19e5305e9c5f" providerId="ADAL" clId="{00D420FA-9D61-4F8E-971B-31A8212BDB43}" dt="2022-04-18T17:48:24.630" v="783" actId="20577"/>
          <ac:spMkLst>
            <pc:docMk/>
            <pc:sldMk cId="172522674" sldId="259"/>
            <ac:spMk id="3" creationId="{ECD1227E-6D2B-4808-B0F8-67A36A0B63F0}"/>
          </ac:spMkLst>
        </pc:spChg>
      </pc:sldChg>
      <pc:sldChg chg="del">
        <pc:chgData name="Johnson, Chad" userId="29e26967-ee32-4210-a1e6-19e5305e9c5f" providerId="ADAL" clId="{00D420FA-9D61-4F8E-971B-31A8212BDB43}" dt="2022-04-18T14:39:21.539" v="44" actId="47"/>
        <pc:sldMkLst>
          <pc:docMk/>
          <pc:sldMk cId="3506930528" sldId="259"/>
        </pc:sldMkLst>
      </pc:sldChg>
      <pc:sldChg chg="modSp add mod">
        <pc:chgData name="Johnson, Chad" userId="29e26967-ee32-4210-a1e6-19e5305e9c5f" providerId="ADAL" clId="{00D420FA-9D61-4F8E-971B-31A8212BDB43}" dt="2022-04-18T17:49:04.492" v="796" actId="6549"/>
        <pc:sldMkLst>
          <pc:docMk/>
          <pc:sldMk cId="2166053787" sldId="260"/>
        </pc:sldMkLst>
        <pc:spChg chg="mod">
          <ac:chgData name="Johnson, Chad" userId="29e26967-ee32-4210-a1e6-19e5305e9c5f" providerId="ADAL" clId="{00D420FA-9D61-4F8E-971B-31A8212BDB43}" dt="2022-04-18T17:49:04.492" v="796" actId="6549"/>
          <ac:spMkLst>
            <pc:docMk/>
            <pc:sldMk cId="2166053787" sldId="260"/>
            <ac:spMk id="3" creationId="{ECD1227E-6D2B-4808-B0F8-67A36A0B63F0}"/>
          </ac:spMkLst>
        </pc:spChg>
      </pc:sldChg>
      <pc:sldChg chg="modSp add mod">
        <pc:chgData name="Johnson, Chad" userId="29e26967-ee32-4210-a1e6-19e5305e9c5f" providerId="ADAL" clId="{00D420FA-9D61-4F8E-971B-31A8212BDB43}" dt="2022-04-18T17:52:47.426" v="803" actId="6549"/>
        <pc:sldMkLst>
          <pc:docMk/>
          <pc:sldMk cId="2905596112" sldId="261"/>
        </pc:sldMkLst>
        <pc:spChg chg="mod">
          <ac:chgData name="Johnson, Chad" userId="29e26967-ee32-4210-a1e6-19e5305e9c5f" providerId="ADAL" clId="{00D420FA-9D61-4F8E-971B-31A8212BDB43}" dt="2022-04-18T17:52:47.426" v="803" actId="6549"/>
          <ac:spMkLst>
            <pc:docMk/>
            <pc:sldMk cId="2905596112" sldId="261"/>
            <ac:spMk id="3" creationId="{ECD1227E-6D2B-4808-B0F8-67A36A0B63F0}"/>
          </ac:spMkLst>
        </pc:spChg>
      </pc:sldChg>
      <pc:sldChg chg="del">
        <pc:chgData name="Johnson, Chad" userId="29e26967-ee32-4210-a1e6-19e5305e9c5f" providerId="ADAL" clId="{00D420FA-9D61-4F8E-971B-31A8212BDB43}" dt="2022-04-18T14:39:21.539" v="44" actId="47"/>
        <pc:sldMkLst>
          <pc:docMk/>
          <pc:sldMk cId="135305995" sldId="262"/>
        </pc:sldMkLst>
      </pc:sldChg>
      <pc:sldChg chg="modSp add mod">
        <pc:chgData name="Johnson, Chad" userId="29e26967-ee32-4210-a1e6-19e5305e9c5f" providerId="ADAL" clId="{00D420FA-9D61-4F8E-971B-31A8212BDB43}" dt="2022-04-18T17:53:30.465" v="808" actId="6549"/>
        <pc:sldMkLst>
          <pc:docMk/>
          <pc:sldMk cId="3053014782" sldId="262"/>
        </pc:sldMkLst>
        <pc:spChg chg="mod">
          <ac:chgData name="Johnson, Chad" userId="29e26967-ee32-4210-a1e6-19e5305e9c5f" providerId="ADAL" clId="{00D420FA-9D61-4F8E-971B-31A8212BDB43}" dt="2022-04-18T17:53:30.465" v="808" actId="6549"/>
          <ac:spMkLst>
            <pc:docMk/>
            <pc:sldMk cId="3053014782" sldId="262"/>
            <ac:spMk id="3" creationId="{ECD1227E-6D2B-4808-B0F8-67A36A0B63F0}"/>
          </ac:spMkLst>
        </pc:spChg>
      </pc:sldChg>
      <pc:sldChg chg="modSp new mod">
        <pc:chgData name="Johnson, Chad" userId="29e26967-ee32-4210-a1e6-19e5305e9c5f" providerId="ADAL" clId="{00D420FA-9D61-4F8E-971B-31A8212BDB43}" dt="2022-04-18T17:54:56.151" v="829"/>
        <pc:sldMkLst>
          <pc:docMk/>
          <pc:sldMk cId="1847627027" sldId="263"/>
        </pc:sldMkLst>
        <pc:spChg chg="mod">
          <ac:chgData name="Johnson, Chad" userId="29e26967-ee32-4210-a1e6-19e5305e9c5f" providerId="ADAL" clId="{00D420FA-9D61-4F8E-971B-31A8212BDB43}" dt="2022-04-18T17:54:53.589" v="828" actId="20577"/>
          <ac:spMkLst>
            <pc:docMk/>
            <pc:sldMk cId="1847627027" sldId="263"/>
            <ac:spMk id="2" creationId="{36D254D2-8BDF-48AB-8744-93EB7C48D199}"/>
          </ac:spMkLst>
        </pc:spChg>
        <pc:spChg chg="mod">
          <ac:chgData name="Johnson, Chad" userId="29e26967-ee32-4210-a1e6-19e5305e9c5f" providerId="ADAL" clId="{00D420FA-9D61-4F8E-971B-31A8212BDB43}" dt="2022-04-18T17:54:56.151" v="829"/>
          <ac:spMkLst>
            <pc:docMk/>
            <pc:sldMk cId="1847627027" sldId="263"/>
            <ac:spMk id="3" creationId="{7C89BAB1-0BB1-4B73-9DA9-4212D60B5701}"/>
          </ac:spMkLst>
        </pc:spChg>
      </pc:sldChg>
      <pc:sldChg chg="del">
        <pc:chgData name="Johnson, Chad" userId="29e26967-ee32-4210-a1e6-19e5305e9c5f" providerId="ADAL" clId="{00D420FA-9D61-4F8E-971B-31A8212BDB43}" dt="2022-04-18T14:39:21.539" v="44" actId="47"/>
        <pc:sldMkLst>
          <pc:docMk/>
          <pc:sldMk cId="1008363185" sldId="264"/>
        </pc:sldMkLst>
      </pc:sldChg>
      <pc:sldChg chg="modSp new mod">
        <pc:chgData name="Johnson, Chad" userId="29e26967-ee32-4210-a1e6-19e5305e9c5f" providerId="ADAL" clId="{00D420FA-9D61-4F8E-971B-31A8212BDB43}" dt="2022-04-18T17:56:22.498" v="857" actId="27636"/>
        <pc:sldMkLst>
          <pc:docMk/>
          <pc:sldMk cId="1346926199" sldId="264"/>
        </pc:sldMkLst>
        <pc:spChg chg="mod">
          <ac:chgData name="Johnson, Chad" userId="29e26967-ee32-4210-a1e6-19e5305e9c5f" providerId="ADAL" clId="{00D420FA-9D61-4F8E-971B-31A8212BDB43}" dt="2022-04-18T17:56:08.186" v="851" actId="20577"/>
          <ac:spMkLst>
            <pc:docMk/>
            <pc:sldMk cId="1346926199" sldId="264"/>
            <ac:spMk id="2" creationId="{ED138CDF-2EA4-43D5-BBDD-B9D5FAD86538}"/>
          </ac:spMkLst>
        </pc:spChg>
        <pc:spChg chg="mod">
          <ac:chgData name="Johnson, Chad" userId="29e26967-ee32-4210-a1e6-19e5305e9c5f" providerId="ADAL" clId="{00D420FA-9D61-4F8E-971B-31A8212BDB43}" dt="2022-04-18T17:56:22.498" v="857" actId="27636"/>
          <ac:spMkLst>
            <pc:docMk/>
            <pc:sldMk cId="1346926199" sldId="264"/>
            <ac:spMk id="3" creationId="{23AD161A-C87A-4D31-8946-0BF0C724FF4B}"/>
          </ac:spMkLst>
        </pc:spChg>
      </pc:sldChg>
      <pc:sldChg chg="addSp delSp modSp new mod">
        <pc:chgData name="Johnson, Chad" userId="29e26967-ee32-4210-a1e6-19e5305e9c5f" providerId="ADAL" clId="{00D420FA-9D61-4F8E-971B-31A8212BDB43}" dt="2022-04-18T17:58:26.749" v="862" actId="1076"/>
        <pc:sldMkLst>
          <pc:docMk/>
          <pc:sldMk cId="4006535379" sldId="265"/>
        </pc:sldMkLst>
        <pc:spChg chg="del">
          <ac:chgData name="Johnson, Chad" userId="29e26967-ee32-4210-a1e6-19e5305e9c5f" providerId="ADAL" clId="{00D420FA-9D61-4F8E-971B-31A8212BDB43}" dt="2022-04-18T17:58:16.673" v="859" actId="22"/>
          <ac:spMkLst>
            <pc:docMk/>
            <pc:sldMk cId="4006535379" sldId="265"/>
            <ac:spMk id="3" creationId="{0BC86129-0CA9-4A2B-8331-1976EF6099E1}"/>
          </ac:spMkLst>
        </pc:spChg>
        <pc:picChg chg="add mod ord">
          <ac:chgData name="Johnson, Chad" userId="29e26967-ee32-4210-a1e6-19e5305e9c5f" providerId="ADAL" clId="{00D420FA-9D61-4F8E-971B-31A8212BDB43}" dt="2022-04-18T17:58:26.749" v="862" actId="1076"/>
          <ac:picMkLst>
            <pc:docMk/>
            <pc:sldMk cId="4006535379" sldId="265"/>
            <ac:picMk id="5" creationId="{AF1A081C-3CFE-4698-BB5D-42A1DDC1941C}"/>
          </ac:picMkLst>
        </pc:picChg>
      </pc:sldChg>
      <pc:sldChg chg="addSp modSp new mod ord">
        <pc:chgData name="Johnson, Chad" userId="29e26967-ee32-4210-a1e6-19e5305e9c5f" providerId="ADAL" clId="{00D420FA-9D61-4F8E-971B-31A8212BDB43}" dt="2022-04-18T18:53:32.240" v="1323"/>
        <pc:sldMkLst>
          <pc:docMk/>
          <pc:sldMk cId="1162734972" sldId="266"/>
        </pc:sldMkLst>
        <pc:spChg chg="mod">
          <ac:chgData name="Johnson, Chad" userId="29e26967-ee32-4210-a1e6-19e5305e9c5f" providerId="ADAL" clId="{00D420FA-9D61-4F8E-971B-31A8212BDB43}" dt="2022-04-18T18:01:57.051" v="909" actId="20577"/>
          <ac:spMkLst>
            <pc:docMk/>
            <pc:sldMk cId="1162734972" sldId="266"/>
            <ac:spMk id="2" creationId="{DBBCA570-19A0-4C77-B479-42CC22CEC9FF}"/>
          </ac:spMkLst>
        </pc:spChg>
        <pc:spChg chg="mod">
          <ac:chgData name="Johnson, Chad" userId="29e26967-ee32-4210-a1e6-19e5305e9c5f" providerId="ADAL" clId="{00D420FA-9D61-4F8E-971B-31A8212BDB43}" dt="2022-04-18T18:01:58.988" v="911" actId="20577"/>
          <ac:spMkLst>
            <pc:docMk/>
            <pc:sldMk cId="1162734972" sldId="266"/>
            <ac:spMk id="3" creationId="{B40CCA34-16C7-4CEA-8DFE-AA19CAB59640}"/>
          </ac:spMkLst>
        </pc:spChg>
        <pc:picChg chg="add mod">
          <ac:chgData name="Johnson, Chad" userId="29e26967-ee32-4210-a1e6-19e5305e9c5f" providerId="ADAL" clId="{00D420FA-9D61-4F8E-971B-31A8212BDB43}" dt="2022-04-18T18:02:25.423" v="915" actId="1076"/>
          <ac:picMkLst>
            <pc:docMk/>
            <pc:sldMk cId="1162734972" sldId="266"/>
            <ac:picMk id="5" creationId="{F6503120-80F7-4797-8789-FCF5BE3EC082}"/>
          </ac:picMkLst>
        </pc:picChg>
      </pc:sldChg>
      <pc:sldChg chg="modSp new mod">
        <pc:chgData name="Johnson, Chad" userId="29e26967-ee32-4210-a1e6-19e5305e9c5f" providerId="ADAL" clId="{00D420FA-9D61-4F8E-971B-31A8212BDB43}" dt="2022-04-18T18:03:19.136" v="949" actId="20577"/>
        <pc:sldMkLst>
          <pc:docMk/>
          <pc:sldMk cId="2687159953" sldId="267"/>
        </pc:sldMkLst>
        <pc:spChg chg="mod">
          <ac:chgData name="Johnson, Chad" userId="29e26967-ee32-4210-a1e6-19e5305e9c5f" providerId="ADAL" clId="{00D420FA-9D61-4F8E-971B-31A8212BDB43}" dt="2022-04-18T18:03:15.478" v="947" actId="20577"/>
          <ac:spMkLst>
            <pc:docMk/>
            <pc:sldMk cId="2687159953" sldId="267"/>
            <ac:spMk id="2" creationId="{79D25ECC-5800-4BF8-BBE5-CCC958658E0B}"/>
          </ac:spMkLst>
        </pc:spChg>
        <pc:spChg chg="mod">
          <ac:chgData name="Johnson, Chad" userId="29e26967-ee32-4210-a1e6-19e5305e9c5f" providerId="ADAL" clId="{00D420FA-9D61-4F8E-971B-31A8212BDB43}" dt="2022-04-18T18:03:19.136" v="949" actId="20577"/>
          <ac:spMkLst>
            <pc:docMk/>
            <pc:sldMk cId="2687159953" sldId="267"/>
            <ac:spMk id="3" creationId="{48DC92CD-E36E-41D8-8738-69B2B3EC73A2}"/>
          </ac:spMkLst>
        </pc:spChg>
      </pc:sldChg>
      <pc:sldChg chg="modSp new mod">
        <pc:chgData name="Johnson, Chad" userId="29e26967-ee32-4210-a1e6-19e5305e9c5f" providerId="ADAL" clId="{00D420FA-9D61-4F8E-971B-31A8212BDB43}" dt="2022-04-18T18:05:34.061" v="966" actId="20577"/>
        <pc:sldMkLst>
          <pc:docMk/>
          <pc:sldMk cId="3629709362" sldId="268"/>
        </pc:sldMkLst>
        <pc:spChg chg="mod">
          <ac:chgData name="Johnson, Chad" userId="29e26967-ee32-4210-a1e6-19e5305e9c5f" providerId="ADAL" clId="{00D420FA-9D61-4F8E-971B-31A8212BDB43}" dt="2022-04-18T18:05:34.061" v="966" actId="20577"/>
          <ac:spMkLst>
            <pc:docMk/>
            <pc:sldMk cId="3629709362" sldId="268"/>
            <ac:spMk id="3" creationId="{911293CE-D47F-4CE3-9456-1A7C4E2CBD0A}"/>
          </ac:spMkLst>
        </pc:spChg>
      </pc:sldChg>
      <pc:sldChg chg="addSp modSp new mod">
        <pc:chgData name="Johnson, Chad" userId="29e26967-ee32-4210-a1e6-19e5305e9c5f" providerId="ADAL" clId="{00D420FA-9D61-4F8E-971B-31A8212BDB43}" dt="2022-04-18T18:06:56.259" v="973" actId="1076"/>
        <pc:sldMkLst>
          <pc:docMk/>
          <pc:sldMk cId="3377252450" sldId="269"/>
        </pc:sldMkLst>
        <pc:spChg chg="mod">
          <ac:chgData name="Johnson, Chad" userId="29e26967-ee32-4210-a1e6-19e5305e9c5f" providerId="ADAL" clId="{00D420FA-9D61-4F8E-971B-31A8212BDB43}" dt="2022-04-18T18:05:53.893" v="968"/>
          <ac:spMkLst>
            <pc:docMk/>
            <pc:sldMk cId="3377252450" sldId="269"/>
            <ac:spMk id="2" creationId="{943EF83C-68D3-4A5A-B378-20ED0F05091D}"/>
          </ac:spMkLst>
        </pc:spChg>
        <pc:spChg chg="mod">
          <ac:chgData name="Johnson, Chad" userId="29e26967-ee32-4210-a1e6-19e5305e9c5f" providerId="ADAL" clId="{00D420FA-9D61-4F8E-971B-31A8212BDB43}" dt="2022-04-18T18:06:36.144" v="970" actId="6549"/>
          <ac:spMkLst>
            <pc:docMk/>
            <pc:sldMk cId="3377252450" sldId="269"/>
            <ac:spMk id="3" creationId="{ED49D603-91AB-4825-86C9-1D90AB51AE29}"/>
          </ac:spMkLst>
        </pc:spChg>
        <pc:picChg chg="add mod">
          <ac:chgData name="Johnson, Chad" userId="29e26967-ee32-4210-a1e6-19e5305e9c5f" providerId="ADAL" clId="{00D420FA-9D61-4F8E-971B-31A8212BDB43}" dt="2022-04-18T18:06:56.259" v="973" actId="1076"/>
          <ac:picMkLst>
            <pc:docMk/>
            <pc:sldMk cId="3377252450" sldId="269"/>
            <ac:picMk id="5" creationId="{4D04320C-FC6A-4283-88BC-BDBE72AEAFB4}"/>
          </ac:picMkLst>
        </pc:picChg>
      </pc:sldChg>
      <pc:sldChg chg="del">
        <pc:chgData name="Johnson, Chad" userId="29e26967-ee32-4210-a1e6-19e5305e9c5f" providerId="ADAL" clId="{00D420FA-9D61-4F8E-971B-31A8212BDB43}" dt="2022-04-18T14:39:21.539" v="44" actId="47"/>
        <pc:sldMkLst>
          <pc:docMk/>
          <pc:sldMk cId="1179131165" sldId="270"/>
        </pc:sldMkLst>
      </pc:sldChg>
      <pc:sldChg chg="addSp modSp new mod">
        <pc:chgData name="Johnson, Chad" userId="29e26967-ee32-4210-a1e6-19e5305e9c5f" providerId="ADAL" clId="{00D420FA-9D61-4F8E-971B-31A8212BDB43}" dt="2022-04-18T18:08:37.312" v="1010" actId="20577"/>
        <pc:sldMkLst>
          <pc:docMk/>
          <pc:sldMk cId="1405604503" sldId="270"/>
        </pc:sldMkLst>
        <pc:spChg chg="mod">
          <ac:chgData name="Johnson, Chad" userId="29e26967-ee32-4210-a1e6-19e5305e9c5f" providerId="ADAL" clId="{00D420FA-9D61-4F8E-971B-31A8212BDB43}" dt="2022-04-18T18:07:38.464" v="977" actId="20577"/>
          <ac:spMkLst>
            <pc:docMk/>
            <pc:sldMk cId="1405604503" sldId="270"/>
            <ac:spMk id="2" creationId="{28FF30DF-5FEB-4F66-A0EC-8AA369B35E22}"/>
          </ac:spMkLst>
        </pc:spChg>
        <pc:spChg chg="mod">
          <ac:chgData name="Johnson, Chad" userId="29e26967-ee32-4210-a1e6-19e5305e9c5f" providerId="ADAL" clId="{00D420FA-9D61-4F8E-971B-31A8212BDB43}" dt="2022-04-18T18:08:37.312" v="1010" actId="20577"/>
          <ac:spMkLst>
            <pc:docMk/>
            <pc:sldMk cId="1405604503" sldId="270"/>
            <ac:spMk id="3" creationId="{E8A2C74B-32E4-447B-8F80-5BB8107B0499}"/>
          </ac:spMkLst>
        </pc:spChg>
        <pc:picChg chg="add mod">
          <ac:chgData name="Johnson, Chad" userId="29e26967-ee32-4210-a1e6-19e5305e9c5f" providerId="ADAL" clId="{00D420FA-9D61-4F8E-971B-31A8212BDB43}" dt="2022-04-18T18:08:27.323" v="983" actId="1076"/>
          <ac:picMkLst>
            <pc:docMk/>
            <pc:sldMk cId="1405604503" sldId="270"/>
            <ac:picMk id="5" creationId="{45EBA3AE-D9CA-4CBC-9A2B-4D46B52B9E99}"/>
          </ac:picMkLst>
        </pc:picChg>
      </pc:sldChg>
      <pc:sldChg chg="addSp modSp new mod">
        <pc:chgData name="Johnson, Chad" userId="29e26967-ee32-4210-a1e6-19e5305e9c5f" providerId="ADAL" clId="{00D420FA-9D61-4F8E-971B-31A8212BDB43}" dt="2022-04-18T18:09:58.688" v="1016" actId="1076"/>
        <pc:sldMkLst>
          <pc:docMk/>
          <pc:sldMk cId="649000694" sldId="271"/>
        </pc:sldMkLst>
        <pc:spChg chg="mod">
          <ac:chgData name="Johnson, Chad" userId="29e26967-ee32-4210-a1e6-19e5305e9c5f" providerId="ADAL" clId="{00D420FA-9D61-4F8E-971B-31A8212BDB43}" dt="2022-04-18T18:09:00.369" v="1012"/>
          <ac:spMkLst>
            <pc:docMk/>
            <pc:sldMk cId="649000694" sldId="271"/>
            <ac:spMk id="2" creationId="{7A726C46-584E-44D3-B4C2-AF2500DB890A}"/>
          </ac:spMkLst>
        </pc:spChg>
        <pc:spChg chg="mod">
          <ac:chgData name="Johnson, Chad" userId="29e26967-ee32-4210-a1e6-19e5305e9c5f" providerId="ADAL" clId="{00D420FA-9D61-4F8E-971B-31A8212BDB43}" dt="2022-04-18T18:09:35.075" v="1014" actId="6549"/>
          <ac:spMkLst>
            <pc:docMk/>
            <pc:sldMk cId="649000694" sldId="271"/>
            <ac:spMk id="3" creationId="{54BB896B-C68C-458F-A398-F554AAB9016C}"/>
          </ac:spMkLst>
        </pc:spChg>
        <pc:picChg chg="add mod">
          <ac:chgData name="Johnson, Chad" userId="29e26967-ee32-4210-a1e6-19e5305e9c5f" providerId="ADAL" clId="{00D420FA-9D61-4F8E-971B-31A8212BDB43}" dt="2022-04-18T18:09:58.688" v="1016" actId="1076"/>
          <ac:picMkLst>
            <pc:docMk/>
            <pc:sldMk cId="649000694" sldId="271"/>
            <ac:picMk id="5" creationId="{4BE65240-1AFC-4422-B5E8-B33D0DA8C371}"/>
          </ac:picMkLst>
        </pc:picChg>
      </pc:sldChg>
      <pc:sldChg chg="modSp new mod">
        <pc:chgData name="Johnson, Chad" userId="29e26967-ee32-4210-a1e6-19e5305e9c5f" providerId="ADAL" clId="{00D420FA-9D61-4F8E-971B-31A8212BDB43}" dt="2022-04-18T18:13:49.639" v="1027" actId="6549"/>
        <pc:sldMkLst>
          <pc:docMk/>
          <pc:sldMk cId="1323991609" sldId="272"/>
        </pc:sldMkLst>
        <pc:spChg chg="mod">
          <ac:chgData name="Johnson, Chad" userId="29e26967-ee32-4210-a1e6-19e5305e9c5f" providerId="ADAL" clId="{00D420FA-9D61-4F8E-971B-31A8212BDB43}" dt="2022-04-18T18:10:56.336" v="1018"/>
          <ac:spMkLst>
            <pc:docMk/>
            <pc:sldMk cId="1323991609" sldId="272"/>
            <ac:spMk id="2" creationId="{6C714404-DEE1-4CDA-86C8-1521F907519D}"/>
          </ac:spMkLst>
        </pc:spChg>
        <pc:spChg chg="mod">
          <ac:chgData name="Johnson, Chad" userId="29e26967-ee32-4210-a1e6-19e5305e9c5f" providerId="ADAL" clId="{00D420FA-9D61-4F8E-971B-31A8212BDB43}" dt="2022-04-18T18:13:49.639" v="1027" actId="6549"/>
          <ac:spMkLst>
            <pc:docMk/>
            <pc:sldMk cId="1323991609" sldId="272"/>
            <ac:spMk id="3" creationId="{9D4D8D63-4C18-47FE-A69D-DE63AD1170B3}"/>
          </ac:spMkLst>
        </pc:spChg>
      </pc:sldChg>
      <pc:sldChg chg="modSp new mod">
        <pc:chgData name="Johnson, Chad" userId="29e26967-ee32-4210-a1e6-19e5305e9c5f" providerId="ADAL" clId="{00D420FA-9D61-4F8E-971B-31A8212BDB43}" dt="2022-04-18T18:16:15.290" v="1032" actId="20577"/>
        <pc:sldMkLst>
          <pc:docMk/>
          <pc:sldMk cId="4231007833" sldId="273"/>
        </pc:sldMkLst>
        <pc:spChg chg="mod">
          <ac:chgData name="Johnson, Chad" userId="29e26967-ee32-4210-a1e6-19e5305e9c5f" providerId="ADAL" clId="{00D420FA-9D61-4F8E-971B-31A8212BDB43}" dt="2022-04-18T18:14:47.866" v="1029"/>
          <ac:spMkLst>
            <pc:docMk/>
            <pc:sldMk cId="4231007833" sldId="273"/>
            <ac:spMk id="2" creationId="{1CB1693F-2EE4-4B54-BAAE-2A9229876738}"/>
          </ac:spMkLst>
        </pc:spChg>
        <pc:spChg chg="mod">
          <ac:chgData name="Johnson, Chad" userId="29e26967-ee32-4210-a1e6-19e5305e9c5f" providerId="ADAL" clId="{00D420FA-9D61-4F8E-971B-31A8212BDB43}" dt="2022-04-18T18:16:15.290" v="1032" actId="20577"/>
          <ac:spMkLst>
            <pc:docMk/>
            <pc:sldMk cId="4231007833" sldId="273"/>
            <ac:spMk id="3" creationId="{E83715B7-EAF3-40CB-B4E6-CC0457887B92}"/>
          </ac:spMkLst>
        </pc:spChg>
      </pc:sldChg>
      <pc:sldChg chg="addSp delSp modSp new mod">
        <pc:chgData name="Johnson, Chad" userId="29e26967-ee32-4210-a1e6-19e5305e9c5f" providerId="ADAL" clId="{00D420FA-9D61-4F8E-971B-31A8212BDB43}" dt="2022-04-18T18:17:26.973" v="1063" actId="20577"/>
        <pc:sldMkLst>
          <pc:docMk/>
          <pc:sldMk cId="1099778852" sldId="274"/>
        </pc:sldMkLst>
        <pc:spChg chg="mod">
          <ac:chgData name="Johnson, Chad" userId="29e26967-ee32-4210-a1e6-19e5305e9c5f" providerId="ADAL" clId="{00D420FA-9D61-4F8E-971B-31A8212BDB43}" dt="2022-04-18T18:17:26.973" v="1063" actId="20577"/>
          <ac:spMkLst>
            <pc:docMk/>
            <pc:sldMk cId="1099778852" sldId="274"/>
            <ac:spMk id="2" creationId="{AA142C35-2A68-4859-85F9-11045793647C}"/>
          </ac:spMkLst>
        </pc:spChg>
        <pc:spChg chg="del">
          <ac:chgData name="Johnson, Chad" userId="29e26967-ee32-4210-a1e6-19e5305e9c5f" providerId="ADAL" clId="{00D420FA-9D61-4F8E-971B-31A8212BDB43}" dt="2022-04-18T18:16:48.887" v="1034" actId="22"/>
          <ac:spMkLst>
            <pc:docMk/>
            <pc:sldMk cId="1099778852" sldId="274"/>
            <ac:spMk id="3" creationId="{0E46F61A-AABE-46A9-A148-D82D747C5E0C}"/>
          </ac:spMkLst>
        </pc:spChg>
        <pc:picChg chg="add mod ord">
          <ac:chgData name="Johnson, Chad" userId="29e26967-ee32-4210-a1e6-19e5305e9c5f" providerId="ADAL" clId="{00D420FA-9D61-4F8E-971B-31A8212BDB43}" dt="2022-04-18T18:16:58.473" v="1037" actId="1076"/>
          <ac:picMkLst>
            <pc:docMk/>
            <pc:sldMk cId="1099778852" sldId="274"/>
            <ac:picMk id="5" creationId="{D8F1E859-6C4C-4781-9B09-75DF943ABDC0}"/>
          </ac:picMkLst>
        </pc:picChg>
      </pc:sldChg>
      <pc:sldChg chg="addSp delSp modSp new mod">
        <pc:chgData name="Johnson, Chad" userId="29e26967-ee32-4210-a1e6-19e5305e9c5f" providerId="ADAL" clId="{00D420FA-9D61-4F8E-971B-31A8212BDB43}" dt="2022-04-18T18:18:09.082" v="1089" actId="20577"/>
        <pc:sldMkLst>
          <pc:docMk/>
          <pc:sldMk cId="282453455" sldId="275"/>
        </pc:sldMkLst>
        <pc:spChg chg="mod">
          <ac:chgData name="Johnson, Chad" userId="29e26967-ee32-4210-a1e6-19e5305e9c5f" providerId="ADAL" clId="{00D420FA-9D61-4F8E-971B-31A8212BDB43}" dt="2022-04-18T18:18:09.082" v="1089" actId="20577"/>
          <ac:spMkLst>
            <pc:docMk/>
            <pc:sldMk cId="282453455" sldId="275"/>
            <ac:spMk id="2" creationId="{35D01298-226D-4447-918D-1A56E42B4BD7}"/>
          </ac:spMkLst>
        </pc:spChg>
        <pc:spChg chg="del">
          <ac:chgData name="Johnson, Chad" userId="29e26967-ee32-4210-a1e6-19e5305e9c5f" providerId="ADAL" clId="{00D420FA-9D61-4F8E-971B-31A8212BDB43}" dt="2022-04-18T18:17:54.507" v="1065" actId="22"/>
          <ac:spMkLst>
            <pc:docMk/>
            <pc:sldMk cId="282453455" sldId="275"/>
            <ac:spMk id="3" creationId="{8927814C-B370-43A0-BFD9-33A0E3503034}"/>
          </ac:spMkLst>
        </pc:spChg>
        <pc:picChg chg="add mod ord">
          <ac:chgData name="Johnson, Chad" userId="29e26967-ee32-4210-a1e6-19e5305e9c5f" providerId="ADAL" clId="{00D420FA-9D61-4F8E-971B-31A8212BDB43}" dt="2022-04-18T18:18:02.047" v="1067" actId="14100"/>
          <ac:picMkLst>
            <pc:docMk/>
            <pc:sldMk cId="282453455" sldId="275"/>
            <ac:picMk id="5" creationId="{BED2130D-E4E7-4220-B5EA-65DB1B316856}"/>
          </ac:picMkLst>
        </pc:picChg>
      </pc:sldChg>
      <pc:sldChg chg="modSp new mod">
        <pc:chgData name="Johnson, Chad" userId="29e26967-ee32-4210-a1e6-19e5305e9c5f" providerId="ADAL" clId="{00D420FA-9D61-4F8E-971B-31A8212BDB43}" dt="2022-04-18T18:23:31.184" v="1123" actId="20577"/>
        <pc:sldMkLst>
          <pc:docMk/>
          <pc:sldMk cId="976998290" sldId="276"/>
        </pc:sldMkLst>
        <pc:spChg chg="mod">
          <ac:chgData name="Johnson, Chad" userId="29e26967-ee32-4210-a1e6-19e5305e9c5f" providerId="ADAL" clId="{00D420FA-9D61-4F8E-971B-31A8212BDB43}" dt="2022-04-18T18:19:56.277" v="1091"/>
          <ac:spMkLst>
            <pc:docMk/>
            <pc:sldMk cId="976998290" sldId="276"/>
            <ac:spMk id="2" creationId="{667C2B5B-52AB-4A6B-A451-4836BB028842}"/>
          </ac:spMkLst>
        </pc:spChg>
        <pc:spChg chg="mod">
          <ac:chgData name="Johnson, Chad" userId="29e26967-ee32-4210-a1e6-19e5305e9c5f" providerId="ADAL" clId="{00D420FA-9D61-4F8E-971B-31A8212BDB43}" dt="2022-04-18T18:23:31.184" v="1123" actId="20577"/>
          <ac:spMkLst>
            <pc:docMk/>
            <pc:sldMk cId="976998290" sldId="276"/>
            <ac:spMk id="3" creationId="{B12294BC-30A8-4860-8349-50F6AD25A71B}"/>
          </ac:spMkLst>
        </pc:spChg>
      </pc:sldChg>
      <pc:sldChg chg="del">
        <pc:chgData name="Johnson, Chad" userId="29e26967-ee32-4210-a1e6-19e5305e9c5f" providerId="ADAL" clId="{00D420FA-9D61-4F8E-971B-31A8212BDB43}" dt="2022-04-18T14:39:21.539" v="44" actId="47"/>
        <pc:sldMkLst>
          <pc:docMk/>
          <pc:sldMk cId="1465834787" sldId="277"/>
        </pc:sldMkLst>
      </pc:sldChg>
      <pc:sldChg chg="modSp new del mod">
        <pc:chgData name="Johnson, Chad" userId="29e26967-ee32-4210-a1e6-19e5305e9c5f" providerId="ADAL" clId="{00D420FA-9D61-4F8E-971B-31A8212BDB43}" dt="2022-04-18T18:38:37.796" v="1294" actId="2696"/>
        <pc:sldMkLst>
          <pc:docMk/>
          <pc:sldMk cId="3804215909" sldId="277"/>
        </pc:sldMkLst>
        <pc:spChg chg="mod">
          <ac:chgData name="Johnson, Chad" userId="29e26967-ee32-4210-a1e6-19e5305e9c5f" providerId="ADAL" clId="{00D420FA-9D61-4F8E-971B-31A8212BDB43}" dt="2022-04-18T18:29:14.429" v="1147" actId="20577"/>
          <ac:spMkLst>
            <pc:docMk/>
            <pc:sldMk cId="3804215909" sldId="277"/>
            <ac:spMk id="2" creationId="{EBEF6DF8-ED15-4872-A5B0-0CF47CA833D6}"/>
          </ac:spMkLst>
        </pc:spChg>
        <pc:spChg chg="mod">
          <ac:chgData name="Johnson, Chad" userId="29e26967-ee32-4210-a1e6-19e5305e9c5f" providerId="ADAL" clId="{00D420FA-9D61-4F8E-971B-31A8212BDB43}" dt="2022-04-18T18:29:59.643" v="1157" actId="20577"/>
          <ac:spMkLst>
            <pc:docMk/>
            <pc:sldMk cId="3804215909" sldId="277"/>
            <ac:spMk id="3" creationId="{2B527EF5-FE11-4CAF-B932-0A5683DB7577}"/>
          </ac:spMkLst>
        </pc:spChg>
      </pc:sldChg>
      <pc:sldChg chg="del">
        <pc:chgData name="Johnson, Chad" userId="29e26967-ee32-4210-a1e6-19e5305e9c5f" providerId="ADAL" clId="{00D420FA-9D61-4F8E-971B-31A8212BDB43}" dt="2022-04-18T14:39:21.539" v="44" actId="47"/>
        <pc:sldMkLst>
          <pc:docMk/>
          <pc:sldMk cId="139512484" sldId="278"/>
        </pc:sldMkLst>
      </pc:sldChg>
      <pc:sldChg chg="modSp add del mod">
        <pc:chgData name="Johnson, Chad" userId="29e26967-ee32-4210-a1e6-19e5305e9c5f" providerId="ADAL" clId="{00D420FA-9D61-4F8E-971B-31A8212BDB43}" dt="2022-04-18T18:38:33.279" v="1293" actId="2696"/>
        <pc:sldMkLst>
          <pc:docMk/>
          <pc:sldMk cId="1591904119" sldId="278"/>
        </pc:sldMkLst>
        <pc:spChg chg="mod">
          <ac:chgData name="Johnson, Chad" userId="29e26967-ee32-4210-a1e6-19e5305e9c5f" providerId="ADAL" clId="{00D420FA-9D61-4F8E-971B-31A8212BDB43}" dt="2022-04-18T18:31:05.260" v="1167" actId="20577"/>
          <ac:spMkLst>
            <pc:docMk/>
            <pc:sldMk cId="1591904119" sldId="278"/>
            <ac:spMk id="3" creationId="{2B527EF5-FE11-4CAF-B932-0A5683DB7577}"/>
          </ac:spMkLst>
        </pc:spChg>
      </pc:sldChg>
      <pc:sldChg chg="del">
        <pc:chgData name="Johnson, Chad" userId="29e26967-ee32-4210-a1e6-19e5305e9c5f" providerId="ADAL" clId="{00D420FA-9D61-4F8E-971B-31A8212BDB43}" dt="2022-04-18T14:39:21.539" v="44" actId="47"/>
        <pc:sldMkLst>
          <pc:docMk/>
          <pc:sldMk cId="577087293" sldId="279"/>
        </pc:sldMkLst>
      </pc:sldChg>
      <pc:sldChg chg="modSp add del mod">
        <pc:chgData name="Johnson, Chad" userId="29e26967-ee32-4210-a1e6-19e5305e9c5f" providerId="ADAL" clId="{00D420FA-9D61-4F8E-971B-31A8212BDB43}" dt="2022-04-18T18:38:29.180" v="1292" actId="2696"/>
        <pc:sldMkLst>
          <pc:docMk/>
          <pc:sldMk cId="3767392768" sldId="279"/>
        </pc:sldMkLst>
        <pc:spChg chg="mod">
          <ac:chgData name="Johnson, Chad" userId="29e26967-ee32-4210-a1e6-19e5305e9c5f" providerId="ADAL" clId="{00D420FA-9D61-4F8E-971B-31A8212BDB43}" dt="2022-04-18T18:31:41.371" v="1190" actId="20577"/>
          <ac:spMkLst>
            <pc:docMk/>
            <pc:sldMk cId="3767392768" sldId="279"/>
            <ac:spMk id="3" creationId="{2B527EF5-FE11-4CAF-B932-0A5683DB7577}"/>
          </ac:spMkLst>
        </pc:spChg>
      </pc:sldChg>
      <pc:sldChg chg="modSp add mod ord">
        <pc:chgData name="Johnson, Chad" userId="29e26967-ee32-4210-a1e6-19e5305e9c5f" providerId="ADAL" clId="{00D420FA-9D61-4F8E-971B-31A8212BDB43}" dt="2022-04-18T18:38:42.374" v="1296"/>
        <pc:sldMkLst>
          <pc:docMk/>
          <pc:sldMk cId="2102294627" sldId="280"/>
        </pc:sldMkLst>
        <pc:spChg chg="mod">
          <ac:chgData name="Johnson, Chad" userId="29e26967-ee32-4210-a1e6-19e5305e9c5f" providerId="ADAL" clId="{00D420FA-9D61-4F8E-971B-31A8212BDB43}" dt="2022-04-18T18:32:06.836" v="1194" actId="20577"/>
          <ac:spMkLst>
            <pc:docMk/>
            <pc:sldMk cId="2102294627" sldId="280"/>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498801472" sldId="280"/>
        </pc:sldMkLst>
      </pc:sldChg>
      <pc:sldChg chg="modSp add mod ord">
        <pc:chgData name="Johnson, Chad" userId="29e26967-ee32-4210-a1e6-19e5305e9c5f" providerId="ADAL" clId="{00D420FA-9D61-4F8E-971B-31A8212BDB43}" dt="2022-04-18T18:38:47.847" v="1298"/>
        <pc:sldMkLst>
          <pc:docMk/>
          <pc:sldMk cId="2144618151" sldId="281"/>
        </pc:sldMkLst>
        <pc:spChg chg="mod">
          <ac:chgData name="Johnson, Chad" userId="29e26967-ee32-4210-a1e6-19e5305e9c5f" providerId="ADAL" clId="{00D420FA-9D61-4F8E-971B-31A8212BDB43}" dt="2022-04-18T18:38:18.281" v="1291" actId="6549"/>
          <ac:spMkLst>
            <pc:docMk/>
            <pc:sldMk cId="2144618151" sldId="281"/>
            <ac:spMk id="3" creationId="{2B527EF5-FE11-4CAF-B932-0A5683DB7577}"/>
          </ac:spMkLst>
        </pc:spChg>
      </pc:sldChg>
      <pc:sldChg chg="del">
        <pc:chgData name="Johnson, Chad" userId="29e26967-ee32-4210-a1e6-19e5305e9c5f" providerId="ADAL" clId="{00D420FA-9D61-4F8E-971B-31A8212BDB43}" dt="2022-04-18T14:39:21.539" v="44" actId="47"/>
        <pc:sldMkLst>
          <pc:docMk/>
          <pc:sldMk cId="3033002734" sldId="281"/>
        </pc:sldMkLst>
      </pc:sldChg>
      <pc:sldChg chg="del">
        <pc:chgData name="Johnson, Chad" userId="29e26967-ee32-4210-a1e6-19e5305e9c5f" providerId="ADAL" clId="{00D420FA-9D61-4F8E-971B-31A8212BDB43}" dt="2022-04-18T14:39:21.539" v="44" actId="47"/>
        <pc:sldMkLst>
          <pc:docMk/>
          <pc:sldMk cId="2221161097" sldId="282"/>
        </pc:sldMkLst>
      </pc:sldChg>
      <pc:sldChg chg="modSp new mod">
        <pc:chgData name="Johnson, Chad" userId="29e26967-ee32-4210-a1e6-19e5305e9c5f" providerId="ADAL" clId="{00D420FA-9D61-4F8E-971B-31A8212BDB43}" dt="2022-04-18T18:41:45.160" v="1300" actId="27636"/>
        <pc:sldMkLst>
          <pc:docMk/>
          <pc:sldMk cId="3233767727" sldId="282"/>
        </pc:sldMkLst>
        <pc:spChg chg="mod">
          <ac:chgData name="Johnson, Chad" userId="29e26967-ee32-4210-a1e6-19e5305e9c5f" providerId="ADAL" clId="{00D420FA-9D61-4F8E-971B-31A8212BDB43}" dt="2022-04-18T18:36:03.289" v="1229" actId="20577"/>
          <ac:spMkLst>
            <pc:docMk/>
            <pc:sldMk cId="3233767727" sldId="282"/>
            <ac:spMk id="2" creationId="{327958AA-2D82-42E3-AD11-8AFCF8D26F5A}"/>
          </ac:spMkLst>
        </pc:spChg>
        <pc:spChg chg="mod">
          <ac:chgData name="Johnson, Chad" userId="29e26967-ee32-4210-a1e6-19e5305e9c5f" providerId="ADAL" clId="{00D420FA-9D61-4F8E-971B-31A8212BDB43}" dt="2022-04-18T18:41:45.160" v="1300" actId="27636"/>
          <ac:spMkLst>
            <pc:docMk/>
            <pc:sldMk cId="3233767727" sldId="282"/>
            <ac:spMk id="3" creationId="{AA46B697-4556-4C53-9CBB-338E32C707D5}"/>
          </ac:spMkLst>
        </pc:spChg>
      </pc:sldChg>
      <pc:sldChg chg="modSp add mod">
        <pc:chgData name="Johnson, Chad" userId="29e26967-ee32-4210-a1e6-19e5305e9c5f" providerId="ADAL" clId="{00D420FA-9D61-4F8E-971B-31A8212BDB43}" dt="2022-04-18T18:42:40.124" v="1313" actId="27636"/>
        <pc:sldMkLst>
          <pc:docMk/>
          <pc:sldMk cId="95975606" sldId="283"/>
        </pc:sldMkLst>
        <pc:spChg chg="mod">
          <ac:chgData name="Johnson, Chad" userId="29e26967-ee32-4210-a1e6-19e5305e9c5f" providerId="ADAL" clId="{00D420FA-9D61-4F8E-971B-31A8212BDB43}" dt="2022-04-18T18:36:40.287" v="1267" actId="20577"/>
          <ac:spMkLst>
            <pc:docMk/>
            <pc:sldMk cId="95975606" sldId="283"/>
            <ac:spMk id="2" creationId="{327958AA-2D82-42E3-AD11-8AFCF8D26F5A}"/>
          </ac:spMkLst>
        </pc:spChg>
        <pc:spChg chg="mod">
          <ac:chgData name="Johnson, Chad" userId="29e26967-ee32-4210-a1e6-19e5305e9c5f" providerId="ADAL" clId="{00D420FA-9D61-4F8E-971B-31A8212BDB43}" dt="2022-04-18T18:42:40.124" v="1313" actId="27636"/>
          <ac:spMkLst>
            <pc:docMk/>
            <pc:sldMk cId="95975606" sldId="283"/>
            <ac:spMk id="3" creationId="{AA46B697-4556-4C53-9CBB-338E32C707D5}"/>
          </ac:spMkLst>
        </pc:spChg>
      </pc:sldChg>
      <pc:sldChg chg="del">
        <pc:chgData name="Johnson, Chad" userId="29e26967-ee32-4210-a1e6-19e5305e9c5f" providerId="ADAL" clId="{00D420FA-9D61-4F8E-971B-31A8212BDB43}" dt="2022-04-18T14:39:21.539" v="44" actId="47"/>
        <pc:sldMkLst>
          <pc:docMk/>
          <pc:sldMk cId="3339078113" sldId="283"/>
        </pc:sldMkLst>
      </pc:sldChg>
      <pc:sldChg chg="del">
        <pc:chgData name="Johnson, Chad" userId="29e26967-ee32-4210-a1e6-19e5305e9c5f" providerId="ADAL" clId="{00D420FA-9D61-4F8E-971B-31A8212BDB43}" dt="2022-04-18T14:39:21.539" v="44" actId="47"/>
        <pc:sldMkLst>
          <pc:docMk/>
          <pc:sldMk cId="1203657993" sldId="284"/>
        </pc:sldMkLst>
      </pc:sldChg>
      <pc:sldChg chg="modSp add mod">
        <pc:chgData name="Johnson, Chad" userId="29e26967-ee32-4210-a1e6-19e5305e9c5f" providerId="ADAL" clId="{00D420FA-9D61-4F8E-971B-31A8212BDB43}" dt="2022-04-18T18:43:32.913" v="1321" actId="27636"/>
        <pc:sldMkLst>
          <pc:docMk/>
          <pc:sldMk cId="1841876131" sldId="284"/>
        </pc:sldMkLst>
        <pc:spChg chg="mod">
          <ac:chgData name="Johnson, Chad" userId="29e26967-ee32-4210-a1e6-19e5305e9c5f" providerId="ADAL" clId="{00D420FA-9D61-4F8E-971B-31A8212BDB43}" dt="2022-04-18T18:43:32.913" v="1321" actId="27636"/>
          <ac:spMkLst>
            <pc:docMk/>
            <pc:sldMk cId="1841876131" sldId="284"/>
            <ac:spMk id="3" creationId="{AA46B697-4556-4C53-9CBB-338E32C707D5}"/>
          </ac:spMkLst>
        </pc:spChg>
      </pc:sldChg>
      <pc:sldChg chg="add del ord">
        <pc:chgData name="Johnson, Chad" userId="29e26967-ee32-4210-a1e6-19e5305e9c5f" providerId="ADAL" clId="{00D420FA-9D61-4F8E-971B-31A8212BDB43}" dt="2022-04-18T18:42:24.542" v="1309" actId="2696"/>
        <pc:sldMkLst>
          <pc:docMk/>
          <pc:sldMk cId="1993611277" sldId="284"/>
        </pc:sldMkLst>
      </pc:sldChg>
      <pc:sldChg chg="del">
        <pc:chgData name="Johnson, Chad" userId="29e26967-ee32-4210-a1e6-19e5305e9c5f" providerId="ADAL" clId="{00D420FA-9D61-4F8E-971B-31A8212BDB43}" dt="2022-04-18T14:39:21.539" v="44" actId="47"/>
        <pc:sldMkLst>
          <pc:docMk/>
          <pc:sldMk cId="1543936444" sldId="285"/>
        </pc:sldMkLst>
      </pc:sldChg>
      <pc:sldChg chg="del">
        <pc:chgData name="Johnson, Chad" userId="29e26967-ee32-4210-a1e6-19e5305e9c5f" providerId="ADAL" clId="{00D420FA-9D61-4F8E-971B-31A8212BDB43}" dt="2022-04-18T14:39:21.539" v="44" actId="47"/>
        <pc:sldMkLst>
          <pc:docMk/>
          <pc:sldMk cId="2057820808" sldId="286"/>
        </pc:sldMkLst>
      </pc:sldChg>
      <pc:sldChg chg="del">
        <pc:chgData name="Johnson, Chad" userId="29e26967-ee32-4210-a1e6-19e5305e9c5f" providerId="ADAL" clId="{00D420FA-9D61-4F8E-971B-31A8212BDB43}" dt="2022-04-18T14:39:21.539" v="44" actId="47"/>
        <pc:sldMkLst>
          <pc:docMk/>
          <pc:sldMk cId="586064933" sldId="287"/>
        </pc:sldMkLst>
      </pc:sldChg>
      <pc:sldChg chg="del">
        <pc:chgData name="Johnson, Chad" userId="29e26967-ee32-4210-a1e6-19e5305e9c5f" providerId="ADAL" clId="{00D420FA-9D61-4F8E-971B-31A8212BDB43}" dt="2022-04-18T14:39:21.539" v="44" actId="47"/>
        <pc:sldMkLst>
          <pc:docMk/>
          <pc:sldMk cId="2957797699" sldId="288"/>
        </pc:sldMkLst>
      </pc:sldChg>
      <pc:sldChg chg="del">
        <pc:chgData name="Johnson, Chad" userId="29e26967-ee32-4210-a1e6-19e5305e9c5f" providerId="ADAL" clId="{00D420FA-9D61-4F8E-971B-31A8212BDB43}" dt="2022-04-18T14:39:21.539" v="44" actId="47"/>
        <pc:sldMkLst>
          <pc:docMk/>
          <pc:sldMk cId="2185971772" sldId="290"/>
        </pc:sldMkLst>
      </pc:sldChg>
      <pc:sldChg chg="modSp mod chgLayout">
        <pc:chgData name="Johnson, Chad" userId="29e26967-ee32-4210-a1e6-19e5305e9c5f" providerId="ADAL" clId="{00D420FA-9D61-4F8E-971B-31A8212BDB43}" dt="2022-04-21T17:06:23.522" v="1339" actId="700"/>
        <pc:sldMkLst>
          <pc:docMk/>
          <pc:sldMk cId="3699154153" sldId="309"/>
        </pc:sldMkLst>
        <pc:spChg chg="mod ord">
          <ac:chgData name="Johnson, Chad" userId="29e26967-ee32-4210-a1e6-19e5305e9c5f" providerId="ADAL" clId="{00D420FA-9D61-4F8E-971B-31A8212BDB43}" dt="2022-04-21T17:06:23.522" v="1339" actId="700"/>
          <ac:spMkLst>
            <pc:docMk/>
            <pc:sldMk cId="3699154153" sldId="309"/>
            <ac:spMk id="2" creationId="{00000000-0000-0000-0000-000000000000}"/>
          </ac:spMkLst>
        </pc:spChg>
        <pc:spChg chg="mod ord">
          <ac:chgData name="Johnson, Chad" userId="29e26967-ee32-4210-a1e6-19e5305e9c5f" providerId="ADAL" clId="{00D420FA-9D61-4F8E-971B-31A8212BDB43}" dt="2022-04-21T17:06:23.522" v="1339" actId="700"/>
          <ac:spMkLst>
            <pc:docMk/>
            <pc:sldMk cId="3699154153" sldId="309"/>
            <ac:spMk id="3" creationId="{00000000-0000-0000-0000-000000000000}"/>
          </ac:spMkLst>
        </pc:spChg>
      </pc:sldChg>
      <pc:sldChg chg="modSp mod chgLayout">
        <pc:chgData name="Johnson, Chad" userId="29e26967-ee32-4210-a1e6-19e5305e9c5f" providerId="ADAL" clId="{00D420FA-9D61-4F8E-971B-31A8212BDB43}" dt="2022-04-21T17:06:23.614" v="1340" actId="27636"/>
        <pc:sldMkLst>
          <pc:docMk/>
          <pc:sldMk cId="4142406165" sldId="310"/>
        </pc:sldMkLst>
        <pc:spChg chg="mod ord">
          <ac:chgData name="Johnson, Chad" userId="29e26967-ee32-4210-a1e6-19e5305e9c5f" providerId="ADAL" clId="{00D420FA-9D61-4F8E-971B-31A8212BDB43}" dt="2022-04-21T17:06:23.522" v="1339" actId="700"/>
          <ac:spMkLst>
            <pc:docMk/>
            <pc:sldMk cId="4142406165" sldId="310"/>
            <ac:spMk id="2" creationId="{00000000-0000-0000-0000-000000000000}"/>
          </ac:spMkLst>
        </pc:spChg>
        <pc:spChg chg="mod ord">
          <ac:chgData name="Johnson, Chad" userId="29e26967-ee32-4210-a1e6-19e5305e9c5f" providerId="ADAL" clId="{00D420FA-9D61-4F8E-971B-31A8212BDB43}" dt="2022-04-21T17:06:23.614" v="1340" actId="27636"/>
          <ac:spMkLst>
            <pc:docMk/>
            <pc:sldMk cId="4142406165" sldId="310"/>
            <ac:spMk id="3" creationId="{00000000-0000-0000-0000-000000000000}"/>
          </ac:spMkLst>
        </pc:spChg>
      </pc:sldChg>
      <pc:sldChg chg="modSp mod chgLayout">
        <pc:chgData name="Johnson, Chad" userId="29e26967-ee32-4210-a1e6-19e5305e9c5f" providerId="ADAL" clId="{00D420FA-9D61-4F8E-971B-31A8212BDB43}" dt="2022-04-21T17:06:23.693" v="1341" actId="27636"/>
        <pc:sldMkLst>
          <pc:docMk/>
          <pc:sldMk cId="2111833003" sldId="311"/>
        </pc:sldMkLst>
        <pc:spChg chg="mod ord">
          <ac:chgData name="Johnson, Chad" userId="29e26967-ee32-4210-a1e6-19e5305e9c5f" providerId="ADAL" clId="{00D420FA-9D61-4F8E-971B-31A8212BDB43}" dt="2022-04-21T17:06:23.522" v="1339" actId="700"/>
          <ac:spMkLst>
            <pc:docMk/>
            <pc:sldMk cId="2111833003" sldId="311"/>
            <ac:spMk id="2" creationId="{00000000-0000-0000-0000-000000000000}"/>
          </ac:spMkLst>
        </pc:spChg>
        <pc:spChg chg="mod ord">
          <ac:chgData name="Johnson, Chad" userId="29e26967-ee32-4210-a1e6-19e5305e9c5f" providerId="ADAL" clId="{00D420FA-9D61-4F8E-971B-31A8212BDB43}" dt="2022-04-21T17:06:23.693" v="1341" actId="27636"/>
          <ac:spMkLst>
            <pc:docMk/>
            <pc:sldMk cId="2111833003" sldId="311"/>
            <ac:spMk id="3" creationId="{00000000-0000-0000-0000-000000000000}"/>
          </ac:spMkLst>
        </pc:spChg>
      </pc:sldChg>
      <pc:sldChg chg="modSp mod chgLayout">
        <pc:chgData name="Johnson, Chad" userId="29e26967-ee32-4210-a1e6-19e5305e9c5f" providerId="ADAL" clId="{00D420FA-9D61-4F8E-971B-31A8212BDB43}" dt="2022-04-21T17:06:23.712" v="1342" actId="27636"/>
        <pc:sldMkLst>
          <pc:docMk/>
          <pc:sldMk cId="1461368430" sldId="312"/>
        </pc:sldMkLst>
        <pc:spChg chg="mod ord">
          <ac:chgData name="Johnson, Chad" userId="29e26967-ee32-4210-a1e6-19e5305e9c5f" providerId="ADAL" clId="{00D420FA-9D61-4F8E-971B-31A8212BDB43}" dt="2022-04-21T17:06:23.522" v="1339" actId="700"/>
          <ac:spMkLst>
            <pc:docMk/>
            <pc:sldMk cId="1461368430" sldId="312"/>
            <ac:spMk id="2" creationId="{00000000-0000-0000-0000-000000000000}"/>
          </ac:spMkLst>
        </pc:spChg>
        <pc:spChg chg="mod ord">
          <ac:chgData name="Johnson, Chad" userId="29e26967-ee32-4210-a1e6-19e5305e9c5f" providerId="ADAL" clId="{00D420FA-9D61-4F8E-971B-31A8212BDB43}" dt="2022-04-21T17:06:23.712" v="1342" actId="27636"/>
          <ac:spMkLst>
            <pc:docMk/>
            <pc:sldMk cId="1461368430" sldId="312"/>
            <ac:spMk id="3" creationId="{00000000-0000-0000-0000-000000000000}"/>
          </ac:spMkLst>
        </pc:spChg>
      </pc:sldChg>
      <pc:sldChg chg="modSp mod chgLayout">
        <pc:chgData name="Johnson, Chad" userId="29e26967-ee32-4210-a1e6-19e5305e9c5f" providerId="ADAL" clId="{00D420FA-9D61-4F8E-971B-31A8212BDB43}" dt="2022-04-21T17:06:23.728" v="1343" actId="27636"/>
        <pc:sldMkLst>
          <pc:docMk/>
          <pc:sldMk cId="3349232657" sldId="313"/>
        </pc:sldMkLst>
        <pc:spChg chg="mod ord">
          <ac:chgData name="Johnson, Chad" userId="29e26967-ee32-4210-a1e6-19e5305e9c5f" providerId="ADAL" clId="{00D420FA-9D61-4F8E-971B-31A8212BDB43}" dt="2022-04-21T17:06:23.522" v="1339" actId="700"/>
          <ac:spMkLst>
            <pc:docMk/>
            <pc:sldMk cId="3349232657" sldId="313"/>
            <ac:spMk id="2" creationId="{00000000-0000-0000-0000-000000000000}"/>
          </ac:spMkLst>
        </pc:spChg>
        <pc:spChg chg="mod ord">
          <ac:chgData name="Johnson, Chad" userId="29e26967-ee32-4210-a1e6-19e5305e9c5f" providerId="ADAL" clId="{00D420FA-9D61-4F8E-971B-31A8212BDB43}" dt="2022-04-21T17:06:23.728" v="1343" actId="27636"/>
          <ac:spMkLst>
            <pc:docMk/>
            <pc:sldMk cId="3349232657" sldId="313"/>
            <ac:spMk id="3" creationId="{00000000-0000-0000-0000-000000000000}"/>
          </ac:spMkLst>
        </pc:spChg>
      </pc:sldChg>
      <pc:sldChg chg="modSp mod chgLayout">
        <pc:chgData name="Johnson, Chad" userId="29e26967-ee32-4210-a1e6-19e5305e9c5f" providerId="ADAL" clId="{00D420FA-9D61-4F8E-971B-31A8212BDB43}" dt="2022-04-21T17:06:23.770" v="1345" actId="27636"/>
        <pc:sldMkLst>
          <pc:docMk/>
          <pc:sldMk cId="1403391784" sldId="314"/>
        </pc:sldMkLst>
        <pc:spChg chg="mod ord">
          <ac:chgData name="Johnson, Chad" userId="29e26967-ee32-4210-a1e6-19e5305e9c5f" providerId="ADAL" clId="{00D420FA-9D61-4F8E-971B-31A8212BDB43}" dt="2022-04-21T17:06:23.522" v="1339" actId="700"/>
          <ac:spMkLst>
            <pc:docMk/>
            <pc:sldMk cId="1403391784" sldId="314"/>
            <ac:spMk id="2" creationId="{00000000-0000-0000-0000-000000000000}"/>
          </ac:spMkLst>
        </pc:spChg>
        <pc:spChg chg="mod ord">
          <ac:chgData name="Johnson, Chad" userId="29e26967-ee32-4210-a1e6-19e5305e9c5f" providerId="ADAL" clId="{00D420FA-9D61-4F8E-971B-31A8212BDB43}" dt="2022-04-21T17:06:23.770" v="1345" actId="27636"/>
          <ac:spMkLst>
            <pc:docMk/>
            <pc:sldMk cId="1403391784" sldId="314"/>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1115699713" sldId="315"/>
        </pc:sldMkLst>
        <pc:spChg chg="mod ord">
          <ac:chgData name="Johnson, Chad" userId="29e26967-ee32-4210-a1e6-19e5305e9c5f" providerId="ADAL" clId="{00D420FA-9D61-4F8E-971B-31A8212BDB43}" dt="2022-04-21T17:06:23.522" v="1339" actId="700"/>
          <ac:spMkLst>
            <pc:docMk/>
            <pc:sldMk cId="1115699713" sldId="315"/>
            <ac:spMk id="2" creationId="{00000000-0000-0000-0000-000000000000}"/>
          </ac:spMkLst>
        </pc:spChg>
        <pc:spChg chg="mod ord">
          <ac:chgData name="Johnson, Chad" userId="29e26967-ee32-4210-a1e6-19e5305e9c5f" providerId="ADAL" clId="{00D420FA-9D61-4F8E-971B-31A8212BDB43}" dt="2022-04-21T17:06:23.522" v="1339" actId="700"/>
          <ac:spMkLst>
            <pc:docMk/>
            <pc:sldMk cId="1115699713" sldId="315"/>
            <ac:spMk id="3" creationId="{00000000-0000-0000-0000-000000000000}"/>
          </ac:spMkLst>
        </pc:spChg>
      </pc:sldChg>
      <pc:sldChg chg="modSp mod chgLayout">
        <pc:chgData name="Johnson, Chad" userId="29e26967-ee32-4210-a1e6-19e5305e9c5f" providerId="ADAL" clId="{00D420FA-9D61-4F8E-971B-31A8212BDB43}" dt="2022-04-21T17:06:23.794" v="1346" actId="27636"/>
        <pc:sldMkLst>
          <pc:docMk/>
          <pc:sldMk cId="3561707329" sldId="316"/>
        </pc:sldMkLst>
        <pc:spChg chg="mod ord">
          <ac:chgData name="Johnson, Chad" userId="29e26967-ee32-4210-a1e6-19e5305e9c5f" providerId="ADAL" clId="{00D420FA-9D61-4F8E-971B-31A8212BDB43}" dt="2022-04-21T17:06:23.522" v="1339" actId="700"/>
          <ac:spMkLst>
            <pc:docMk/>
            <pc:sldMk cId="3561707329" sldId="316"/>
            <ac:spMk id="2" creationId="{00000000-0000-0000-0000-000000000000}"/>
          </ac:spMkLst>
        </pc:spChg>
        <pc:spChg chg="mod ord">
          <ac:chgData name="Johnson, Chad" userId="29e26967-ee32-4210-a1e6-19e5305e9c5f" providerId="ADAL" clId="{00D420FA-9D61-4F8E-971B-31A8212BDB43}" dt="2022-04-21T17:06:23.794" v="1346" actId="27636"/>
          <ac:spMkLst>
            <pc:docMk/>
            <pc:sldMk cId="3561707329" sldId="316"/>
            <ac:spMk id="3" creationId="{00000000-0000-0000-0000-000000000000}"/>
          </ac:spMkLst>
        </pc:spChg>
      </pc:sldChg>
      <pc:sldChg chg="modSp mod chgLayout">
        <pc:chgData name="Johnson, Chad" userId="29e26967-ee32-4210-a1e6-19e5305e9c5f" providerId="ADAL" clId="{00D420FA-9D61-4F8E-971B-31A8212BDB43}" dt="2022-04-21T17:06:23.820" v="1347" actId="27636"/>
        <pc:sldMkLst>
          <pc:docMk/>
          <pc:sldMk cId="2508073605" sldId="317"/>
        </pc:sldMkLst>
        <pc:spChg chg="mod ord">
          <ac:chgData name="Johnson, Chad" userId="29e26967-ee32-4210-a1e6-19e5305e9c5f" providerId="ADAL" clId="{00D420FA-9D61-4F8E-971B-31A8212BDB43}" dt="2022-04-21T17:06:23.522" v="1339" actId="700"/>
          <ac:spMkLst>
            <pc:docMk/>
            <pc:sldMk cId="2508073605" sldId="317"/>
            <ac:spMk id="2" creationId="{00000000-0000-0000-0000-000000000000}"/>
          </ac:spMkLst>
        </pc:spChg>
        <pc:spChg chg="mod ord">
          <ac:chgData name="Johnson, Chad" userId="29e26967-ee32-4210-a1e6-19e5305e9c5f" providerId="ADAL" clId="{00D420FA-9D61-4F8E-971B-31A8212BDB43}" dt="2022-04-21T17:06:23.820" v="1347" actId="27636"/>
          <ac:spMkLst>
            <pc:docMk/>
            <pc:sldMk cId="2508073605" sldId="317"/>
            <ac:spMk id="3" creationId="{00000000-0000-0000-0000-000000000000}"/>
          </ac:spMkLst>
        </pc:spChg>
      </pc:sldChg>
      <pc:sldChg chg="modSp mod chgLayout">
        <pc:chgData name="Johnson, Chad" userId="29e26967-ee32-4210-a1e6-19e5305e9c5f" providerId="ADAL" clId="{00D420FA-9D61-4F8E-971B-31A8212BDB43}" dt="2022-04-21T17:06:23.842" v="1348" actId="27636"/>
        <pc:sldMkLst>
          <pc:docMk/>
          <pc:sldMk cId="3696746878" sldId="318"/>
        </pc:sldMkLst>
        <pc:spChg chg="mod ord">
          <ac:chgData name="Johnson, Chad" userId="29e26967-ee32-4210-a1e6-19e5305e9c5f" providerId="ADAL" clId="{00D420FA-9D61-4F8E-971B-31A8212BDB43}" dt="2022-04-21T17:06:23.522" v="1339" actId="700"/>
          <ac:spMkLst>
            <pc:docMk/>
            <pc:sldMk cId="3696746878" sldId="318"/>
            <ac:spMk id="2" creationId="{00000000-0000-0000-0000-000000000000}"/>
          </ac:spMkLst>
        </pc:spChg>
        <pc:spChg chg="mod ord">
          <ac:chgData name="Johnson, Chad" userId="29e26967-ee32-4210-a1e6-19e5305e9c5f" providerId="ADAL" clId="{00D420FA-9D61-4F8E-971B-31A8212BDB43}" dt="2022-04-21T17:06:23.842" v="1348" actId="27636"/>
          <ac:spMkLst>
            <pc:docMk/>
            <pc:sldMk cId="3696746878" sldId="318"/>
            <ac:spMk id="3" creationId="{00000000-0000-0000-0000-000000000000}"/>
          </ac:spMkLst>
        </pc:spChg>
      </pc:sldChg>
      <pc:sldChg chg="modSp mod chgLayout">
        <pc:chgData name="Johnson, Chad" userId="29e26967-ee32-4210-a1e6-19e5305e9c5f" providerId="ADAL" clId="{00D420FA-9D61-4F8E-971B-31A8212BDB43}" dt="2022-04-21T17:06:23.856" v="1349" actId="27636"/>
        <pc:sldMkLst>
          <pc:docMk/>
          <pc:sldMk cId="3130482345" sldId="319"/>
        </pc:sldMkLst>
        <pc:spChg chg="mod ord">
          <ac:chgData name="Johnson, Chad" userId="29e26967-ee32-4210-a1e6-19e5305e9c5f" providerId="ADAL" clId="{00D420FA-9D61-4F8E-971B-31A8212BDB43}" dt="2022-04-21T17:06:23.522" v="1339" actId="700"/>
          <ac:spMkLst>
            <pc:docMk/>
            <pc:sldMk cId="3130482345" sldId="319"/>
            <ac:spMk id="2" creationId="{00000000-0000-0000-0000-000000000000}"/>
          </ac:spMkLst>
        </pc:spChg>
        <pc:spChg chg="mod ord">
          <ac:chgData name="Johnson, Chad" userId="29e26967-ee32-4210-a1e6-19e5305e9c5f" providerId="ADAL" clId="{00D420FA-9D61-4F8E-971B-31A8212BDB43}" dt="2022-04-21T17:06:23.856" v="1349" actId="27636"/>
          <ac:spMkLst>
            <pc:docMk/>
            <pc:sldMk cId="3130482345" sldId="319"/>
            <ac:spMk id="3" creationId="{00000000-0000-0000-0000-000000000000}"/>
          </ac:spMkLst>
        </pc:spChg>
      </pc:sldChg>
      <pc:sldChg chg="modSp mod chgLayout">
        <pc:chgData name="Johnson, Chad" userId="29e26967-ee32-4210-a1e6-19e5305e9c5f" providerId="ADAL" clId="{00D420FA-9D61-4F8E-971B-31A8212BDB43}" dt="2022-04-21T17:06:23.884" v="1350" actId="27636"/>
        <pc:sldMkLst>
          <pc:docMk/>
          <pc:sldMk cId="3495029757" sldId="320"/>
        </pc:sldMkLst>
        <pc:spChg chg="mod ord">
          <ac:chgData name="Johnson, Chad" userId="29e26967-ee32-4210-a1e6-19e5305e9c5f" providerId="ADAL" clId="{00D420FA-9D61-4F8E-971B-31A8212BDB43}" dt="2022-04-21T17:06:23.522" v="1339" actId="700"/>
          <ac:spMkLst>
            <pc:docMk/>
            <pc:sldMk cId="3495029757" sldId="320"/>
            <ac:spMk id="2" creationId="{00000000-0000-0000-0000-000000000000}"/>
          </ac:spMkLst>
        </pc:spChg>
        <pc:spChg chg="mod ord">
          <ac:chgData name="Johnson, Chad" userId="29e26967-ee32-4210-a1e6-19e5305e9c5f" providerId="ADAL" clId="{00D420FA-9D61-4F8E-971B-31A8212BDB43}" dt="2022-04-21T17:06:23.884" v="1350" actId="27636"/>
          <ac:spMkLst>
            <pc:docMk/>
            <pc:sldMk cId="3495029757" sldId="320"/>
            <ac:spMk id="3" creationId="{00000000-0000-0000-0000-000000000000}"/>
          </ac:spMkLst>
        </pc:spChg>
      </pc:sldChg>
      <pc:sldChg chg="modSp mod chgLayout">
        <pc:chgData name="Johnson, Chad" userId="29e26967-ee32-4210-a1e6-19e5305e9c5f" providerId="ADAL" clId="{00D420FA-9D61-4F8E-971B-31A8212BDB43}" dt="2022-04-21T17:06:23.937" v="1351" actId="27636"/>
        <pc:sldMkLst>
          <pc:docMk/>
          <pc:sldMk cId="4136369102" sldId="321"/>
        </pc:sldMkLst>
        <pc:spChg chg="mod ord">
          <ac:chgData name="Johnson, Chad" userId="29e26967-ee32-4210-a1e6-19e5305e9c5f" providerId="ADAL" clId="{00D420FA-9D61-4F8E-971B-31A8212BDB43}" dt="2022-04-21T17:06:23.522" v="1339" actId="700"/>
          <ac:spMkLst>
            <pc:docMk/>
            <pc:sldMk cId="4136369102" sldId="321"/>
            <ac:spMk id="2" creationId="{00000000-0000-0000-0000-000000000000}"/>
          </ac:spMkLst>
        </pc:spChg>
        <pc:spChg chg="mod ord">
          <ac:chgData name="Johnson, Chad" userId="29e26967-ee32-4210-a1e6-19e5305e9c5f" providerId="ADAL" clId="{00D420FA-9D61-4F8E-971B-31A8212BDB43}" dt="2022-04-21T17:06:23.937" v="1351" actId="27636"/>
          <ac:spMkLst>
            <pc:docMk/>
            <pc:sldMk cId="4136369102" sldId="321"/>
            <ac:spMk id="3" creationId="{00000000-0000-0000-0000-000000000000}"/>
          </ac:spMkLst>
        </pc:spChg>
      </pc:sldChg>
      <pc:sldChg chg="modSp mod chgLayout">
        <pc:chgData name="Johnson, Chad" userId="29e26967-ee32-4210-a1e6-19e5305e9c5f" providerId="ADAL" clId="{00D420FA-9D61-4F8E-971B-31A8212BDB43}" dt="2022-04-21T17:06:23.958" v="1352" actId="27636"/>
        <pc:sldMkLst>
          <pc:docMk/>
          <pc:sldMk cId="3871093593" sldId="322"/>
        </pc:sldMkLst>
        <pc:spChg chg="mod ord">
          <ac:chgData name="Johnson, Chad" userId="29e26967-ee32-4210-a1e6-19e5305e9c5f" providerId="ADAL" clId="{00D420FA-9D61-4F8E-971B-31A8212BDB43}" dt="2022-04-21T17:06:23.522" v="1339" actId="700"/>
          <ac:spMkLst>
            <pc:docMk/>
            <pc:sldMk cId="3871093593" sldId="322"/>
            <ac:spMk id="2" creationId="{00000000-0000-0000-0000-000000000000}"/>
          </ac:spMkLst>
        </pc:spChg>
        <pc:spChg chg="mod ord">
          <ac:chgData name="Johnson, Chad" userId="29e26967-ee32-4210-a1e6-19e5305e9c5f" providerId="ADAL" clId="{00D420FA-9D61-4F8E-971B-31A8212BDB43}" dt="2022-04-21T17:06:23.958" v="1352" actId="27636"/>
          <ac:spMkLst>
            <pc:docMk/>
            <pc:sldMk cId="3871093593" sldId="322"/>
            <ac:spMk id="3" creationId="{00000000-0000-0000-0000-000000000000}"/>
          </ac:spMkLst>
        </pc:spChg>
      </pc:sldChg>
      <pc:sldChg chg="modSp mod chgLayout">
        <pc:chgData name="Johnson, Chad" userId="29e26967-ee32-4210-a1e6-19e5305e9c5f" providerId="ADAL" clId="{00D420FA-9D61-4F8E-971B-31A8212BDB43}" dt="2022-04-21T17:06:23.974" v="1353" actId="27636"/>
        <pc:sldMkLst>
          <pc:docMk/>
          <pc:sldMk cId="3316102555" sldId="323"/>
        </pc:sldMkLst>
        <pc:spChg chg="mod ord">
          <ac:chgData name="Johnson, Chad" userId="29e26967-ee32-4210-a1e6-19e5305e9c5f" providerId="ADAL" clId="{00D420FA-9D61-4F8E-971B-31A8212BDB43}" dt="2022-04-21T17:06:23.522" v="1339" actId="700"/>
          <ac:spMkLst>
            <pc:docMk/>
            <pc:sldMk cId="3316102555" sldId="323"/>
            <ac:spMk id="2" creationId="{00000000-0000-0000-0000-000000000000}"/>
          </ac:spMkLst>
        </pc:spChg>
        <pc:spChg chg="mod ord">
          <ac:chgData name="Johnson, Chad" userId="29e26967-ee32-4210-a1e6-19e5305e9c5f" providerId="ADAL" clId="{00D420FA-9D61-4F8E-971B-31A8212BDB43}" dt="2022-04-21T17:06:23.974" v="1353" actId="27636"/>
          <ac:spMkLst>
            <pc:docMk/>
            <pc:sldMk cId="3316102555" sldId="323"/>
            <ac:spMk id="3" creationId="{00000000-0000-0000-0000-000000000000}"/>
          </ac:spMkLst>
        </pc:spChg>
      </pc:sldChg>
      <pc:sldChg chg="modSp mod chgLayout">
        <pc:chgData name="Johnson, Chad" userId="29e26967-ee32-4210-a1e6-19e5305e9c5f" providerId="ADAL" clId="{00D420FA-9D61-4F8E-971B-31A8212BDB43}" dt="2022-04-21T17:06:23.992" v="1354" actId="27636"/>
        <pc:sldMkLst>
          <pc:docMk/>
          <pc:sldMk cId="2506589191" sldId="324"/>
        </pc:sldMkLst>
        <pc:spChg chg="mod ord">
          <ac:chgData name="Johnson, Chad" userId="29e26967-ee32-4210-a1e6-19e5305e9c5f" providerId="ADAL" clId="{00D420FA-9D61-4F8E-971B-31A8212BDB43}" dt="2022-04-21T17:06:23.522" v="1339" actId="700"/>
          <ac:spMkLst>
            <pc:docMk/>
            <pc:sldMk cId="2506589191" sldId="324"/>
            <ac:spMk id="2" creationId="{00000000-0000-0000-0000-000000000000}"/>
          </ac:spMkLst>
        </pc:spChg>
        <pc:spChg chg="mod ord">
          <ac:chgData name="Johnson, Chad" userId="29e26967-ee32-4210-a1e6-19e5305e9c5f" providerId="ADAL" clId="{00D420FA-9D61-4F8E-971B-31A8212BDB43}" dt="2022-04-21T17:06:23.992" v="1354" actId="27636"/>
          <ac:spMkLst>
            <pc:docMk/>
            <pc:sldMk cId="2506589191" sldId="324"/>
            <ac:spMk id="3" creationId="{00000000-0000-0000-0000-000000000000}"/>
          </ac:spMkLst>
        </pc:spChg>
      </pc:sldChg>
      <pc:sldChg chg="modSp mod chgLayout">
        <pc:chgData name="Johnson, Chad" userId="29e26967-ee32-4210-a1e6-19e5305e9c5f" providerId="ADAL" clId="{00D420FA-9D61-4F8E-971B-31A8212BDB43}" dt="2022-04-21T17:06:24.007" v="1355" actId="27636"/>
        <pc:sldMkLst>
          <pc:docMk/>
          <pc:sldMk cId="764674688" sldId="325"/>
        </pc:sldMkLst>
        <pc:spChg chg="mod ord">
          <ac:chgData name="Johnson, Chad" userId="29e26967-ee32-4210-a1e6-19e5305e9c5f" providerId="ADAL" clId="{00D420FA-9D61-4F8E-971B-31A8212BDB43}" dt="2022-04-21T17:06:23.522" v="1339" actId="700"/>
          <ac:spMkLst>
            <pc:docMk/>
            <pc:sldMk cId="764674688" sldId="325"/>
            <ac:spMk id="2" creationId="{00000000-0000-0000-0000-000000000000}"/>
          </ac:spMkLst>
        </pc:spChg>
        <pc:spChg chg="mod ord">
          <ac:chgData name="Johnson, Chad" userId="29e26967-ee32-4210-a1e6-19e5305e9c5f" providerId="ADAL" clId="{00D420FA-9D61-4F8E-971B-31A8212BDB43}" dt="2022-04-21T17:06:24.007" v="1355" actId="27636"/>
          <ac:spMkLst>
            <pc:docMk/>
            <pc:sldMk cId="764674688" sldId="325"/>
            <ac:spMk id="3" creationId="{00000000-0000-0000-0000-000000000000}"/>
          </ac:spMkLst>
        </pc:spChg>
      </pc:sldChg>
      <pc:sldChg chg="modSp mod chgLayout">
        <pc:chgData name="Johnson, Chad" userId="29e26967-ee32-4210-a1e6-19e5305e9c5f" providerId="ADAL" clId="{00D420FA-9D61-4F8E-971B-31A8212BDB43}" dt="2022-04-21T17:06:24.023" v="1356" actId="27636"/>
        <pc:sldMkLst>
          <pc:docMk/>
          <pc:sldMk cId="3184695532" sldId="326"/>
        </pc:sldMkLst>
        <pc:spChg chg="mod ord">
          <ac:chgData name="Johnson, Chad" userId="29e26967-ee32-4210-a1e6-19e5305e9c5f" providerId="ADAL" clId="{00D420FA-9D61-4F8E-971B-31A8212BDB43}" dt="2022-04-21T17:06:23.522" v="1339" actId="700"/>
          <ac:spMkLst>
            <pc:docMk/>
            <pc:sldMk cId="3184695532" sldId="326"/>
            <ac:spMk id="2" creationId="{00000000-0000-0000-0000-000000000000}"/>
          </ac:spMkLst>
        </pc:spChg>
        <pc:spChg chg="mod ord">
          <ac:chgData name="Johnson, Chad" userId="29e26967-ee32-4210-a1e6-19e5305e9c5f" providerId="ADAL" clId="{00D420FA-9D61-4F8E-971B-31A8212BDB43}" dt="2022-04-21T17:06:24.023" v="1356" actId="27636"/>
          <ac:spMkLst>
            <pc:docMk/>
            <pc:sldMk cId="3184695532" sldId="326"/>
            <ac:spMk id="3" creationId="{00000000-0000-0000-0000-000000000000}"/>
          </ac:spMkLst>
        </pc:spChg>
      </pc:sldChg>
      <pc:sldChg chg="modSp mod chgLayout">
        <pc:chgData name="Johnson, Chad" userId="29e26967-ee32-4210-a1e6-19e5305e9c5f" providerId="ADAL" clId="{00D420FA-9D61-4F8E-971B-31A8212BDB43}" dt="2022-04-21T17:06:24.040" v="1357" actId="27636"/>
        <pc:sldMkLst>
          <pc:docMk/>
          <pc:sldMk cId="449885340" sldId="327"/>
        </pc:sldMkLst>
        <pc:spChg chg="mod ord">
          <ac:chgData name="Johnson, Chad" userId="29e26967-ee32-4210-a1e6-19e5305e9c5f" providerId="ADAL" clId="{00D420FA-9D61-4F8E-971B-31A8212BDB43}" dt="2022-04-21T17:06:23.522" v="1339" actId="700"/>
          <ac:spMkLst>
            <pc:docMk/>
            <pc:sldMk cId="449885340" sldId="327"/>
            <ac:spMk id="2" creationId="{00000000-0000-0000-0000-000000000000}"/>
          </ac:spMkLst>
        </pc:spChg>
        <pc:spChg chg="mod ord">
          <ac:chgData name="Johnson, Chad" userId="29e26967-ee32-4210-a1e6-19e5305e9c5f" providerId="ADAL" clId="{00D420FA-9D61-4F8E-971B-31A8212BDB43}" dt="2022-04-21T17:06:24.040" v="1357" actId="27636"/>
          <ac:spMkLst>
            <pc:docMk/>
            <pc:sldMk cId="449885340" sldId="327"/>
            <ac:spMk id="3" creationId="{00000000-0000-0000-0000-000000000000}"/>
          </ac:spMkLst>
        </pc:spChg>
      </pc:sldChg>
      <pc:sldChg chg="modSp mod chgLayout">
        <pc:chgData name="Johnson, Chad" userId="29e26967-ee32-4210-a1e6-19e5305e9c5f" providerId="ADAL" clId="{00D420FA-9D61-4F8E-971B-31A8212BDB43}" dt="2022-04-21T17:06:24.059" v="1358" actId="27636"/>
        <pc:sldMkLst>
          <pc:docMk/>
          <pc:sldMk cId="2303653018" sldId="328"/>
        </pc:sldMkLst>
        <pc:spChg chg="mod ord">
          <ac:chgData name="Johnson, Chad" userId="29e26967-ee32-4210-a1e6-19e5305e9c5f" providerId="ADAL" clId="{00D420FA-9D61-4F8E-971B-31A8212BDB43}" dt="2022-04-21T17:06:23.522" v="1339" actId="700"/>
          <ac:spMkLst>
            <pc:docMk/>
            <pc:sldMk cId="2303653018" sldId="328"/>
            <ac:spMk id="2" creationId="{00000000-0000-0000-0000-000000000000}"/>
          </ac:spMkLst>
        </pc:spChg>
        <pc:spChg chg="mod ord">
          <ac:chgData name="Johnson, Chad" userId="29e26967-ee32-4210-a1e6-19e5305e9c5f" providerId="ADAL" clId="{00D420FA-9D61-4F8E-971B-31A8212BDB43}" dt="2022-04-21T17:06:24.059" v="1358" actId="27636"/>
          <ac:spMkLst>
            <pc:docMk/>
            <pc:sldMk cId="2303653018" sldId="328"/>
            <ac:spMk id="3" creationId="{00000000-0000-0000-0000-000000000000}"/>
          </ac:spMkLst>
        </pc:spChg>
      </pc:sldChg>
      <pc:sldChg chg="modSp mod chgLayout">
        <pc:chgData name="Johnson, Chad" userId="29e26967-ee32-4210-a1e6-19e5305e9c5f" providerId="ADAL" clId="{00D420FA-9D61-4F8E-971B-31A8212BDB43}" dt="2022-04-21T17:06:23.522" v="1339" actId="700"/>
        <pc:sldMkLst>
          <pc:docMk/>
          <pc:sldMk cId="565421965" sldId="329"/>
        </pc:sldMkLst>
        <pc:spChg chg="mod ord">
          <ac:chgData name="Johnson, Chad" userId="29e26967-ee32-4210-a1e6-19e5305e9c5f" providerId="ADAL" clId="{00D420FA-9D61-4F8E-971B-31A8212BDB43}" dt="2022-04-21T17:06:23.522" v="1339" actId="700"/>
          <ac:spMkLst>
            <pc:docMk/>
            <pc:sldMk cId="565421965" sldId="329"/>
            <ac:spMk id="2" creationId="{B7D4A2D1-3C76-47F4-BB5C-4D72CBB45E7C}"/>
          </ac:spMkLst>
        </pc:spChg>
        <pc:spChg chg="mod ord">
          <ac:chgData name="Johnson, Chad" userId="29e26967-ee32-4210-a1e6-19e5305e9c5f" providerId="ADAL" clId="{00D420FA-9D61-4F8E-971B-31A8212BDB43}" dt="2022-04-21T17:06:23.522" v="1339" actId="700"/>
          <ac:spMkLst>
            <pc:docMk/>
            <pc:sldMk cId="565421965" sldId="329"/>
            <ac:spMk id="3" creationId="{AF8CDA9D-141D-4F7B-91E4-50CEDF600837}"/>
          </ac:spMkLst>
        </pc:spChg>
      </pc:sldChg>
      <pc:sldChg chg="modSp mod modAnim chgLayout">
        <pc:chgData name="Johnson, Chad" userId="29e26967-ee32-4210-a1e6-19e5305e9c5f" providerId="ADAL" clId="{00D420FA-9D61-4F8E-971B-31A8212BDB43}" dt="2022-04-21T17:08:19.234" v="1373"/>
        <pc:sldMkLst>
          <pc:docMk/>
          <pc:sldMk cId="658295410" sldId="330"/>
        </pc:sldMkLst>
        <pc:spChg chg="mod ord">
          <ac:chgData name="Johnson, Chad" userId="29e26967-ee32-4210-a1e6-19e5305e9c5f" providerId="ADAL" clId="{00D420FA-9D61-4F8E-971B-31A8212BDB43}" dt="2022-04-21T17:06:23.522" v="1339" actId="700"/>
          <ac:spMkLst>
            <pc:docMk/>
            <pc:sldMk cId="658295410" sldId="330"/>
            <ac:spMk id="2" creationId="{B7D4A2D1-3C76-47F4-BB5C-4D72CBB45E7C}"/>
          </ac:spMkLst>
        </pc:spChg>
        <pc:spChg chg="mod ord">
          <ac:chgData name="Johnson, Chad" userId="29e26967-ee32-4210-a1e6-19e5305e9c5f" providerId="ADAL" clId="{00D420FA-9D61-4F8E-971B-31A8212BDB43}" dt="2022-04-21T17:06:53.882" v="1361" actId="14100"/>
          <ac:spMkLst>
            <pc:docMk/>
            <pc:sldMk cId="658295410" sldId="330"/>
            <ac:spMk id="3" creationId="{AF8CDA9D-141D-4F7B-91E4-50CEDF600837}"/>
          </ac:spMkLst>
        </pc:spChg>
        <pc:picChg chg="mod">
          <ac:chgData name="Johnson, Chad" userId="29e26967-ee32-4210-a1e6-19e5305e9c5f" providerId="ADAL" clId="{00D420FA-9D61-4F8E-971B-31A8212BDB43}" dt="2022-04-21T17:06:47.101" v="1359" actId="1076"/>
          <ac:picMkLst>
            <pc:docMk/>
            <pc:sldMk cId="658295410" sldId="330"/>
            <ac:picMk id="8" creationId="{36CAF4F0-2C4F-460F-AEC2-0CF60FC13016}"/>
          </ac:picMkLst>
        </pc:picChg>
      </pc:sldChg>
      <pc:sldChg chg="delSp modSp mod delAnim chgLayout">
        <pc:chgData name="Johnson, Chad" userId="29e26967-ee32-4210-a1e6-19e5305e9c5f" providerId="ADAL" clId="{00D420FA-9D61-4F8E-971B-31A8212BDB43}" dt="2022-04-21T17:07:15.844" v="1364" actId="14100"/>
        <pc:sldMkLst>
          <pc:docMk/>
          <pc:sldMk cId="2273215778" sldId="331"/>
        </pc:sldMkLst>
        <pc:spChg chg="mod ord">
          <ac:chgData name="Johnson, Chad" userId="29e26967-ee32-4210-a1e6-19e5305e9c5f" providerId="ADAL" clId="{00D420FA-9D61-4F8E-971B-31A8212BDB43}" dt="2022-04-21T17:06:23.522" v="1339" actId="700"/>
          <ac:spMkLst>
            <pc:docMk/>
            <pc:sldMk cId="2273215778" sldId="331"/>
            <ac:spMk id="2" creationId="{B7D4A2D1-3C76-47F4-BB5C-4D72CBB45E7C}"/>
          </ac:spMkLst>
        </pc:spChg>
        <pc:spChg chg="mod ord">
          <ac:chgData name="Johnson, Chad" userId="29e26967-ee32-4210-a1e6-19e5305e9c5f" providerId="ADAL" clId="{00D420FA-9D61-4F8E-971B-31A8212BDB43}" dt="2022-04-21T17:07:15.844" v="1364" actId="14100"/>
          <ac:spMkLst>
            <pc:docMk/>
            <pc:sldMk cId="2273215778" sldId="331"/>
            <ac:spMk id="3" creationId="{AF8CDA9D-141D-4F7B-91E4-50CEDF600837}"/>
          </ac:spMkLst>
        </pc:spChg>
        <pc:picChg chg="del mod">
          <ac:chgData name="Johnson, Chad" userId="29e26967-ee32-4210-a1e6-19e5305e9c5f" providerId="ADAL" clId="{00D420FA-9D61-4F8E-971B-31A8212BDB43}" dt="2022-04-21T17:06:58.440" v="1363" actId="478"/>
          <ac:picMkLst>
            <pc:docMk/>
            <pc:sldMk cId="2273215778" sldId="331"/>
            <ac:picMk id="6" creationId="{831F1B7C-633C-4605-B23E-EDF34F90A982}"/>
          </ac:picMkLst>
        </pc:picChg>
      </pc:sldChg>
      <pc:sldChg chg="modSp mod chgLayout">
        <pc:chgData name="Johnson, Chad" userId="29e26967-ee32-4210-a1e6-19e5305e9c5f" providerId="ADAL" clId="{00D420FA-9D61-4F8E-971B-31A8212BDB43}" dt="2022-04-21T17:08:06.138" v="1371" actId="1076"/>
        <pc:sldMkLst>
          <pc:docMk/>
          <pc:sldMk cId="3653038974" sldId="332"/>
        </pc:sldMkLst>
        <pc:spChg chg="mod ord">
          <ac:chgData name="Johnson, Chad" userId="29e26967-ee32-4210-a1e6-19e5305e9c5f" providerId="ADAL" clId="{00D420FA-9D61-4F8E-971B-31A8212BDB43}" dt="2022-04-21T17:06:23.522" v="1339" actId="700"/>
          <ac:spMkLst>
            <pc:docMk/>
            <pc:sldMk cId="3653038974" sldId="332"/>
            <ac:spMk id="2" creationId="{B7D4A2D1-3C76-47F4-BB5C-4D72CBB45E7C}"/>
          </ac:spMkLst>
        </pc:spChg>
        <pc:spChg chg="mod ord">
          <ac:chgData name="Johnson, Chad" userId="29e26967-ee32-4210-a1e6-19e5305e9c5f" providerId="ADAL" clId="{00D420FA-9D61-4F8E-971B-31A8212BDB43}" dt="2022-04-21T17:06:23.522" v="1339" actId="700"/>
          <ac:spMkLst>
            <pc:docMk/>
            <pc:sldMk cId="3653038974" sldId="332"/>
            <ac:spMk id="3" creationId="{AF8CDA9D-141D-4F7B-91E4-50CEDF600837}"/>
          </ac:spMkLst>
        </pc:spChg>
        <pc:picChg chg="mod">
          <ac:chgData name="Johnson, Chad" userId="29e26967-ee32-4210-a1e6-19e5305e9c5f" providerId="ADAL" clId="{00D420FA-9D61-4F8E-971B-31A8212BDB43}" dt="2022-04-21T17:08:06.138" v="1371" actId="1076"/>
          <ac:picMkLst>
            <pc:docMk/>
            <pc:sldMk cId="3653038974" sldId="332"/>
            <ac:picMk id="4" creationId="{86682218-3118-44EE-923B-81C66B200251}"/>
          </ac:picMkLst>
        </pc:picChg>
      </pc:sldChg>
      <pc:sldChg chg="modSp mod modAnim chgLayout">
        <pc:chgData name="Johnson, Chad" userId="29e26967-ee32-4210-a1e6-19e5305e9c5f" providerId="ADAL" clId="{00D420FA-9D61-4F8E-971B-31A8212BDB43}" dt="2022-04-21T17:08:14.564" v="1372"/>
        <pc:sldMkLst>
          <pc:docMk/>
          <pc:sldMk cId="4120614999" sldId="333"/>
        </pc:sldMkLst>
        <pc:spChg chg="mod ord">
          <ac:chgData name="Johnson, Chad" userId="29e26967-ee32-4210-a1e6-19e5305e9c5f" providerId="ADAL" clId="{00D420FA-9D61-4F8E-971B-31A8212BDB43}" dt="2022-04-21T17:06:23.522" v="1339" actId="700"/>
          <ac:spMkLst>
            <pc:docMk/>
            <pc:sldMk cId="4120614999" sldId="333"/>
            <ac:spMk id="2" creationId="{B7D4A2D1-3C76-47F4-BB5C-4D72CBB45E7C}"/>
          </ac:spMkLst>
        </pc:spChg>
        <pc:spChg chg="mod ord">
          <ac:chgData name="Johnson, Chad" userId="29e26967-ee32-4210-a1e6-19e5305e9c5f" providerId="ADAL" clId="{00D420FA-9D61-4F8E-971B-31A8212BDB43}" dt="2022-04-21T17:07:30.952" v="1369" actId="27636"/>
          <ac:spMkLst>
            <pc:docMk/>
            <pc:sldMk cId="4120614999" sldId="333"/>
            <ac:spMk id="3" creationId="{AF8CDA9D-141D-4F7B-91E4-50CEDF600837}"/>
          </ac:spMkLst>
        </pc:spChg>
        <pc:picChg chg="mod">
          <ac:chgData name="Johnson, Chad" userId="29e26967-ee32-4210-a1e6-19e5305e9c5f" providerId="ADAL" clId="{00D420FA-9D61-4F8E-971B-31A8212BDB43}" dt="2022-04-21T17:07:26.320" v="1367" actId="1076"/>
          <ac:picMkLst>
            <pc:docMk/>
            <pc:sldMk cId="4120614999" sldId="333"/>
            <ac:picMk id="5" creationId="{2FDBBC73-58C5-41E3-A05B-23088E53A3F7}"/>
          </ac:picMkLst>
        </pc:picChg>
      </pc:sldChg>
      <pc:sldChg chg="modSp mod chgLayout">
        <pc:chgData name="Johnson, Chad" userId="29e26967-ee32-4210-a1e6-19e5305e9c5f" providerId="ADAL" clId="{00D420FA-9D61-4F8E-971B-31A8212BDB43}" dt="2022-04-21T17:06:23.522" v="1339" actId="700"/>
        <pc:sldMkLst>
          <pc:docMk/>
          <pc:sldMk cId="503738803" sldId="334"/>
        </pc:sldMkLst>
        <pc:spChg chg="mod ord">
          <ac:chgData name="Johnson, Chad" userId="29e26967-ee32-4210-a1e6-19e5305e9c5f" providerId="ADAL" clId="{00D420FA-9D61-4F8E-971B-31A8212BDB43}" dt="2022-04-21T17:06:23.522" v="1339" actId="700"/>
          <ac:spMkLst>
            <pc:docMk/>
            <pc:sldMk cId="503738803" sldId="334"/>
            <ac:spMk id="2" creationId="{B7D4A2D1-3C76-47F4-BB5C-4D72CBB45E7C}"/>
          </ac:spMkLst>
        </pc:spChg>
        <pc:spChg chg="mod ord">
          <ac:chgData name="Johnson, Chad" userId="29e26967-ee32-4210-a1e6-19e5305e9c5f" providerId="ADAL" clId="{00D420FA-9D61-4F8E-971B-31A8212BDB43}" dt="2022-04-21T17:06:23.522" v="1339" actId="700"/>
          <ac:spMkLst>
            <pc:docMk/>
            <pc:sldMk cId="503738803" sldId="334"/>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1115262653" sldId="335"/>
        </pc:sldMkLst>
        <pc:spChg chg="mod ord">
          <ac:chgData name="Johnson, Chad" userId="29e26967-ee32-4210-a1e6-19e5305e9c5f" providerId="ADAL" clId="{00D420FA-9D61-4F8E-971B-31A8212BDB43}" dt="2022-04-21T17:06:23.522" v="1339" actId="700"/>
          <ac:spMkLst>
            <pc:docMk/>
            <pc:sldMk cId="1115262653" sldId="335"/>
            <ac:spMk id="2" creationId="{B7D4A2D1-3C76-47F4-BB5C-4D72CBB45E7C}"/>
          </ac:spMkLst>
        </pc:spChg>
        <pc:spChg chg="mod ord">
          <ac:chgData name="Johnson, Chad" userId="29e26967-ee32-4210-a1e6-19e5305e9c5f" providerId="ADAL" clId="{00D420FA-9D61-4F8E-971B-31A8212BDB43}" dt="2022-04-21T17:06:23.522" v="1339" actId="700"/>
          <ac:spMkLst>
            <pc:docMk/>
            <pc:sldMk cId="1115262653" sldId="335"/>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2667469705" sldId="336"/>
        </pc:sldMkLst>
        <pc:spChg chg="mod ord">
          <ac:chgData name="Johnson, Chad" userId="29e26967-ee32-4210-a1e6-19e5305e9c5f" providerId="ADAL" clId="{00D420FA-9D61-4F8E-971B-31A8212BDB43}" dt="2022-04-21T17:06:23.522" v="1339" actId="700"/>
          <ac:spMkLst>
            <pc:docMk/>
            <pc:sldMk cId="2667469705" sldId="336"/>
            <ac:spMk id="2" creationId="{B7D4A2D1-3C76-47F4-BB5C-4D72CBB45E7C}"/>
          </ac:spMkLst>
        </pc:spChg>
        <pc:picChg chg="mod ord">
          <ac:chgData name="Johnson, Chad" userId="29e26967-ee32-4210-a1e6-19e5305e9c5f" providerId="ADAL" clId="{00D420FA-9D61-4F8E-971B-31A8212BDB43}" dt="2022-04-21T17:06:23.522" v="1339" actId="700"/>
          <ac:picMkLst>
            <pc:docMk/>
            <pc:sldMk cId="2667469705" sldId="336"/>
            <ac:picMk id="4" creationId="{D9E4F0ED-1815-4AF1-B133-1B1C68C91395}"/>
          </ac:picMkLst>
        </pc:picChg>
      </pc:sldChg>
      <pc:sldChg chg="addSp delSp modSp mod chgLayout">
        <pc:chgData name="Johnson, Chad" userId="29e26967-ee32-4210-a1e6-19e5305e9c5f" providerId="ADAL" clId="{00D420FA-9D61-4F8E-971B-31A8212BDB43}" dt="2022-04-21T17:08:41.894" v="1379" actId="478"/>
        <pc:sldMkLst>
          <pc:docMk/>
          <pc:sldMk cId="330910477" sldId="337"/>
        </pc:sldMkLst>
        <pc:spChg chg="mod ord">
          <ac:chgData name="Johnson, Chad" userId="29e26967-ee32-4210-a1e6-19e5305e9c5f" providerId="ADAL" clId="{00D420FA-9D61-4F8E-971B-31A8212BDB43}" dt="2022-04-21T17:06:23.522" v="1339" actId="700"/>
          <ac:spMkLst>
            <pc:docMk/>
            <pc:sldMk cId="330910477" sldId="337"/>
            <ac:spMk id="2" creationId="{B7D4A2D1-3C76-47F4-BB5C-4D72CBB45E7C}"/>
          </ac:spMkLst>
        </pc:spChg>
        <pc:spChg chg="mod ord">
          <ac:chgData name="Johnson, Chad" userId="29e26967-ee32-4210-a1e6-19e5305e9c5f" providerId="ADAL" clId="{00D420FA-9D61-4F8E-971B-31A8212BDB43}" dt="2022-04-21T17:08:39.976" v="1378" actId="14100"/>
          <ac:spMkLst>
            <pc:docMk/>
            <pc:sldMk cId="330910477" sldId="337"/>
            <ac:spMk id="3" creationId="{AF8CDA9D-141D-4F7B-91E4-50CEDF600837}"/>
          </ac:spMkLst>
        </pc:spChg>
        <pc:picChg chg="add del mod">
          <ac:chgData name="Johnson, Chad" userId="29e26967-ee32-4210-a1e6-19e5305e9c5f" providerId="ADAL" clId="{00D420FA-9D61-4F8E-971B-31A8212BDB43}" dt="2022-04-21T17:08:41.894" v="1379" actId="478"/>
          <ac:picMkLst>
            <pc:docMk/>
            <pc:sldMk cId="330910477" sldId="337"/>
            <ac:picMk id="4" creationId="{68C86497-EC35-4774-828E-733F81E62010}"/>
          </ac:picMkLst>
        </pc:picChg>
      </pc:sldChg>
      <pc:sldChg chg="modSp mod chgLayout">
        <pc:chgData name="Johnson, Chad" userId="29e26967-ee32-4210-a1e6-19e5305e9c5f" providerId="ADAL" clId="{00D420FA-9D61-4F8E-971B-31A8212BDB43}" dt="2022-04-21T17:06:23.522" v="1339" actId="700"/>
        <pc:sldMkLst>
          <pc:docMk/>
          <pc:sldMk cId="1263559321" sldId="338"/>
        </pc:sldMkLst>
        <pc:spChg chg="mod ord">
          <ac:chgData name="Johnson, Chad" userId="29e26967-ee32-4210-a1e6-19e5305e9c5f" providerId="ADAL" clId="{00D420FA-9D61-4F8E-971B-31A8212BDB43}" dt="2022-04-21T17:06:23.522" v="1339" actId="700"/>
          <ac:spMkLst>
            <pc:docMk/>
            <pc:sldMk cId="1263559321" sldId="338"/>
            <ac:spMk id="2" creationId="{B7D4A2D1-3C76-47F4-BB5C-4D72CBB45E7C}"/>
          </ac:spMkLst>
        </pc:spChg>
        <pc:spChg chg="mod ord">
          <ac:chgData name="Johnson, Chad" userId="29e26967-ee32-4210-a1e6-19e5305e9c5f" providerId="ADAL" clId="{00D420FA-9D61-4F8E-971B-31A8212BDB43}" dt="2022-04-21T17:06:23.522" v="1339" actId="700"/>
          <ac:spMkLst>
            <pc:docMk/>
            <pc:sldMk cId="1263559321" sldId="338"/>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976153048" sldId="339"/>
        </pc:sldMkLst>
        <pc:spChg chg="mod ord">
          <ac:chgData name="Johnson, Chad" userId="29e26967-ee32-4210-a1e6-19e5305e9c5f" providerId="ADAL" clId="{00D420FA-9D61-4F8E-971B-31A8212BDB43}" dt="2022-04-21T17:06:23.522" v="1339" actId="700"/>
          <ac:spMkLst>
            <pc:docMk/>
            <pc:sldMk cId="3976153048" sldId="339"/>
            <ac:spMk id="2" creationId="{B7D4A2D1-3C76-47F4-BB5C-4D72CBB45E7C}"/>
          </ac:spMkLst>
        </pc:spChg>
        <pc:spChg chg="mod ord">
          <ac:chgData name="Johnson, Chad" userId="29e26967-ee32-4210-a1e6-19e5305e9c5f" providerId="ADAL" clId="{00D420FA-9D61-4F8E-971B-31A8212BDB43}" dt="2022-04-21T17:06:23.522" v="1339" actId="700"/>
          <ac:spMkLst>
            <pc:docMk/>
            <pc:sldMk cId="3976153048" sldId="339"/>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927909674" sldId="340"/>
        </pc:sldMkLst>
        <pc:spChg chg="mod ord">
          <ac:chgData name="Johnson, Chad" userId="29e26967-ee32-4210-a1e6-19e5305e9c5f" providerId="ADAL" clId="{00D420FA-9D61-4F8E-971B-31A8212BDB43}" dt="2022-04-21T17:06:23.522" v="1339" actId="700"/>
          <ac:spMkLst>
            <pc:docMk/>
            <pc:sldMk cId="927909674" sldId="340"/>
            <ac:spMk id="2" creationId="{B7D4A2D1-3C76-47F4-BB5C-4D72CBB45E7C}"/>
          </ac:spMkLst>
        </pc:spChg>
        <pc:spChg chg="mod ord">
          <ac:chgData name="Johnson, Chad" userId="29e26967-ee32-4210-a1e6-19e5305e9c5f" providerId="ADAL" clId="{00D420FA-9D61-4F8E-971B-31A8212BDB43}" dt="2022-04-21T17:06:23.522" v="1339" actId="700"/>
          <ac:spMkLst>
            <pc:docMk/>
            <pc:sldMk cId="927909674" sldId="340"/>
            <ac:spMk id="3" creationId="{AF8CDA9D-141D-4F7B-91E4-50CEDF600837}"/>
          </ac:spMkLst>
        </pc:spChg>
      </pc:sldChg>
      <pc:sldChg chg="modSp mod chgLayout">
        <pc:chgData name="Johnson, Chad" userId="29e26967-ee32-4210-a1e6-19e5305e9c5f" providerId="ADAL" clId="{00D420FA-9D61-4F8E-971B-31A8212BDB43}" dt="2022-04-21T17:06:23.522" v="1339" actId="700"/>
        <pc:sldMkLst>
          <pc:docMk/>
          <pc:sldMk cId="3535355527" sldId="341"/>
        </pc:sldMkLst>
        <pc:spChg chg="mod ord">
          <ac:chgData name="Johnson, Chad" userId="29e26967-ee32-4210-a1e6-19e5305e9c5f" providerId="ADAL" clId="{00D420FA-9D61-4F8E-971B-31A8212BDB43}" dt="2022-04-21T17:06:23.522" v="1339" actId="700"/>
          <ac:spMkLst>
            <pc:docMk/>
            <pc:sldMk cId="3535355527" sldId="341"/>
            <ac:spMk id="2" creationId="{B7D4A2D1-3C76-47F4-BB5C-4D72CBB45E7C}"/>
          </ac:spMkLst>
        </pc:spChg>
        <pc:spChg chg="mod ord">
          <ac:chgData name="Johnson, Chad" userId="29e26967-ee32-4210-a1e6-19e5305e9c5f" providerId="ADAL" clId="{00D420FA-9D61-4F8E-971B-31A8212BDB43}" dt="2022-04-21T17:06:23.522" v="1339" actId="700"/>
          <ac:spMkLst>
            <pc:docMk/>
            <pc:sldMk cId="3535355527" sldId="341"/>
            <ac:spMk id="3" creationId="{AF8CDA9D-141D-4F7B-91E4-50CEDF600837}"/>
          </ac:spMkLst>
        </pc:spChg>
      </pc:sldChg>
      <pc:sldChg chg="modSp mod chgLayout">
        <pc:chgData name="Johnson, Chad" userId="29e26967-ee32-4210-a1e6-19e5305e9c5f" providerId="ADAL" clId="{00D420FA-9D61-4F8E-971B-31A8212BDB43}" dt="2022-04-21T17:06:23.749" v="1344" actId="27636"/>
        <pc:sldMkLst>
          <pc:docMk/>
          <pc:sldMk cId="2087602890" sldId="356"/>
        </pc:sldMkLst>
        <pc:spChg chg="mod ord">
          <ac:chgData name="Johnson, Chad" userId="29e26967-ee32-4210-a1e6-19e5305e9c5f" providerId="ADAL" clId="{00D420FA-9D61-4F8E-971B-31A8212BDB43}" dt="2022-04-21T17:06:23.522" v="1339" actId="700"/>
          <ac:spMkLst>
            <pc:docMk/>
            <pc:sldMk cId="2087602890" sldId="356"/>
            <ac:spMk id="2" creationId="{00000000-0000-0000-0000-000000000000}"/>
          </ac:spMkLst>
        </pc:spChg>
        <pc:spChg chg="mod ord">
          <ac:chgData name="Johnson, Chad" userId="29e26967-ee32-4210-a1e6-19e5305e9c5f" providerId="ADAL" clId="{00D420FA-9D61-4F8E-971B-31A8212BDB43}" dt="2022-04-21T17:06:23.749" v="1344" actId="27636"/>
          <ac:spMkLst>
            <pc:docMk/>
            <pc:sldMk cId="2087602890" sldId="356"/>
            <ac:spMk id="3" creationId="{00000000-0000-0000-0000-000000000000}"/>
          </ac:spMkLst>
        </pc:spChg>
      </pc:sldChg>
      <pc:sldChg chg="modSp new mod">
        <pc:chgData name="Johnson, Chad" userId="29e26967-ee32-4210-a1e6-19e5305e9c5f" providerId="ADAL" clId="{00D420FA-9D61-4F8E-971B-31A8212BDB43}" dt="2022-04-21T17:17:39.697" v="1480" actId="20577"/>
        <pc:sldMkLst>
          <pc:docMk/>
          <pc:sldMk cId="1214649955" sldId="357"/>
        </pc:sldMkLst>
        <pc:spChg chg="mod">
          <ac:chgData name="Johnson, Chad" userId="29e26967-ee32-4210-a1e6-19e5305e9c5f" providerId="ADAL" clId="{00D420FA-9D61-4F8E-971B-31A8212BDB43}" dt="2022-04-21T17:10:45.514" v="1459" actId="20577"/>
          <ac:spMkLst>
            <pc:docMk/>
            <pc:sldMk cId="1214649955" sldId="357"/>
            <ac:spMk id="2" creationId="{2B09D093-3BCA-4022-B169-BB69819E0728}"/>
          </ac:spMkLst>
        </pc:spChg>
        <pc:spChg chg="mod">
          <ac:chgData name="Johnson, Chad" userId="29e26967-ee32-4210-a1e6-19e5305e9c5f" providerId="ADAL" clId="{00D420FA-9D61-4F8E-971B-31A8212BDB43}" dt="2022-04-21T17:17:39.697" v="1480" actId="20577"/>
          <ac:spMkLst>
            <pc:docMk/>
            <pc:sldMk cId="1214649955" sldId="357"/>
            <ac:spMk id="3" creationId="{186C0060-1631-4F84-B4EA-F3A62DB0CA08}"/>
          </ac:spMkLst>
        </pc:spChg>
      </pc:sldChg>
      <pc:sldChg chg="del">
        <pc:chgData name="Johnson, Chad" userId="29e26967-ee32-4210-a1e6-19e5305e9c5f" providerId="ADAL" clId="{00D420FA-9D61-4F8E-971B-31A8212BDB43}" dt="2022-04-21T17:10:25.594" v="1400"/>
        <pc:sldMkLst>
          <pc:docMk/>
          <pc:sldMk cId="2612563256" sldId="357"/>
        </pc:sldMkLst>
      </pc:sldChg>
      <pc:sldChg chg="modSp new mod">
        <pc:chgData name="Johnson, Chad" userId="29e26967-ee32-4210-a1e6-19e5305e9c5f" providerId="ADAL" clId="{00D420FA-9D61-4F8E-971B-31A8212BDB43}" dt="2022-04-21T17:19:30.537" v="1556" actId="20577"/>
        <pc:sldMkLst>
          <pc:docMk/>
          <pc:sldMk cId="731321841" sldId="358"/>
        </pc:sldMkLst>
        <pc:spChg chg="mod">
          <ac:chgData name="Johnson, Chad" userId="29e26967-ee32-4210-a1e6-19e5305e9c5f" providerId="ADAL" clId="{00D420FA-9D61-4F8E-971B-31A8212BDB43}" dt="2022-04-21T17:18:59.154" v="1526" actId="20577"/>
          <ac:spMkLst>
            <pc:docMk/>
            <pc:sldMk cId="731321841" sldId="358"/>
            <ac:spMk id="2" creationId="{A0C1FA1D-F9B7-4D26-967E-E4A37F47A60D}"/>
          </ac:spMkLst>
        </pc:spChg>
        <pc:spChg chg="mod">
          <ac:chgData name="Johnson, Chad" userId="29e26967-ee32-4210-a1e6-19e5305e9c5f" providerId="ADAL" clId="{00D420FA-9D61-4F8E-971B-31A8212BDB43}" dt="2022-04-21T17:19:30.537" v="1556" actId="20577"/>
          <ac:spMkLst>
            <pc:docMk/>
            <pc:sldMk cId="731321841" sldId="358"/>
            <ac:spMk id="3" creationId="{65CB231E-DBF2-4C64-B016-E1238A91EB99}"/>
          </ac:spMkLst>
        </pc:spChg>
      </pc:sldChg>
      <pc:sldChg chg="modSp del mod chgLayout">
        <pc:chgData name="Johnson, Chad" userId="29e26967-ee32-4210-a1e6-19e5305e9c5f" providerId="ADAL" clId="{00D420FA-9D61-4F8E-971B-31A8212BDB43}" dt="2022-04-21T17:09:13.352" v="1380" actId="47"/>
        <pc:sldMkLst>
          <pc:docMk/>
          <pc:sldMk cId="3910398314" sldId="358"/>
        </pc:sldMkLst>
        <pc:spChg chg="mod ord">
          <ac:chgData name="Johnson, Chad" userId="29e26967-ee32-4210-a1e6-19e5305e9c5f" providerId="ADAL" clId="{00D420FA-9D61-4F8E-971B-31A8212BDB43}" dt="2022-04-21T17:06:23.522" v="1339" actId="700"/>
          <ac:spMkLst>
            <pc:docMk/>
            <pc:sldMk cId="3910398314" sldId="358"/>
            <ac:spMk id="2" creationId="{CEECCAAE-4284-4428-BACA-026308B95FA5}"/>
          </ac:spMkLst>
        </pc:spChg>
        <pc:spChg chg="mod ord">
          <ac:chgData name="Johnson, Chad" userId="29e26967-ee32-4210-a1e6-19e5305e9c5f" providerId="ADAL" clId="{00D420FA-9D61-4F8E-971B-31A8212BDB43}" dt="2022-04-21T17:06:23.522" v="1339" actId="700"/>
          <ac:spMkLst>
            <pc:docMk/>
            <pc:sldMk cId="3910398314" sldId="358"/>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3926120222" sldId="358"/>
        </pc:sldMkLst>
        <pc:spChg chg="mod">
          <ac:chgData name="Johnson, Chad" userId="29e26967-ee32-4210-a1e6-19e5305e9c5f" providerId="ADAL" clId="{00D420FA-9D61-4F8E-971B-31A8212BDB43}" dt="2022-04-21T17:10:25.594" v="1400"/>
          <ac:spMkLst>
            <pc:docMk/>
            <pc:sldMk cId="3926120222" sldId="358"/>
            <ac:spMk id="3" creationId="{00000000-0000-0000-0000-000000000000}"/>
          </ac:spMkLst>
        </pc:spChg>
      </pc:sldChg>
      <pc:sldChg chg="modSp new mod">
        <pc:chgData name="Johnson, Chad" userId="29e26967-ee32-4210-a1e6-19e5305e9c5f" providerId="ADAL" clId="{00D420FA-9D61-4F8E-971B-31A8212BDB43}" dt="2022-04-21T17:42:12.867" v="2006" actId="20577"/>
        <pc:sldMkLst>
          <pc:docMk/>
          <pc:sldMk cId="44188558" sldId="359"/>
        </pc:sldMkLst>
        <pc:spChg chg="mod">
          <ac:chgData name="Johnson, Chad" userId="29e26967-ee32-4210-a1e6-19e5305e9c5f" providerId="ADAL" clId="{00D420FA-9D61-4F8E-971B-31A8212BDB43}" dt="2022-04-21T17:19:38.843" v="1584" actId="20577"/>
          <ac:spMkLst>
            <pc:docMk/>
            <pc:sldMk cId="44188558" sldId="359"/>
            <ac:spMk id="2" creationId="{71E07EDC-D0A4-486B-AF47-5609A5B879AD}"/>
          </ac:spMkLst>
        </pc:spChg>
        <pc:spChg chg="mod">
          <ac:chgData name="Johnson, Chad" userId="29e26967-ee32-4210-a1e6-19e5305e9c5f" providerId="ADAL" clId="{00D420FA-9D61-4F8E-971B-31A8212BDB43}" dt="2022-04-21T17:42:12.867" v="2006" actId="20577"/>
          <ac:spMkLst>
            <pc:docMk/>
            <pc:sldMk cId="44188558" sldId="359"/>
            <ac:spMk id="3" creationId="{9CDCF158-2E79-454D-8EE7-71CD4BC17187}"/>
          </ac:spMkLst>
        </pc:spChg>
      </pc:sldChg>
      <pc:sldChg chg="modSp del mod chgLayout">
        <pc:chgData name="Johnson, Chad" userId="29e26967-ee32-4210-a1e6-19e5305e9c5f" providerId="ADAL" clId="{00D420FA-9D61-4F8E-971B-31A8212BDB43}" dt="2022-04-21T17:09:13.352" v="1380" actId="47"/>
        <pc:sldMkLst>
          <pc:docMk/>
          <pc:sldMk cId="2510869528" sldId="359"/>
        </pc:sldMkLst>
        <pc:spChg chg="mod ord">
          <ac:chgData name="Johnson, Chad" userId="29e26967-ee32-4210-a1e6-19e5305e9c5f" providerId="ADAL" clId="{00D420FA-9D61-4F8E-971B-31A8212BDB43}" dt="2022-04-21T17:06:23.522" v="1339" actId="700"/>
          <ac:spMkLst>
            <pc:docMk/>
            <pc:sldMk cId="2510869528" sldId="359"/>
            <ac:spMk id="2" creationId="{CEECCAAE-4284-4428-BACA-026308B95FA5}"/>
          </ac:spMkLst>
        </pc:spChg>
        <pc:spChg chg="mod ord">
          <ac:chgData name="Johnson, Chad" userId="29e26967-ee32-4210-a1e6-19e5305e9c5f" providerId="ADAL" clId="{00D420FA-9D61-4F8E-971B-31A8212BDB43}" dt="2022-04-21T17:06:23.522" v="1339" actId="700"/>
          <ac:spMkLst>
            <pc:docMk/>
            <pc:sldMk cId="2510869528" sldId="359"/>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990012573" sldId="359"/>
        </pc:sldMkLst>
        <pc:spChg chg="mod">
          <ac:chgData name="Johnson, Chad" userId="29e26967-ee32-4210-a1e6-19e5305e9c5f" providerId="ADAL" clId="{00D420FA-9D61-4F8E-971B-31A8212BDB43}" dt="2022-04-21T17:10:25.594" v="1400"/>
          <ac:spMkLst>
            <pc:docMk/>
            <pc:sldMk cId="2990012573" sldId="359"/>
            <ac:spMk id="3" creationId="{00000000-0000-0000-0000-000000000000}"/>
          </ac:spMkLst>
        </pc:spChg>
      </pc:sldChg>
      <pc:sldChg chg="modSp new mod">
        <pc:chgData name="Johnson, Chad" userId="29e26967-ee32-4210-a1e6-19e5305e9c5f" providerId="ADAL" clId="{00D420FA-9D61-4F8E-971B-31A8212BDB43}" dt="2022-04-21T17:27:29.153" v="1657" actId="20577"/>
        <pc:sldMkLst>
          <pc:docMk/>
          <pc:sldMk cId="900323294" sldId="360"/>
        </pc:sldMkLst>
        <pc:spChg chg="mod">
          <ac:chgData name="Johnson, Chad" userId="29e26967-ee32-4210-a1e6-19e5305e9c5f" providerId="ADAL" clId="{00D420FA-9D61-4F8E-971B-31A8212BDB43}" dt="2022-04-21T17:19:55.450" v="1618" actId="20577"/>
          <ac:spMkLst>
            <pc:docMk/>
            <pc:sldMk cId="900323294" sldId="360"/>
            <ac:spMk id="2" creationId="{C2829114-7266-4A26-B00A-F83143BAA302}"/>
          </ac:spMkLst>
        </pc:spChg>
        <pc:spChg chg="mod">
          <ac:chgData name="Johnson, Chad" userId="29e26967-ee32-4210-a1e6-19e5305e9c5f" providerId="ADAL" clId="{00D420FA-9D61-4F8E-971B-31A8212BDB43}" dt="2022-04-21T17:27:29.153" v="1657" actId="20577"/>
          <ac:spMkLst>
            <pc:docMk/>
            <pc:sldMk cId="900323294" sldId="360"/>
            <ac:spMk id="3" creationId="{1F72265F-C2FE-4226-B985-F3D41097BEDB}"/>
          </ac:spMkLst>
        </pc:spChg>
      </pc:sldChg>
      <pc:sldChg chg="del">
        <pc:chgData name="Johnson, Chad" userId="29e26967-ee32-4210-a1e6-19e5305e9c5f" providerId="ADAL" clId="{00D420FA-9D61-4F8E-971B-31A8212BDB43}" dt="2022-04-21T17:10:25.594" v="1400"/>
        <pc:sldMkLst>
          <pc:docMk/>
          <pc:sldMk cId="2772339544" sldId="360"/>
        </pc:sldMkLst>
      </pc:sldChg>
      <pc:sldChg chg="modSp del mod chgLayout">
        <pc:chgData name="Johnson, Chad" userId="29e26967-ee32-4210-a1e6-19e5305e9c5f" providerId="ADAL" clId="{00D420FA-9D61-4F8E-971B-31A8212BDB43}" dt="2022-04-21T17:09:13.352" v="1380" actId="47"/>
        <pc:sldMkLst>
          <pc:docMk/>
          <pc:sldMk cId="2835346238" sldId="360"/>
        </pc:sldMkLst>
        <pc:spChg chg="mod ord">
          <ac:chgData name="Johnson, Chad" userId="29e26967-ee32-4210-a1e6-19e5305e9c5f" providerId="ADAL" clId="{00D420FA-9D61-4F8E-971B-31A8212BDB43}" dt="2022-04-21T17:06:23.522" v="1339" actId="700"/>
          <ac:spMkLst>
            <pc:docMk/>
            <pc:sldMk cId="2835346238" sldId="360"/>
            <ac:spMk id="2" creationId="{CC3753F8-4D7E-4ED6-BF76-1CE79FA7563F}"/>
          </ac:spMkLst>
        </pc:spChg>
        <pc:spChg chg="mod ord">
          <ac:chgData name="Johnson, Chad" userId="29e26967-ee32-4210-a1e6-19e5305e9c5f" providerId="ADAL" clId="{00D420FA-9D61-4F8E-971B-31A8212BDB43}" dt="2022-04-21T17:06:23.522" v="1339" actId="700"/>
          <ac:spMkLst>
            <pc:docMk/>
            <pc:sldMk cId="2835346238" sldId="360"/>
            <ac:spMk id="3" creationId="{B44CCD81-06E1-4A6D-8024-063970F09DCB}"/>
          </ac:spMkLst>
        </pc:spChg>
      </pc:sldChg>
      <pc:sldChg chg="del">
        <pc:chgData name="Johnson, Chad" userId="29e26967-ee32-4210-a1e6-19e5305e9c5f" providerId="ADAL" clId="{00D420FA-9D61-4F8E-971B-31A8212BDB43}" dt="2022-04-21T17:10:25.594" v="1400"/>
        <pc:sldMkLst>
          <pc:docMk/>
          <pc:sldMk cId="1312046634" sldId="361"/>
        </pc:sldMkLst>
      </pc:sldChg>
      <pc:sldChg chg="addSp delSp modSp del mod chgLayout">
        <pc:chgData name="Johnson, Chad" userId="29e26967-ee32-4210-a1e6-19e5305e9c5f" providerId="ADAL" clId="{00D420FA-9D61-4F8E-971B-31A8212BDB43}" dt="2022-04-21T17:09:13.352" v="1380" actId="47"/>
        <pc:sldMkLst>
          <pc:docMk/>
          <pc:sldMk cId="3661944054" sldId="361"/>
        </pc:sldMkLst>
        <pc:spChg chg="del">
          <ac:chgData name="Johnson, Chad" userId="29e26967-ee32-4210-a1e6-19e5305e9c5f" providerId="ADAL" clId="{00D420FA-9D61-4F8E-971B-31A8212BDB43}" dt="2022-04-21T17:06:23.522" v="1339" actId="700"/>
          <ac:spMkLst>
            <pc:docMk/>
            <pc:sldMk cId="3661944054" sldId="361"/>
            <ac:spMk id="2" creationId="{E8A9749F-8D76-4C43-8E8A-94493DACE65F}"/>
          </ac:spMkLst>
        </pc:spChg>
        <pc:spChg chg="add mod ord">
          <ac:chgData name="Johnson, Chad" userId="29e26967-ee32-4210-a1e6-19e5305e9c5f" providerId="ADAL" clId="{00D420FA-9D61-4F8E-971B-31A8212BDB43}" dt="2022-04-21T17:06:23.522" v="1339" actId="700"/>
          <ac:spMkLst>
            <pc:docMk/>
            <pc:sldMk cId="3661944054" sldId="361"/>
            <ac:spMk id="3" creationId="{D70B2DD2-F4CA-419F-8E5F-D2D4DAC2B9B3}"/>
          </ac:spMkLst>
        </pc:spChg>
        <pc:picChg chg="mod ord">
          <ac:chgData name="Johnson, Chad" userId="29e26967-ee32-4210-a1e6-19e5305e9c5f" providerId="ADAL" clId="{00D420FA-9D61-4F8E-971B-31A8212BDB43}" dt="2022-04-21T17:06:23.522" v="1339" actId="700"/>
          <ac:picMkLst>
            <pc:docMk/>
            <pc:sldMk cId="3661944054" sldId="361"/>
            <ac:picMk id="5" creationId="{2AC8E525-B7DB-45F9-947A-29875F42ABE2}"/>
          </ac:picMkLst>
        </pc:picChg>
      </pc:sldChg>
      <pc:sldChg chg="modSp new mod">
        <pc:chgData name="Johnson, Chad" userId="29e26967-ee32-4210-a1e6-19e5305e9c5f" providerId="ADAL" clId="{00D420FA-9D61-4F8E-971B-31A8212BDB43}" dt="2022-04-21T18:17:11.336" v="2179" actId="20577"/>
        <pc:sldMkLst>
          <pc:docMk/>
          <pc:sldMk cId="4102479663" sldId="361"/>
        </pc:sldMkLst>
        <pc:spChg chg="mod">
          <ac:chgData name="Johnson, Chad" userId="29e26967-ee32-4210-a1e6-19e5305e9c5f" providerId="ADAL" clId="{00D420FA-9D61-4F8E-971B-31A8212BDB43}" dt="2022-04-21T17:43:04.335" v="2052" actId="20577"/>
          <ac:spMkLst>
            <pc:docMk/>
            <pc:sldMk cId="4102479663" sldId="361"/>
            <ac:spMk id="2" creationId="{5B496650-A74A-42AC-8E12-9DD6F649F6EF}"/>
          </ac:spMkLst>
        </pc:spChg>
        <pc:spChg chg="mod">
          <ac:chgData name="Johnson, Chad" userId="29e26967-ee32-4210-a1e6-19e5305e9c5f" providerId="ADAL" clId="{00D420FA-9D61-4F8E-971B-31A8212BDB43}" dt="2022-04-21T18:17:11.336" v="2179" actId="20577"/>
          <ac:spMkLst>
            <pc:docMk/>
            <pc:sldMk cId="4102479663" sldId="361"/>
            <ac:spMk id="3" creationId="{AB36A761-A17E-4029-921B-AA62B283A64C}"/>
          </ac:spMkLst>
        </pc:spChg>
      </pc:sldChg>
      <pc:sldChg chg="del">
        <pc:chgData name="Johnson, Chad" userId="29e26967-ee32-4210-a1e6-19e5305e9c5f" providerId="ADAL" clId="{00D420FA-9D61-4F8E-971B-31A8212BDB43}" dt="2022-04-21T17:10:25.594" v="1400"/>
        <pc:sldMkLst>
          <pc:docMk/>
          <pc:sldMk cId="2682965968" sldId="362"/>
        </pc:sldMkLst>
      </pc:sldChg>
      <pc:sldChg chg="addSp delSp modSp del mod chgLayout">
        <pc:chgData name="Johnson, Chad" userId="29e26967-ee32-4210-a1e6-19e5305e9c5f" providerId="ADAL" clId="{00D420FA-9D61-4F8E-971B-31A8212BDB43}" dt="2022-04-21T17:09:13.352" v="1380" actId="47"/>
        <pc:sldMkLst>
          <pc:docMk/>
          <pc:sldMk cId="3124158554" sldId="362"/>
        </pc:sldMkLst>
        <pc:spChg chg="del">
          <ac:chgData name="Johnson, Chad" userId="29e26967-ee32-4210-a1e6-19e5305e9c5f" providerId="ADAL" clId="{00D420FA-9D61-4F8E-971B-31A8212BDB43}" dt="2022-04-21T17:06:23.522" v="1339" actId="700"/>
          <ac:spMkLst>
            <pc:docMk/>
            <pc:sldMk cId="3124158554" sldId="362"/>
            <ac:spMk id="2" creationId="{794406A3-2942-4B21-B1D4-25AF1A7B048B}"/>
          </ac:spMkLst>
        </pc:spChg>
        <pc:spChg chg="add mod ord">
          <ac:chgData name="Johnson, Chad" userId="29e26967-ee32-4210-a1e6-19e5305e9c5f" providerId="ADAL" clId="{00D420FA-9D61-4F8E-971B-31A8212BDB43}" dt="2022-04-21T17:06:23.522" v="1339" actId="700"/>
          <ac:spMkLst>
            <pc:docMk/>
            <pc:sldMk cId="3124158554" sldId="362"/>
            <ac:spMk id="3" creationId="{8F2260C8-A0EC-4FC5-AEB8-CE54E14B0BC5}"/>
          </ac:spMkLst>
        </pc:spChg>
        <pc:picChg chg="mod ord">
          <ac:chgData name="Johnson, Chad" userId="29e26967-ee32-4210-a1e6-19e5305e9c5f" providerId="ADAL" clId="{00D420FA-9D61-4F8E-971B-31A8212BDB43}" dt="2022-04-21T17:06:23.522" v="1339" actId="700"/>
          <ac:picMkLst>
            <pc:docMk/>
            <pc:sldMk cId="3124158554" sldId="362"/>
            <ac:picMk id="4" creationId="{E237E672-C37F-4A26-BDF2-B03BBBFB852F}"/>
          </ac:picMkLst>
        </pc:picChg>
      </pc:sldChg>
      <pc:sldChg chg="del">
        <pc:chgData name="Johnson, Chad" userId="29e26967-ee32-4210-a1e6-19e5305e9c5f" providerId="ADAL" clId="{00D420FA-9D61-4F8E-971B-31A8212BDB43}" dt="2022-04-21T17:10:25.594" v="1400"/>
        <pc:sldMkLst>
          <pc:docMk/>
          <pc:sldMk cId="1703059070" sldId="363"/>
        </pc:sldMkLst>
      </pc:sldChg>
      <pc:sldChg chg="addSp delSp modSp del mod chgLayout">
        <pc:chgData name="Johnson, Chad" userId="29e26967-ee32-4210-a1e6-19e5305e9c5f" providerId="ADAL" clId="{00D420FA-9D61-4F8E-971B-31A8212BDB43}" dt="2022-04-21T17:09:13.352" v="1380" actId="47"/>
        <pc:sldMkLst>
          <pc:docMk/>
          <pc:sldMk cId="3600874007" sldId="363"/>
        </pc:sldMkLst>
        <pc:spChg chg="del">
          <ac:chgData name="Johnson, Chad" userId="29e26967-ee32-4210-a1e6-19e5305e9c5f" providerId="ADAL" clId="{00D420FA-9D61-4F8E-971B-31A8212BDB43}" dt="2022-04-21T17:06:23.522" v="1339" actId="700"/>
          <ac:spMkLst>
            <pc:docMk/>
            <pc:sldMk cId="3600874007" sldId="363"/>
            <ac:spMk id="2" creationId="{0BC93A64-EC46-4F2A-B945-8BEF8C32766A}"/>
          </ac:spMkLst>
        </pc:spChg>
        <pc:spChg chg="add mod ord">
          <ac:chgData name="Johnson, Chad" userId="29e26967-ee32-4210-a1e6-19e5305e9c5f" providerId="ADAL" clId="{00D420FA-9D61-4F8E-971B-31A8212BDB43}" dt="2022-04-21T17:06:23.522" v="1339" actId="700"/>
          <ac:spMkLst>
            <pc:docMk/>
            <pc:sldMk cId="3600874007" sldId="363"/>
            <ac:spMk id="3" creationId="{5412DF4C-A2EB-4048-BA7F-492502BB5BF1}"/>
          </ac:spMkLst>
        </pc:spChg>
        <pc:picChg chg="mod ord">
          <ac:chgData name="Johnson, Chad" userId="29e26967-ee32-4210-a1e6-19e5305e9c5f" providerId="ADAL" clId="{00D420FA-9D61-4F8E-971B-31A8212BDB43}" dt="2022-04-21T17:06:23.522" v="1339" actId="700"/>
          <ac:picMkLst>
            <pc:docMk/>
            <pc:sldMk cId="3600874007" sldId="363"/>
            <ac:picMk id="4" creationId="{E4259497-AB45-45B4-8EF7-3D08EE1DCD76}"/>
          </ac:picMkLst>
        </pc:picChg>
      </pc:sldChg>
      <pc:sldChg chg="addSp delSp modSp del mod chgLayout">
        <pc:chgData name="Johnson, Chad" userId="29e26967-ee32-4210-a1e6-19e5305e9c5f" providerId="ADAL" clId="{00D420FA-9D61-4F8E-971B-31A8212BDB43}" dt="2022-04-21T17:09:13.352" v="1380" actId="47"/>
        <pc:sldMkLst>
          <pc:docMk/>
          <pc:sldMk cId="700655513" sldId="364"/>
        </pc:sldMkLst>
        <pc:spChg chg="del">
          <ac:chgData name="Johnson, Chad" userId="29e26967-ee32-4210-a1e6-19e5305e9c5f" providerId="ADAL" clId="{00D420FA-9D61-4F8E-971B-31A8212BDB43}" dt="2022-04-21T17:06:23.522" v="1339" actId="700"/>
          <ac:spMkLst>
            <pc:docMk/>
            <pc:sldMk cId="700655513" sldId="364"/>
            <ac:spMk id="2" creationId="{C7A40BA9-BF48-4703-A4AE-EE7E572013B0}"/>
          </ac:spMkLst>
        </pc:spChg>
        <pc:spChg chg="add mod ord">
          <ac:chgData name="Johnson, Chad" userId="29e26967-ee32-4210-a1e6-19e5305e9c5f" providerId="ADAL" clId="{00D420FA-9D61-4F8E-971B-31A8212BDB43}" dt="2022-04-21T17:06:23.522" v="1339" actId="700"/>
          <ac:spMkLst>
            <pc:docMk/>
            <pc:sldMk cId="700655513" sldId="364"/>
            <ac:spMk id="3" creationId="{74441777-0637-4F9C-BAAD-C10855095B6F}"/>
          </ac:spMkLst>
        </pc:spChg>
        <pc:picChg chg="mod ord">
          <ac:chgData name="Johnson, Chad" userId="29e26967-ee32-4210-a1e6-19e5305e9c5f" providerId="ADAL" clId="{00D420FA-9D61-4F8E-971B-31A8212BDB43}" dt="2022-04-21T17:06:23.522" v="1339" actId="700"/>
          <ac:picMkLst>
            <pc:docMk/>
            <pc:sldMk cId="700655513" sldId="364"/>
            <ac:picMk id="4" creationId="{44F171E3-361C-4B96-9772-58F5A90161E7}"/>
          </ac:picMkLst>
        </pc:picChg>
      </pc:sldChg>
      <pc:sldChg chg="del">
        <pc:chgData name="Johnson, Chad" userId="29e26967-ee32-4210-a1e6-19e5305e9c5f" providerId="ADAL" clId="{00D420FA-9D61-4F8E-971B-31A8212BDB43}" dt="2022-04-21T17:10:25.594" v="1400"/>
        <pc:sldMkLst>
          <pc:docMk/>
          <pc:sldMk cId="3742854950" sldId="364"/>
        </pc:sldMkLst>
      </pc:sldChg>
      <pc:sldChg chg="addSp modSp del mod modClrScheme chgLayout">
        <pc:chgData name="Johnson, Chad" userId="29e26967-ee32-4210-a1e6-19e5305e9c5f" providerId="ADAL" clId="{00D420FA-9D61-4F8E-971B-31A8212BDB43}" dt="2022-04-21T17:09:13.352" v="1380" actId="47"/>
        <pc:sldMkLst>
          <pc:docMk/>
          <pc:sldMk cId="2520957397" sldId="365"/>
        </pc:sldMkLst>
        <pc:spChg chg="add mod ord">
          <ac:chgData name="Johnson, Chad" userId="29e26967-ee32-4210-a1e6-19e5305e9c5f" providerId="ADAL" clId="{00D420FA-9D61-4F8E-971B-31A8212BDB43}" dt="2022-04-21T17:06:23.522" v="1339" actId="700"/>
          <ac:spMkLst>
            <pc:docMk/>
            <pc:sldMk cId="2520957397" sldId="365"/>
            <ac:spMk id="2" creationId="{A1620ECA-67A3-4EEF-9C91-08918716FEBA}"/>
          </ac:spMkLst>
        </pc:spChg>
        <pc:picChg chg="mod ord">
          <ac:chgData name="Johnson, Chad" userId="29e26967-ee32-4210-a1e6-19e5305e9c5f" providerId="ADAL" clId="{00D420FA-9D61-4F8E-971B-31A8212BDB43}" dt="2022-04-21T17:06:23.522" v="1339" actId="700"/>
          <ac:picMkLst>
            <pc:docMk/>
            <pc:sldMk cId="2520957397" sldId="365"/>
            <ac:picMk id="4" creationId="{9A9D48B6-7FDB-4E28-91A0-6179333BBD1B}"/>
          </ac:picMkLst>
        </pc:picChg>
      </pc:sldChg>
      <pc:sldChg chg="modSp del mod">
        <pc:chgData name="Johnson, Chad" userId="29e26967-ee32-4210-a1e6-19e5305e9c5f" providerId="ADAL" clId="{00D420FA-9D61-4F8E-971B-31A8212BDB43}" dt="2022-04-21T17:10:25.594" v="1400"/>
        <pc:sldMkLst>
          <pc:docMk/>
          <pc:sldMk cId="3002762000" sldId="365"/>
        </pc:sldMkLst>
        <pc:spChg chg="mod">
          <ac:chgData name="Johnson, Chad" userId="29e26967-ee32-4210-a1e6-19e5305e9c5f" providerId="ADAL" clId="{00D420FA-9D61-4F8E-971B-31A8212BDB43}" dt="2022-04-21T17:10:25.594" v="1400"/>
          <ac:spMkLst>
            <pc:docMk/>
            <pc:sldMk cId="3002762000" sldId="365"/>
            <ac:spMk id="3" creationId="{00000000-0000-0000-0000-000000000000}"/>
          </ac:spMkLst>
        </pc:spChg>
      </pc:sldChg>
      <pc:sldChg chg="addSp modSp del mod modClrScheme chgLayout">
        <pc:chgData name="Johnson, Chad" userId="29e26967-ee32-4210-a1e6-19e5305e9c5f" providerId="ADAL" clId="{00D420FA-9D61-4F8E-971B-31A8212BDB43}" dt="2022-04-21T17:09:13.352" v="1380" actId="47"/>
        <pc:sldMkLst>
          <pc:docMk/>
          <pc:sldMk cId="3767925092" sldId="366"/>
        </pc:sldMkLst>
        <pc:spChg chg="add mod ord">
          <ac:chgData name="Johnson, Chad" userId="29e26967-ee32-4210-a1e6-19e5305e9c5f" providerId="ADAL" clId="{00D420FA-9D61-4F8E-971B-31A8212BDB43}" dt="2022-04-21T17:06:23.522" v="1339" actId="700"/>
          <ac:spMkLst>
            <pc:docMk/>
            <pc:sldMk cId="3767925092" sldId="366"/>
            <ac:spMk id="3" creationId="{B87E6BDE-30CC-424B-9D7E-F61771894AE5}"/>
          </ac:spMkLst>
        </pc:spChg>
        <pc:spChg chg="add mod ord">
          <ac:chgData name="Johnson, Chad" userId="29e26967-ee32-4210-a1e6-19e5305e9c5f" providerId="ADAL" clId="{00D420FA-9D61-4F8E-971B-31A8212BDB43}" dt="2022-04-21T17:06:23.522" v="1339" actId="700"/>
          <ac:spMkLst>
            <pc:docMk/>
            <pc:sldMk cId="3767925092" sldId="366"/>
            <ac:spMk id="4" creationId="{DEFE3157-E828-47E9-B5A3-EE1AF30C31AE}"/>
          </ac:spMkLst>
        </pc:spChg>
      </pc:sldChg>
      <pc:sldChg chg="del">
        <pc:chgData name="Johnson, Chad" userId="29e26967-ee32-4210-a1e6-19e5305e9c5f" providerId="ADAL" clId="{00D420FA-9D61-4F8E-971B-31A8212BDB43}" dt="2022-04-21T17:10:25.594" v="1400"/>
        <pc:sldMkLst>
          <pc:docMk/>
          <pc:sldMk cId="3864205823" sldId="366"/>
        </pc:sldMkLst>
      </pc:sldChg>
      <pc:sldChg chg="modSp del mod">
        <pc:chgData name="Johnson, Chad" userId="29e26967-ee32-4210-a1e6-19e5305e9c5f" providerId="ADAL" clId="{00D420FA-9D61-4F8E-971B-31A8212BDB43}" dt="2022-04-21T17:10:25.594" v="1400"/>
        <pc:sldMkLst>
          <pc:docMk/>
          <pc:sldMk cId="265679734" sldId="367"/>
        </pc:sldMkLst>
        <pc:spChg chg="mod">
          <ac:chgData name="Johnson, Chad" userId="29e26967-ee32-4210-a1e6-19e5305e9c5f" providerId="ADAL" clId="{00D420FA-9D61-4F8E-971B-31A8212BDB43}" dt="2022-04-21T17:10:25.594" v="1400"/>
          <ac:spMkLst>
            <pc:docMk/>
            <pc:sldMk cId="265679734" sldId="367"/>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277571000" sldId="368"/>
        </pc:sldMkLst>
        <pc:spChg chg="mod">
          <ac:chgData name="Johnson, Chad" userId="29e26967-ee32-4210-a1e6-19e5305e9c5f" providerId="ADAL" clId="{00D420FA-9D61-4F8E-971B-31A8212BDB43}" dt="2022-04-21T17:10:25.594" v="1400"/>
          <ac:spMkLst>
            <pc:docMk/>
            <pc:sldMk cId="277571000" sldId="368"/>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702877253" sldId="369"/>
        </pc:sldMkLst>
        <pc:spChg chg="mod">
          <ac:chgData name="Johnson, Chad" userId="29e26967-ee32-4210-a1e6-19e5305e9c5f" providerId="ADAL" clId="{00D420FA-9D61-4F8E-971B-31A8212BDB43}" dt="2022-04-21T17:10:25.594" v="1400"/>
          <ac:spMkLst>
            <pc:docMk/>
            <pc:sldMk cId="3702877253" sldId="369"/>
            <ac:spMk id="3" creationId="{00000000-0000-0000-0000-000000000000}"/>
          </ac:spMkLst>
        </pc:spChg>
      </pc:sldChg>
      <pc:sldChg chg="del">
        <pc:chgData name="Johnson, Chad" userId="29e26967-ee32-4210-a1e6-19e5305e9c5f" providerId="ADAL" clId="{00D420FA-9D61-4F8E-971B-31A8212BDB43}" dt="2022-04-21T17:10:25.594" v="1400"/>
        <pc:sldMkLst>
          <pc:docMk/>
          <pc:sldMk cId="216159346" sldId="370"/>
        </pc:sldMkLst>
      </pc:sldChg>
      <pc:sldChg chg="del">
        <pc:chgData name="Johnson, Chad" userId="29e26967-ee32-4210-a1e6-19e5305e9c5f" providerId="ADAL" clId="{00D420FA-9D61-4F8E-971B-31A8212BDB43}" dt="2022-04-21T17:10:25.594" v="1400"/>
        <pc:sldMkLst>
          <pc:docMk/>
          <pc:sldMk cId="243593532" sldId="371"/>
        </pc:sldMkLst>
      </pc:sldChg>
      <pc:sldChg chg="del">
        <pc:chgData name="Johnson, Chad" userId="29e26967-ee32-4210-a1e6-19e5305e9c5f" providerId="ADAL" clId="{00D420FA-9D61-4F8E-971B-31A8212BDB43}" dt="2022-04-21T17:10:25.594" v="1400"/>
        <pc:sldMkLst>
          <pc:docMk/>
          <pc:sldMk cId="839869818" sldId="372"/>
        </pc:sldMkLst>
      </pc:sldChg>
      <pc:sldChg chg="modSp del mod">
        <pc:chgData name="Johnson, Chad" userId="29e26967-ee32-4210-a1e6-19e5305e9c5f" providerId="ADAL" clId="{00D420FA-9D61-4F8E-971B-31A8212BDB43}" dt="2022-04-21T17:10:25.594" v="1400"/>
        <pc:sldMkLst>
          <pc:docMk/>
          <pc:sldMk cId="2407513373" sldId="373"/>
        </pc:sldMkLst>
        <pc:spChg chg="mod">
          <ac:chgData name="Johnson, Chad" userId="29e26967-ee32-4210-a1e6-19e5305e9c5f" providerId="ADAL" clId="{00D420FA-9D61-4F8E-971B-31A8212BDB43}" dt="2022-04-21T17:10:25.594" v="1400"/>
          <ac:spMkLst>
            <pc:docMk/>
            <pc:sldMk cId="2407513373" sldId="373"/>
            <ac:spMk id="3" creationId="{00000000-0000-0000-0000-000000000000}"/>
          </ac:spMkLst>
        </pc:spChg>
      </pc:sldChg>
      <pc:sldChg chg="modSp del mod">
        <pc:chgData name="Johnson, Chad" userId="29e26967-ee32-4210-a1e6-19e5305e9c5f" providerId="ADAL" clId="{00D420FA-9D61-4F8E-971B-31A8212BDB43}" dt="2022-04-21T17:10:25.594" v="1400"/>
        <pc:sldMkLst>
          <pc:docMk/>
          <pc:sldMk cId="3261748436" sldId="374"/>
        </pc:sldMkLst>
        <pc:spChg chg="mod">
          <ac:chgData name="Johnson, Chad" userId="29e26967-ee32-4210-a1e6-19e5305e9c5f" providerId="ADAL" clId="{00D420FA-9D61-4F8E-971B-31A8212BDB43}" dt="2022-04-21T17:10:25.594" v="1400"/>
          <ac:spMkLst>
            <pc:docMk/>
            <pc:sldMk cId="3261748436" sldId="374"/>
            <ac:spMk id="3" creationId="{00000000-0000-0000-0000-000000000000}"/>
          </ac:spMkLst>
        </pc:spChg>
      </pc:sldChg>
      <pc:sldChg chg="del">
        <pc:chgData name="Johnson, Chad" userId="29e26967-ee32-4210-a1e6-19e5305e9c5f" providerId="ADAL" clId="{00D420FA-9D61-4F8E-971B-31A8212BDB43}" dt="2022-04-21T17:10:25.594" v="1400"/>
        <pc:sldMkLst>
          <pc:docMk/>
          <pc:sldMk cId="1027090705" sldId="375"/>
        </pc:sldMkLst>
      </pc:sldChg>
      <pc:sldChg chg="del">
        <pc:chgData name="Johnson, Chad" userId="29e26967-ee32-4210-a1e6-19e5305e9c5f" providerId="ADAL" clId="{00D420FA-9D61-4F8E-971B-31A8212BDB43}" dt="2022-04-21T17:10:25.594" v="1400"/>
        <pc:sldMkLst>
          <pc:docMk/>
          <pc:sldMk cId="3638583186" sldId="376"/>
        </pc:sldMkLst>
      </pc:sldChg>
      <pc:sldChg chg="modSp del mod">
        <pc:chgData name="Johnson, Chad" userId="29e26967-ee32-4210-a1e6-19e5305e9c5f" providerId="ADAL" clId="{00D420FA-9D61-4F8E-971B-31A8212BDB43}" dt="2022-04-21T17:10:25.594" v="1400"/>
        <pc:sldMkLst>
          <pc:docMk/>
          <pc:sldMk cId="226108331" sldId="377"/>
        </pc:sldMkLst>
        <pc:spChg chg="mod">
          <ac:chgData name="Johnson, Chad" userId="29e26967-ee32-4210-a1e6-19e5305e9c5f" providerId="ADAL" clId="{00D420FA-9D61-4F8E-971B-31A8212BDB43}" dt="2022-04-21T17:10:25.594" v="1400"/>
          <ac:spMkLst>
            <pc:docMk/>
            <pc:sldMk cId="226108331" sldId="377"/>
            <ac:spMk id="3" creationId="{00000000-0000-0000-0000-000000000000}"/>
          </ac:spMkLst>
        </pc:spChg>
      </pc:sldChg>
      <pc:sldChg chg="del">
        <pc:chgData name="Johnson, Chad" userId="29e26967-ee32-4210-a1e6-19e5305e9c5f" providerId="ADAL" clId="{00D420FA-9D61-4F8E-971B-31A8212BDB43}" dt="2022-04-21T17:10:25.594" v="1400"/>
        <pc:sldMkLst>
          <pc:docMk/>
          <pc:sldMk cId="2569014771" sldId="378"/>
        </pc:sldMkLst>
      </pc:sldChg>
      <pc:sldChg chg="del">
        <pc:chgData name="Johnson, Chad" userId="29e26967-ee32-4210-a1e6-19e5305e9c5f" providerId="ADAL" clId="{00D420FA-9D61-4F8E-971B-31A8212BDB43}" dt="2022-04-21T17:10:25.594" v="1400"/>
        <pc:sldMkLst>
          <pc:docMk/>
          <pc:sldMk cId="1498820107" sldId="379"/>
        </pc:sldMkLst>
      </pc:sldChg>
      <pc:sldChg chg="del">
        <pc:chgData name="Johnson, Chad" userId="29e26967-ee32-4210-a1e6-19e5305e9c5f" providerId="ADAL" clId="{00D420FA-9D61-4F8E-971B-31A8212BDB43}" dt="2022-04-21T17:10:25.594" v="1400"/>
        <pc:sldMkLst>
          <pc:docMk/>
          <pc:sldMk cId="2544436087" sldId="380"/>
        </pc:sldMkLst>
      </pc:sldChg>
      <pc:sldChg chg="del">
        <pc:chgData name="Johnson, Chad" userId="29e26967-ee32-4210-a1e6-19e5305e9c5f" providerId="ADAL" clId="{00D420FA-9D61-4F8E-971B-31A8212BDB43}" dt="2022-04-21T17:10:25.594" v="1400"/>
        <pc:sldMkLst>
          <pc:docMk/>
          <pc:sldMk cId="2574790376" sldId="381"/>
        </pc:sldMkLst>
      </pc:sldChg>
      <pc:sldChg chg="modSp del mod">
        <pc:chgData name="Johnson, Chad" userId="29e26967-ee32-4210-a1e6-19e5305e9c5f" providerId="ADAL" clId="{00D420FA-9D61-4F8E-971B-31A8212BDB43}" dt="2022-04-21T17:10:25.594" v="1400"/>
        <pc:sldMkLst>
          <pc:docMk/>
          <pc:sldMk cId="3674323693" sldId="382"/>
        </pc:sldMkLst>
        <pc:spChg chg="mod">
          <ac:chgData name="Johnson, Chad" userId="29e26967-ee32-4210-a1e6-19e5305e9c5f" providerId="ADAL" clId="{00D420FA-9D61-4F8E-971B-31A8212BDB43}" dt="2022-04-21T17:10:25.594" v="1400"/>
          <ac:spMkLst>
            <pc:docMk/>
            <pc:sldMk cId="3674323693" sldId="382"/>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481687181" sldId="383"/>
        </pc:sldMkLst>
        <pc:spChg chg="mod">
          <ac:chgData name="Johnson, Chad" userId="29e26967-ee32-4210-a1e6-19e5305e9c5f" providerId="ADAL" clId="{00D420FA-9D61-4F8E-971B-31A8212BDB43}" dt="2022-04-21T17:10:25.594" v="1400"/>
          <ac:spMkLst>
            <pc:docMk/>
            <pc:sldMk cId="481687181" sldId="383"/>
            <ac:spMk id="3" creationId="{AF8CDA9D-141D-4F7B-91E4-50CEDF600837}"/>
          </ac:spMkLst>
        </pc:spChg>
      </pc:sldChg>
      <pc:sldChg chg="modSp del mod">
        <pc:chgData name="Johnson, Chad" userId="29e26967-ee32-4210-a1e6-19e5305e9c5f" providerId="ADAL" clId="{00D420FA-9D61-4F8E-971B-31A8212BDB43}" dt="2022-04-21T17:10:25.594" v="1400"/>
        <pc:sldMkLst>
          <pc:docMk/>
          <pc:sldMk cId="3106467931" sldId="384"/>
        </pc:sldMkLst>
        <pc:spChg chg="mod">
          <ac:chgData name="Johnson, Chad" userId="29e26967-ee32-4210-a1e6-19e5305e9c5f" providerId="ADAL" clId="{00D420FA-9D61-4F8E-971B-31A8212BDB43}" dt="2022-04-21T17:10:25.594" v="1400"/>
          <ac:spMkLst>
            <pc:docMk/>
            <pc:sldMk cId="3106467931" sldId="384"/>
            <ac:spMk id="3" creationId="{AF8CDA9D-141D-4F7B-91E4-50CEDF600837}"/>
          </ac:spMkLst>
        </pc:spChg>
      </pc:sldChg>
      <pc:sldChg chg="del">
        <pc:chgData name="Johnson, Chad" userId="29e26967-ee32-4210-a1e6-19e5305e9c5f" providerId="ADAL" clId="{00D420FA-9D61-4F8E-971B-31A8212BDB43}" dt="2022-04-21T17:10:25.594" v="1400"/>
        <pc:sldMkLst>
          <pc:docMk/>
          <pc:sldMk cId="1059387008" sldId="385"/>
        </pc:sldMkLst>
      </pc:sldChg>
      <pc:sldChg chg="del">
        <pc:chgData name="Johnson, Chad" userId="29e26967-ee32-4210-a1e6-19e5305e9c5f" providerId="ADAL" clId="{00D420FA-9D61-4F8E-971B-31A8212BDB43}" dt="2022-04-21T17:10:25.594" v="1400"/>
        <pc:sldMkLst>
          <pc:docMk/>
          <pc:sldMk cId="1885930175" sldId="386"/>
        </pc:sldMkLst>
      </pc:sldChg>
      <pc:sldChg chg="del">
        <pc:chgData name="Johnson, Chad" userId="29e26967-ee32-4210-a1e6-19e5305e9c5f" providerId="ADAL" clId="{00D420FA-9D61-4F8E-971B-31A8212BDB43}" dt="2022-04-21T17:10:25.594" v="1400"/>
        <pc:sldMkLst>
          <pc:docMk/>
          <pc:sldMk cId="2607503546" sldId="387"/>
        </pc:sldMkLst>
      </pc:sldChg>
      <pc:sldChg chg="del">
        <pc:chgData name="Johnson, Chad" userId="29e26967-ee32-4210-a1e6-19e5305e9c5f" providerId="ADAL" clId="{00D420FA-9D61-4F8E-971B-31A8212BDB43}" dt="2022-04-21T17:10:25.594" v="1400"/>
        <pc:sldMkLst>
          <pc:docMk/>
          <pc:sldMk cId="806385175" sldId="388"/>
        </pc:sldMkLst>
      </pc:sldChg>
      <pc:sldChg chg="del">
        <pc:chgData name="Johnson, Chad" userId="29e26967-ee32-4210-a1e6-19e5305e9c5f" providerId="ADAL" clId="{00D420FA-9D61-4F8E-971B-31A8212BDB43}" dt="2022-04-21T17:10:25.594" v="1400"/>
        <pc:sldMkLst>
          <pc:docMk/>
          <pc:sldMk cId="893972277" sldId="389"/>
        </pc:sldMkLst>
      </pc:sldChg>
      <pc:sldChg chg="del">
        <pc:chgData name="Johnson, Chad" userId="29e26967-ee32-4210-a1e6-19e5305e9c5f" providerId="ADAL" clId="{00D420FA-9D61-4F8E-971B-31A8212BDB43}" dt="2022-04-21T17:10:25.594" v="1400"/>
        <pc:sldMkLst>
          <pc:docMk/>
          <pc:sldMk cId="3621091064" sldId="390"/>
        </pc:sldMkLst>
      </pc:sldChg>
      <pc:sldChg chg="modSp del mod">
        <pc:chgData name="Johnson, Chad" userId="29e26967-ee32-4210-a1e6-19e5305e9c5f" providerId="ADAL" clId="{00D420FA-9D61-4F8E-971B-31A8212BDB43}" dt="2022-04-21T17:10:25.594" v="1400"/>
        <pc:sldMkLst>
          <pc:docMk/>
          <pc:sldMk cId="3910398314" sldId="391"/>
        </pc:sldMkLst>
        <pc:spChg chg="mod">
          <ac:chgData name="Johnson, Chad" userId="29e26967-ee32-4210-a1e6-19e5305e9c5f" providerId="ADAL" clId="{00D420FA-9D61-4F8E-971B-31A8212BDB43}" dt="2022-04-21T17:10:25.594" v="1400"/>
          <ac:spMkLst>
            <pc:docMk/>
            <pc:sldMk cId="3910398314" sldId="391"/>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510869528" sldId="392"/>
        </pc:sldMkLst>
        <pc:spChg chg="mod">
          <ac:chgData name="Johnson, Chad" userId="29e26967-ee32-4210-a1e6-19e5305e9c5f" providerId="ADAL" clId="{00D420FA-9D61-4F8E-971B-31A8212BDB43}" dt="2022-04-21T17:10:25.594" v="1400"/>
          <ac:spMkLst>
            <pc:docMk/>
            <pc:sldMk cId="2510869528" sldId="392"/>
            <ac:spMk id="3" creationId="{59C3AEFD-6CCD-42F2-8214-C91AD8C68949}"/>
          </ac:spMkLst>
        </pc:spChg>
      </pc:sldChg>
      <pc:sldChg chg="modSp del mod">
        <pc:chgData name="Johnson, Chad" userId="29e26967-ee32-4210-a1e6-19e5305e9c5f" providerId="ADAL" clId="{00D420FA-9D61-4F8E-971B-31A8212BDB43}" dt="2022-04-21T17:10:25.594" v="1400"/>
        <pc:sldMkLst>
          <pc:docMk/>
          <pc:sldMk cId="2835346238" sldId="393"/>
        </pc:sldMkLst>
        <pc:spChg chg="mod">
          <ac:chgData name="Johnson, Chad" userId="29e26967-ee32-4210-a1e6-19e5305e9c5f" providerId="ADAL" clId="{00D420FA-9D61-4F8E-971B-31A8212BDB43}" dt="2022-04-21T17:10:25.594" v="1400"/>
          <ac:spMkLst>
            <pc:docMk/>
            <pc:sldMk cId="2835346238" sldId="393"/>
            <ac:spMk id="3" creationId="{B44CCD81-06E1-4A6D-8024-063970F09DCB}"/>
          </ac:spMkLst>
        </pc:spChg>
      </pc:sldChg>
      <pc:sldChg chg="del">
        <pc:chgData name="Johnson, Chad" userId="29e26967-ee32-4210-a1e6-19e5305e9c5f" providerId="ADAL" clId="{00D420FA-9D61-4F8E-971B-31A8212BDB43}" dt="2022-04-21T17:10:25.594" v="1400"/>
        <pc:sldMkLst>
          <pc:docMk/>
          <pc:sldMk cId="3661944054" sldId="394"/>
        </pc:sldMkLst>
      </pc:sldChg>
      <pc:sldChg chg="del">
        <pc:chgData name="Johnson, Chad" userId="29e26967-ee32-4210-a1e6-19e5305e9c5f" providerId="ADAL" clId="{00D420FA-9D61-4F8E-971B-31A8212BDB43}" dt="2022-04-21T17:10:25.594" v="1400"/>
        <pc:sldMkLst>
          <pc:docMk/>
          <pc:sldMk cId="3124158554" sldId="395"/>
        </pc:sldMkLst>
      </pc:sldChg>
      <pc:sldChg chg="del">
        <pc:chgData name="Johnson, Chad" userId="29e26967-ee32-4210-a1e6-19e5305e9c5f" providerId="ADAL" clId="{00D420FA-9D61-4F8E-971B-31A8212BDB43}" dt="2022-04-21T17:10:25.594" v="1400"/>
        <pc:sldMkLst>
          <pc:docMk/>
          <pc:sldMk cId="3600874007" sldId="396"/>
        </pc:sldMkLst>
      </pc:sldChg>
      <pc:sldChg chg="del">
        <pc:chgData name="Johnson, Chad" userId="29e26967-ee32-4210-a1e6-19e5305e9c5f" providerId="ADAL" clId="{00D420FA-9D61-4F8E-971B-31A8212BDB43}" dt="2022-04-21T17:10:25.594" v="1400"/>
        <pc:sldMkLst>
          <pc:docMk/>
          <pc:sldMk cId="700655513" sldId="397"/>
        </pc:sldMkLst>
      </pc:sldChg>
      <pc:sldChg chg="del">
        <pc:chgData name="Johnson, Chad" userId="29e26967-ee32-4210-a1e6-19e5305e9c5f" providerId="ADAL" clId="{00D420FA-9D61-4F8E-971B-31A8212BDB43}" dt="2022-04-21T17:10:25.594" v="1400"/>
        <pc:sldMkLst>
          <pc:docMk/>
          <pc:sldMk cId="2520957397" sldId="398"/>
        </pc:sldMkLst>
      </pc:sldChg>
      <pc:sldChg chg="del">
        <pc:chgData name="Johnson, Chad" userId="29e26967-ee32-4210-a1e6-19e5305e9c5f" providerId="ADAL" clId="{00D420FA-9D61-4F8E-971B-31A8212BDB43}" dt="2022-04-21T17:10:25.594" v="1400"/>
        <pc:sldMkLst>
          <pc:docMk/>
          <pc:sldMk cId="3767925092" sldId="399"/>
        </pc:sldMkLst>
      </pc:sldChg>
      <pc:sldChg chg="del">
        <pc:chgData name="Johnson, Chad" userId="29e26967-ee32-4210-a1e6-19e5305e9c5f" providerId="ADAL" clId="{00D420FA-9D61-4F8E-971B-31A8212BDB43}" dt="2022-04-18T14:39:21.539" v="44" actId="47"/>
        <pc:sldMkLst>
          <pc:docMk/>
          <pc:sldMk cId="1531326517" sldId="420"/>
        </pc:sldMkLst>
      </pc:sldChg>
      <pc:sldChg chg="del">
        <pc:chgData name="Johnson, Chad" userId="29e26967-ee32-4210-a1e6-19e5305e9c5f" providerId="ADAL" clId="{00D420FA-9D61-4F8E-971B-31A8212BDB43}" dt="2022-04-18T14:39:21.539" v="44" actId="47"/>
        <pc:sldMkLst>
          <pc:docMk/>
          <pc:sldMk cId="2779609755" sldId="421"/>
        </pc:sldMkLst>
      </pc:sldChg>
      <pc:sldChg chg="del">
        <pc:chgData name="Johnson, Chad" userId="29e26967-ee32-4210-a1e6-19e5305e9c5f" providerId="ADAL" clId="{00D420FA-9D61-4F8E-971B-31A8212BDB43}" dt="2022-04-18T14:39:21.539" v="44" actId="47"/>
        <pc:sldMkLst>
          <pc:docMk/>
          <pc:sldMk cId="1086611266" sldId="422"/>
        </pc:sldMkLst>
      </pc:sldChg>
      <pc:sldChg chg="del">
        <pc:chgData name="Johnson, Chad" userId="29e26967-ee32-4210-a1e6-19e5305e9c5f" providerId="ADAL" clId="{00D420FA-9D61-4F8E-971B-31A8212BDB43}" dt="2022-04-18T14:39:21.539" v="44" actId="47"/>
        <pc:sldMkLst>
          <pc:docMk/>
          <pc:sldMk cId="767931454" sldId="423"/>
        </pc:sldMkLst>
      </pc:sldChg>
      <pc:sldChg chg="del">
        <pc:chgData name="Johnson, Chad" userId="29e26967-ee32-4210-a1e6-19e5305e9c5f" providerId="ADAL" clId="{00D420FA-9D61-4F8E-971B-31A8212BDB43}" dt="2022-04-18T14:39:21.539" v="44" actId="47"/>
        <pc:sldMkLst>
          <pc:docMk/>
          <pc:sldMk cId="3899778932" sldId="424"/>
        </pc:sldMkLst>
      </pc:sldChg>
      <pc:sldChg chg="del">
        <pc:chgData name="Johnson, Chad" userId="29e26967-ee32-4210-a1e6-19e5305e9c5f" providerId="ADAL" clId="{00D420FA-9D61-4F8E-971B-31A8212BDB43}" dt="2022-04-18T14:39:21.539" v="44" actId="47"/>
        <pc:sldMkLst>
          <pc:docMk/>
          <pc:sldMk cId="3247153587" sldId="425"/>
        </pc:sldMkLst>
      </pc:sldChg>
      <pc:sldChg chg="del">
        <pc:chgData name="Johnson, Chad" userId="29e26967-ee32-4210-a1e6-19e5305e9c5f" providerId="ADAL" clId="{00D420FA-9D61-4F8E-971B-31A8212BDB43}" dt="2022-04-18T14:39:21.539" v="44" actId="47"/>
        <pc:sldMkLst>
          <pc:docMk/>
          <pc:sldMk cId="770016013" sldId="426"/>
        </pc:sldMkLst>
      </pc:sldChg>
    </pc:docChg>
  </pc:docChgLst>
  <pc:docChgLst>
    <pc:chgData name="Johnson, Chad" userId="29e26967-ee32-4210-a1e6-19e5305e9c5f" providerId="ADAL" clId="{36BB7A91-7C5C-435B-9911-DFDC5C97F1CD}"/>
    <pc:docChg chg="custSel addSld delSld modSld addSection delSection modSection">
      <pc:chgData name="Johnson, Chad" userId="29e26967-ee32-4210-a1e6-19e5305e9c5f" providerId="ADAL" clId="{36BB7A91-7C5C-435B-9911-DFDC5C97F1CD}" dt="2022-04-25T18:07:42.348" v="207" actId="2696"/>
      <pc:docMkLst>
        <pc:docMk/>
      </pc:docMkLst>
      <pc:sldChg chg="del">
        <pc:chgData name="Johnson, Chad" userId="29e26967-ee32-4210-a1e6-19e5305e9c5f" providerId="ADAL" clId="{36BB7A91-7C5C-435B-9911-DFDC5C97F1CD}" dt="2022-04-25T17:18:08.261" v="0" actId="47"/>
        <pc:sldMkLst>
          <pc:docMk/>
          <pc:sldMk cId="886800231" sldId="257"/>
        </pc:sldMkLst>
      </pc:sldChg>
      <pc:sldChg chg="del">
        <pc:chgData name="Johnson, Chad" userId="29e26967-ee32-4210-a1e6-19e5305e9c5f" providerId="ADAL" clId="{36BB7A91-7C5C-435B-9911-DFDC5C97F1CD}" dt="2022-04-25T17:18:08.261" v="0" actId="47"/>
        <pc:sldMkLst>
          <pc:docMk/>
          <pc:sldMk cId="1610051190" sldId="258"/>
        </pc:sldMkLst>
      </pc:sldChg>
      <pc:sldChg chg="modSp del mod modClrScheme chgLayout">
        <pc:chgData name="Johnson, Chad" userId="29e26967-ee32-4210-a1e6-19e5305e9c5f" providerId="ADAL" clId="{36BB7A91-7C5C-435B-9911-DFDC5C97F1CD}" dt="2022-04-25T17:55:24.124" v="135" actId="47"/>
        <pc:sldMkLst>
          <pc:docMk/>
          <pc:sldMk cId="0" sldId="259"/>
        </pc:sldMkLst>
        <pc:spChg chg="mod ord">
          <ac:chgData name="Johnson, Chad" userId="29e26967-ee32-4210-a1e6-19e5305e9c5f" providerId="ADAL" clId="{36BB7A91-7C5C-435B-9911-DFDC5C97F1CD}" dt="2022-04-25T17:55:17.288" v="124" actId="700"/>
          <ac:spMkLst>
            <pc:docMk/>
            <pc:sldMk cId="0" sldId="25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59"/>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59"/>
            <ac:spMk id="23554" creationId="{F82DB920-CA03-4DD9-B4E0-F96FC88A8A42}"/>
          </ac:spMkLst>
        </pc:spChg>
        <pc:spChg chg="mod ord">
          <ac:chgData name="Johnson, Chad" userId="29e26967-ee32-4210-a1e6-19e5305e9c5f" providerId="ADAL" clId="{36BB7A91-7C5C-435B-9911-DFDC5C97F1CD}" dt="2022-04-25T17:18:31.117" v="11" actId="700"/>
          <ac:spMkLst>
            <pc:docMk/>
            <pc:sldMk cId="0" sldId="259"/>
            <ac:spMk id="23556" creationId="{E666B206-FCAF-4140-81A2-BE7449DC5216}"/>
          </ac:spMkLst>
        </pc:spChg>
        <pc:graphicFrameChg chg="mod ord">
          <ac:chgData name="Johnson, Chad" userId="29e26967-ee32-4210-a1e6-19e5305e9c5f" providerId="ADAL" clId="{36BB7A91-7C5C-435B-9911-DFDC5C97F1CD}" dt="2022-04-25T17:18:31.117" v="11" actId="700"/>
          <ac:graphicFrameMkLst>
            <pc:docMk/>
            <pc:sldMk cId="0" sldId="259"/>
            <ac:graphicFrameMk id="23558" creationId="{D5705DB0-EE03-4A03-B47D-8CB36E07CD78}"/>
          </ac:graphicFrameMkLst>
        </pc:graphicFrameChg>
      </pc:sldChg>
      <pc:sldChg chg="del">
        <pc:chgData name="Johnson, Chad" userId="29e26967-ee32-4210-a1e6-19e5305e9c5f" providerId="ADAL" clId="{36BB7A91-7C5C-435B-9911-DFDC5C97F1CD}" dt="2022-04-25T17:18:08.261" v="0" actId="47"/>
        <pc:sldMkLst>
          <pc:docMk/>
          <pc:sldMk cId="172522674" sldId="259"/>
        </pc:sldMkLst>
      </pc:sldChg>
      <pc:sldChg chg="modSp del mod chgLayout">
        <pc:chgData name="Johnson, Chad" userId="29e26967-ee32-4210-a1e6-19e5305e9c5f" providerId="ADAL" clId="{36BB7A91-7C5C-435B-9911-DFDC5C97F1CD}" dt="2022-04-25T17:55:25.487" v="136" actId="47"/>
        <pc:sldMkLst>
          <pc:docMk/>
          <pc:sldMk cId="0" sldId="260"/>
        </pc:sldMkLst>
        <pc:spChg chg="mod ord">
          <ac:chgData name="Johnson, Chad" userId="29e26967-ee32-4210-a1e6-19e5305e9c5f" providerId="ADAL" clId="{36BB7A91-7C5C-435B-9911-DFDC5C97F1CD}" dt="2022-04-25T17:55:17.288" v="124" actId="700"/>
          <ac:spMkLst>
            <pc:docMk/>
            <pc:sldMk cId="0" sldId="26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0"/>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66053787" sldId="260"/>
        </pc:sldMkLst>
      </pc:sldChg>
      <pc:sldChg chg="modSp mod chgLayout">
        <pc:chgData name="Johnson, Chad" userId="29e26967-ee32-4210-a1e6-19e5305e9c5f" providerId="ADAL" clId="{36BB7A91-7C5C-435B-9911-DFDC5C97F1CD}" dt="2022-04-25T17:55:34.220" v="137" actId="6549"/>
        <pc:sldMkLst>
          <pc:docMk/>
          <pc:sldMk cId="0" sldId="261"/>
        </pc:sldMkLst>
        <pc:spChg chg="mod ord">
          <ac:chgData name="Johnson, Chad" userId="29e26967-ee32-4210-a1e6-19e5305e9c5f" providerId="ADAL" clId="{36BB7A91-7C5C-435B-9911-DFDC5C97F1CD}" dt="2022-04-25T17:55:34.220" v="137" actId="6549"/>
          <ac:spMkLst>
            <pc:docMk/>
            <pc:sldMk cId="0" sldId="261"/>
            <ac:spMk id="2" creationId="{00000000-0000-0000-0000-000000000000}"/>
          </ac:spMkLst>
        </pc:spChg>
        <pc:spChg chg="mod ord">
          <ac:chgData name="Johnson, Chad" userId="29e26967-ee32-4210-a1e6-19e5305e9c5f" providerId="ADAL" clId="{36BB7A91-7C5C-435B-9911-DFDC5C97F1CD}" dt="2022-04-25T17:55:17.371" v="125" actId="27636"/>
          <ac:spMkLst>
            <pc:docMk/>
            <pc:sldMk cId="0" sldId="26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905596112" sldId="261"/>
        </pc:sldMkLst>
      </pc:sldChg>
      <pc:sldChg chg="modSp mod chgLayout">
        <pc:chgData name="Johnson, Chad" userId="29e26967-ee32-4210-a1e6-19e5305e9c5f" providerId="ADAL" clId="{36BB7A91-7C5C-435B-9911-DFDC5C97F1CD}" dt="2022-04-25T17:57:09.159" v="156" actId="6549"/>
        <pc:sldMkLst>
          <pc:docMk/>
          <pc:sldMk cId="0" sldId="262"/>
        </pc:sldMkLst>
        <pc:spChg chg="mod ord">
          <ac:chgData name="Johnson, Chad" userId="29e26967-ee32-4210-a1e6-19e5305e9c5f" providerId="ADAL" clId="{36BB7A91-7C5C-435B-9911-DFDC5C97F1CD}" dt="2022-04-25T17:57:09.159" v="156" actId="6549"/>
          <ac:spMkLst>
            <pc:docMk/>
            <pc:sldMk cId="0" sldId="262"/>
            <ac:spMk id="2" creationId="{00000000-0000-0000-0000-000000000000}"/>
          </ac:spMkLst>
        </pc:spChg>
        <pc:spChg chg="mod ord">
          <ac:chgData name="Johnson, Chad" userId="29e26967-ee32-4210-a1e6-19e5305e9c5f" providerId="ADAL" clId="{36BB7A91-7C5C-435B-9911-DFDC5C97F1CD}" dt="2022-04-25T17:55:17.516" v="134" actId="27636"/>
          <ac:spMkLst>
            <pc:docMk/>
            <pc:sldMk cId="0" sldId="26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053014782" sldId="262"/>
        </pc:sldMkLst>
      </pc:sldChg>
      <pc:sldChg chg="modSp mod chgLayout">
        <pc:chgData name="Johnson, Chad" userId="29e26967-ee32-4210-a1e6-19e5305e9c5f" providerId="ADAL" clId="{36BB7A91-7C5C-435B-9911-DFDC5C97F1CD}" dt="2022-04-25T17:57:38.264" v="161" actId="6549"/>
        <pc:sldMkLst>
          <pc:docMk/>
          <pc:sldMk cId="0" sldId="263"/>
        </pc:sldMkLst>
        <pc:spChg chg="mod ord">
          <ac:chgData name="Johnson, Chad" userId="29e26967-ee32-4210-a1e6-19e5305e9c5f" providerId="ADAL" clId="{36BB7A91-7C5C-435B-9911-DFDC5C97F1CD}" dt="2022-04-25T17:57:13.503" v="157" actId="6549"/>
          <ac:spMkLst>
            <pc:docMk/>
            <pc:sldMk cId="0" sldId="263"/>
            <ac:spMk id="2" creationId="{00000000-0000-0000-0000-000000000000}"/>
          </ac:spMkLst>
        </pc:spChg>
        <pc:spChg chg="mod ord">
          <ac:chgData name="Johnson, Chad" userId="29e26967-ee32-4210-a1e6-19e5305e9c5f" providerId="ADAL" clId="{36BB7A91-7C5C-435B-9911-DFDC5C97F1CD}" dt="2022-04-25T17:57:38.264" v="161" actId="6549"/>
          <ac:spMkLst>
            <pc:docMk/>
            <pc:sldMk cId="0" sldId="263"/>
            <ac:spMk id="3" creationId="{00000000-0000-0000-0000-000000000000}"/>
          </ac:spMkLst>
        </pc:spChg>
      </pc:sldChg>
      <pc:sldChg chg="del">
        <pc:chgData name="Johnson, Chad" userId="29e26967-ee32-4210-a1e6-19e5305e9c5f" providerId="ADAL" clId="{36BB7A91-7C5C-435B-9911-DFDC5C97F1CD}" dt="2022-04-25T17:18:08.261" v="0" actId="47"/>
        <pc:sldMkLst>
          <pc:docMk/>
          <pc:sldMk cId="1847627027" sldId="263"/>
        </pc:sldMkLst>
      </pc:sldChg>
      <pc:sldChg chg="modSp mod chgLayout">
        <pc:chgData name="Johnson, Chad" userId="29e26967-ee32-4210-a1e6-19e5305e9c5f" providerId="ADAL" clId="{36BB7A91-7C5C-435B-9911-DFDC5C97F1CD}" dt="2022-04-25T17:55:38.977" v="138" actId="6549"/>
        <pc:sldMkLst>
          <pc:docMk/>
          <pc:sldMk cId="0" sldId="264"/>
        </pc:sldMkLst>
        <pc:spChg chg="mod ord">
          <ac:chgData name="Johnson, Chad" userId="29e26967-ee32-4210-a1e6-19e5305e9c5f" providerId="ADAL" clId="{36BB7A91-7C5C-435B-9911-DFDC5C97F1CD}" dt="2022-04-25T17:55:38.977" v="138" actId="6549"/>
          <ac:spMkLst>
            <pc:docMk/>
            <pc:sldMk cId="0" sldId="26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346926199" sldId="264"/>
        </pc:sldMkLst>
      </pc:sldChg>
      <pc:sldChg chg="modSp del mod modClrScheme chgLayout">
        <pc:chgData name="Johnson, Chad" userId="29e26967-ee32-4210-a1e6-19e5305e9c5f" providerId="ADAL" clId="{36BB7A91-7C5C-435B-9911-DFDC5C97F1CD}" dt="2022-04-25T17:56:06.857" v="143" actId="6549"/>
        <pc:sldMkLst>
          <pc:docMk/>
          <pc:sldMk cId="0" sldId="265"/>
        </pc:sldMkLst>
        <pc:spChg chg="mod ord">
          <ac:chgData name="Johnson, Chad" userId="29e26967-ee32-4210-a1e6-19e5305e9c5f" providerId="ADAL" clId="{36BB7A91-7C5C-435B-9911-DFDC5C97F1CD}" dt="2022-04-25T17:56:06.857" v="143" actId="6549"/>
          <ac:spMkLst>
            <pc:docMk/>
            <pc:sldMk cId="0" sldId="26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5"/>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65"/>
            <ac:spMk id="39938" creationId="{EB6801FE-896E-4DCD-A389-A54048352F6F}"/>
          </ac:spMkLst>
        </pc:spChg>
        <pc:spChg chg="mod ord">
          <ac:chgData name="Johnson, Chad" userId="29e26967-ee32-4210-a1e6-19e5305e9c5f" providerId="ADAL" clId="{36BB7A91-7C5C-435B-9911-DFDC5C97F1CD}" dt="2022-04-25T17:18:31.117" v="11" actId="700"/>
          <ac:spMkLst>
            <pc:docMk/>
            <pc:sldMk cId="0" sldId="265"/>
            <ac:spMk id="39940" creationId="{576EF54C-E63D-4CA1-811E-9E24F67D416B}"/>
          </ac:spMkLst>
        </pc:spChg>
        <pc:graphicFrameChg chg="mod ord">
          <ac:chgData name="Johnson, Chad" userId="29e26967-ee32-4210-a1e6-19e5305e9c5f" providerId="ADAL" clId="{36BB7A91-7C5C-435B-9911-DFDC5C97F1CD}" dt="2022-04-25T17:18:31.117" v="11" actId="700"/>
          <ac:graphicFrameMkLst>
            <pc:docMk/>
            <pc:sldMk cId="0" sldId="265"/>
            <ac:graphicFrameMk id="39944" creationId="{532E68DB-7042-4863-AC38-75B6AC8304E6}"/>
          </ac:graphicFrameMkLst>
        </pc:graphicFrameChg>
      </pc:sldChg>
      <pc:sldChg chg="del">
        <pc:chgData name="Johnson, Chad" userId="29e26967-ee32-4210-a1e6-19e5305e9c5f" providerId="ADAL" clId="{36BB7A91-7C5C-435B-9911-DFDC5C97F1CD}" dt="2022-04-25T17:18:08.261" v="0" actId="47"/>
        <pc:sldMkLst>
          <pc:docMk/>
          <pc:sldMk cId="4006535379" sldId="265"/>
        </pc:sldMkLst>
      </pc:sldChg>
      <pc:sldChg chg="modSp del mod modClrScheme chgLayout">
        <pc:chgData name="Johnson, Chad" userId="29e26967-ee32-4210-a1e6-19e5305e9c5f" providerId="ADAL" clId="{36BB7A91-7C5C-435B-9911-DFDC5C97F1CD}" dt="2022-04-25T17:56:14.509" v="144" actId="6549"/>
        <pc:sldMkLst>
          <pc:docMk/>
          <pc:sldMk cId="0" sldId="266"/>
        </pc:sldMkLst>
        <pc:spChg chg="mod ord">
          <ac:chgData name="Johnson, Chad" userId="29e26967-ee32-4210-a1e6-19e5305e9c5f" providerId="ADAL" clId="{36BB7A91-7C5C-435B-9911-DFDC5C97F1CD}" dt="2022-04-25T17:56:14.509" v="144" actId="6549"/>
          <ac:spMkLst>
            <pc:docMk/>
            <pc:sldMk cId="0" sldId="26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6"/>
            <ac:spMk id="3" creationId="{00000000-0000-0000-0000-000000000000}"/>
          </ac:spMkLst>
        </pc:spChg>
        <pc:spChg chg="mod ord">
          <ac:chgData name="Johnson, Chad" userId="29e26967-ee32-4210-a1e6-19e5305e9c5f" providerId="ADAL" clId="{36BB7A91-7C5C-435B-9911-DFDC5C97F1CD}" dt="2022-04-25T17:18:31.267" v="15" actId="27636"/>
          <ac:spMkLst>
            <pc:docMk/>
            <pc:sldMk cId="0" sldId="266"/>
            <ac:spMk id="35843" creationId="{74F7299C-3518-43F6-BF01-11C632B2AD42}"/>
          </ac:spMkLst>
        </pc:spChg>
        <pc:spChg chg="mod ord">
          <ac:chgData name="Johnson, Chad" userId="29e26967-ee32-4210-a1e6-19e5305e9c5f" providerId="ADAL" clId="{36BB7A91-7C5C-435B-9911-DFDC5C97F1CD}" dt="2022-04-25T17:18:31.117" v="11" actId="700"/>
          <ac:spMkLst>
            <pc:docMk/>
            <pc:sldMk cId="0" sldId="266"/>
            <ac:spMk id="41986" creationId="{3328E48D-474A-42D1-BC9F-896075F857BC}"/>
          </ac:spMkLst>
        </pc:spChg>
        <pc:spChg chg="mod ord">
          <ac:chgData name="Johnson, Chad" userId="29e26967-ee32-4210-a1e6-19e5305e9c5f" providerId="ADAL" clId="{36BB7A91-7C5C-435B-9911-DFDC5C97F1CD}" dt="2022-04-25T17:18:31.117" v="11" actId="700"/>
          <ac:spMkLst>
            <pc:docMk/>
            <pc:sldMk cId="0" sldId="266"/>
            <ac:spMk id="41988" creationId="{905CDB50-4648-4A67-AB58-05379D57C901}"/>
          </ac:spMkLst>
        </pc:spChg>
      </pc:sldChg>
      <pc:sldChg chg="del">
        <pc:chgData name="Johnson, Chad" userId="29e26967-ee32-4210-a1e6-19e5305e9c5f" providerId="ADAL" clId="{36BB7A91-7C5C-435B-9911-DFDC5C97F1CD}" dt="2022-04-25T17:18:08.261" v="0" actId="47"/>
        <pc:sldMkLst>
          <pc:docMk/>
          <pc:sldMk cId="1162734972" sldId="266"/>
        </pc:sldMkLst>
      </pc:sldChg>
      <pc:sldChg chg="modSp mod chgLayout">
        <pc:chgData name="Johnson, Chad" userId="29e26967-ee32-4210-a1e6-19e5305e9c5f" providerId="ADAL" clId="{36BB7A91-7C5C-435B-9911-DFDC5C97F1CD}" dt="2022-04-25T17:56:18.628" v="145" actId="6549"/>
        <pc:sldMkLst>
          <pc:docMk/>
          <pc:sldMk cId="0" sldId="267"/>
        </pc:sldMkLst>
        <pc:spChg chg="mod ord">
          <ac:chgData name="Johnson, Chad" userId="29e26967-ee32-4210-a1e6-19e5305e9c5f" providerId="ADAL" clId="{36BB7A91-7C5C-435B-9911-DFDC5C97F1CD}" dt="2022-04-25T17:56:18.628" v="145" actId="6549"/>
          <ac:spMkLst>
            <pc:docMk/>
            <pc:sldMk cId="0" sldId="26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7"/>
            <ac:spMk id="3" creationId="{00000000-0000-0000-0000-000000000000}"/>
          </ac:spMkLst>
        </pc:spChg>
      </pc:sldChg>
      <pc:sldChg chg="del">
        <pc:chgData name="Johnson, Chad" userId="29e26967-ee32-4210-a1e6-19e5305e9c5f" providerId="ADAL" clId="{36BB7A91-7C5C-435B-9911-DFDC5C97F1CD}" dt="2022-04-25T17:18:08.261" v="0" actId="47"/>
        <pc:sldMkLst>
          <pc:docMk/>
          <pc:sldMk cId="2687159953" sldId="267"/>
        </pc:sldMkLst>
      </pc:sldChg>
      <pc:sldChg chg="modSp mod chgLayout">
        <pc:chgData name="Johnson, Chad" userId="29e26967-ee32-4210-a1e6-19e5305e9c5f" providerId="ADAL" clId="{36BB7A91-7C5C-435B-9911-DFDC5C97F1CD}" dt="2022-04-25T17:56:53.836" v="153" actId="6549"/>
        <pc:sldMkLst>
          <pc:docMk/>
          <pc:sldMk cId="0" sldId="268"/>
        </pc:sldMkLst>
        <pc:spChg chg="mod ord">
          <ac:chgData name="Johnson, Chad" userId="29e26967-ee32-4210-a1e6-19e5305e9c5f" providerId="ADAL" clId="{36BB7A91-7C5C-435B-9911-DFDC5C97F1CD}" dt="2022-04-25T17:56:53.836" v="153" actId="6549"/>
          <ac:spMkLst>
            <pc:docMk/>
            <pc:sldMk cId="0" sldId="268"/>
            <ac:spMk id="2" creationId="{00000000-0000-0000-0000-000000000000}"/>
          </ac:spMkLst>
        </pc:spChg>
        <pc:spChg chg="mod ord">
          <ac:chgData name="Johnson, Chad" userId="29e26967-ee32-4210-a1e6-19e5305e9c5f" providerId="ADAL" clId="{36BB7A91-7C5C-435B-9911-DFDC5C97F1CD}" dt="2022-04-25T17:55:17.490" v="132" actId="27636"/>
          <ac:spMkLst>
            <pc:docMk/>
            <pc:sldMk cId="0" sldId="268"/>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29709362" sldId="268"/>
        </pc:sldMkLst>
      </pc:sldChg>
      <pc:sldChg chg="modSp del mod chgLayout">
        <pc:chgData name="Johnson, Chad" userId="29e26967-ee32-4210-a1e6-19e5305e9c5f" providerId="ADAL" clId="{36BB7A91-7C5C-435B-9911-DFDC5C97F1CD}" dt="2022-04-25T17:57:01.909" v="154" actId="2696"/>
        <pc:sldMkLst>
          <pc:docMk/>
          <pc:sldMk cId="0" sldId="269"/>
        </pc:sldMkLst>
        <pc:spChg chg="mod ord">
          <ac:chgData name="Johnson, Chad" userId="29e26967-ee32-4210-a1e6-19e5305e9c5f" providerId="ADAL" clId="{36BB7A91-7C5C-435B-9911-DFDC5C97F1CD}" dt="2022-04-25T17:55:17.288" v="124" actId="700"/>
          <ac:spMkLst>
            <pc:docMk/>
            <pc:sldMk cId="0" sldId="26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6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377252450" sldId="269"/>
        </pc:sldMkLst>
      </pc:sldChg>
      <pc:sldChg chg="modSp del mod chgLayout">
        <pc:chgData name="Johnson, Chad" userId="29e26967-ee32-4210-a1e6-19e5305e9c5f" providerId="ADAL" clId="{36BB7A91-7C5C-435B-9911-DFDC5C97F1CD}" dt="2022-04-25T17:57:06.164" v="155" actId="2696"/>
        <pc:sldMkLst>
          <pc:docMk/>
          <pc:sldMk cId="0" sldId="270"/>
        </pc:sldMkLst>
        <pc:spChg chg="mod ord">
          <ac:chgData name="Johnson, Chad" userId="29e26967-ee32-4210-a1e6-19e5305e9c5f" providerId="ADAL" clId="{36BB7A91-7C5C-435B-9911-DFDC5C97F1CD}" dt="2022-04-25T17:55:17.288" v="124" actId="700"/>
          <ac:spMkLst>
            <pc:docMk/>
            <pc:sldMk cId="0" sldId="270"/>
            <ac:spMk id="2" creationId="{00000000-0000-0000-0000-000000000000}"/>
          </ac:spMkLst>
        </pc:spChg>
        <pc:spChg chg="mod ord">
          <ac:chgData name="Johnson, Chad" userId="29e26967-ee32-4210-a1e6-19e5305e9c5f" providerId="ADAL" clId="{36BB7A91-7C5C-435B-9911-DFDC5C97F1CD}" dt="2022-04-25T17:55:17.505" v="133" actId="27636"/>
          <ac:spMkLst>
            <pc:docMk/>
            <pc:sldMk cId="0" sldId="270"/>
            <ac:spMk id="3" creationId="{00000000-0000-0000-0000-000000000000}"/>
          </ac:spMkLst>
        </pc:spChg>
      </pc:sldChg>
      <pc:sldChg chg="del">
        <pc:chgData name="Johnson, Chad" userId="29e26967-ee32-4210-a1e6-19e5305e9c5f" providerId="ADAL" clId="{36BB7A91-7C5C-435B-9911-DFDC5C97F1CD}" dt="2022-04-25T17:18:08.261" v="0" actId="47"/>
        <pc:sldMkLst>
          <pc:docMk/>
          <pc:sldMk cId="1405604503" sldId="270"/>
        </pc:sldMkLst>
      </pc:sldChg>
      <pc:sldChg chg="modSp mod chgLayout">
        <pc:chgData name="Johnson, Chad" userId="29e26967-ee32-4210-a1e6-19e5305e9c5f" providerId="ADAL" clId="{36BB7A91-7C5C-435B-9911-DFDC5C97F1CD}" dt="2022-04-25T17:55:44.625" v="139" actId="6549"/>
        <pc:sldMkLst>
          <pc:docMk/>
          <pc:sldMk cId="0" sldId="271"/>
        </pc:sldMkLst>
        <pc:spChg chg="mod ord">
          <ac:chgData name="Johnson, Chad" userId="29e26967-ee32-4210-a1e6-19e5305e9c5f" providerId="ADAL" clId="{36BB7A91-7C5C-435B-9911-DFDC5C97F1CD}" dt="2022-04-25T17:55:44.625" v="139" actId="6549"/>
          <ac:spMkLst>
            <pc:docMk/>
            <pc:sldMk cId="0" sldId="27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1"/>
            <ac:spMk id="3" creationId="{00000000-0000-0000-0000-000000000000}"/>
          </ac:spMkLst>
        </pc:spChg>
      </pc:sldChg>
      <pc:sldChg chg="del">
        <pc:chgData name="Johnson, Chad" userId="29e26967-ee32-4210-a1e6-19e5305e9c5f" providerId="ADAL" clId="{36BB7A91-7C5C-435B-9911-DFDC5C97F1CD}" dt="2022-04-25T17:18:08.261" v="0" actId="47"/>
        <pc:sldMkLst>
          <pc:docMk/>
          <pc:sldMk cId="649000694" sldId="271"/>
        </pc:sldMkLst>
      </pc:sldChg>
      <pc:sldChg chg="modSp del mod modClrScheme chgLayout">
        <pc:chgData name="Johnson, Chad" userId="29e26967-ee32-4210-a1e6-19e5305e9c5f" providerId="ADAL" clId="{36BB7A91-7C5C-435B-9911-DFDC5C97F1CD}" dt="2022-04-25T17:55:56.698" v="141" actId="2696"/>
        <pc:sldMkLst>
          <pc:docMk/>
          <pc:sldMk cId="0" sldId="272"/>
        </pc:sldMkLst>
        <pc:spChg chg="mod ord">
          <ac:chgData name="Johnson, Chad" userId="29e26967-ee32-4210-a1e6-19e5305e9c5f" providerId="ADAL" clId="{36BB7A91-7C5C-435B-9911-DFDC5C97F1CD}" dt="2022-04-25T17:55:49.143" v="140" actId="6549"/>
          <ac:spMkLst>
            <pc:docMk/>
            <pc:sldMk cId="0" sldId="27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2"/>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2"/>
            <ac:spMk id="44034" creationId="{5F7C0087-4384-461C-8283-FFED33654FC4}"/>
          </ac:spMkLst>
        </pc:spChg>
        <pc:spChg chg="mod ord">
          <ac:chgData name="Johnson, Chad" userId="29e26967-ee32-4210-a1e6-19e5305e9c5f" providerId="ADAL" clId="{36BB7A91-7C5C-435B-9911-DFDC5C97F1CD}" dt="2022-04-25T17:18:31.117" v="11" actId="700"/>
          <ac:spMkLst>
            <pc:docMk/>
            <pc:sldMk cId="0" sldId="272"/>
            <ac:spMk id="44036" creationId="{62323EA0-F8BB-4977-8DDD-836BDFA3F23C}"/>
          </ac:spMkLst>
        </pc:spChg>
        <pc:graphicFrameChg chg="mod ord">
          <ac:chgData name="Johnson, Chad" userId="29e26967-ee32-4210-a1e6-19e5305e9c5f" providerId="ADAL" clId="{36BB7A91-7C5C-435B-9911-DFDC5C97F1CD}" dt="2022-04-25T17:18:31.117" v="11" actId="700"/>
          <ac:graphicFrameMkLst>
            <pc:docMk/>
            <pc:sldMk cId="0" sldId="272"/>
            <ac:graphicFrameMk id="44038" creationId="{CB48D041-8F24-48AA-AC22-C43CD2BF07A7}"/>
          </ac:graphicFrameMkLst>
        </pc:graphicFrameChg>
      </pc:sldChg>
      <pc:sldChg chg="del">
        <pc:chgData name="Johnson, Chad" userId="29e26967-ee32-4210-a1e6-19e5305e9c5f" providerId="ADAL" clId="{36BB7A91-7C5C-435B-9911-DFDC5C97F1CD}" dt="2022-04-25T17:18:08.261" v="0" actId="47"/>
        <pc:sldMkLst>
          <pc:docMk/>
          <pc:sldMk cId="1323991609" sldId="272"/>
        </pc:sldMkLst>
      </pc:sldChg>
      <pc:sldChg chg="modSp del mod chgLayout">
        <pc:chgData name="Johnson, Chad" userId="29e26967-ee32-4210-a1e6-19e5305e9c5f" providerId="ADAL" clId="{36BB7A91-7C5C-435B-9911-DFDC5C97F1CD}" dt="2022-04-25T17:56:02.608" v="142" actId="2696"/>
        <pc:sldMkLst>
          <pc:docMk/>
          <pc:sldMk cId="0" sldId="273"/>
        </pc:sldMkLst>
        <pc:spChg chg="mod ord">
          <ac:chgData name="Johnson, Chad" userId="29e26967-ee32-4210-a1e6-19e5305e9c5f" providerId="ADAL" clId="{36BB7A91-7C5C-435B-9911-DFDC5C97F1CD}" dt="2022-04-25T17:55:17.288" v="124" actId="700"/>
          <ac:spMkLst>
            <pc:docMk/>
            <pc:sldMk cId="0" sldId="273"/>
            <ac:spMk id="2" creationId="{00000000-0000-0000-0000-000000000000}"/>
          </ac:spMkLst>
        </pc:spChg>
        <pc:spChg chg="mod ord">
          <ac:chgData name="Johnson, Chad" userId="29e26967-ee32-4210-a1e6-19e5305e9c5f" providerId="ADAL" clId="{36BB7A91-7C5C-435B-9911-DFDC5C97F1CD}" dt="2022-04-25T17:55:17.393" v="126" actId="27636"/>
          <ac:spMkLst>
            <pc:docMk/>
            <pc:sldMk cId="0" sldId="273"/>
            <ac:spMk id="3" creationId="{00000000-0000-0000-0000-000000000000}"/>
          </ac:spMkLst>
        </pc:spChg>
      </pc:sldChg>
      <pc:sldChg chg="del">
        <pc:chgData name="Johnson, Chad" userId="29e26967-ee32-4210-a1e6-19e5305e9c5f" providerId="ADAL" clId="{36BB7A91-7C5C-435B-9911-DFDC5C97F1CD}" dt="2022-04-25T17:18:08.261" v="0" actId="47"/>
        <pc:sldMkLst>
          <pc:docMk/>
          <pc:sldMk cId="4231007833" sldId="273"/>
        </pc:sldMkLst>
      </pc:sldChg>
      <pc:sldChg chg="modSp del mod modClrScheme chgLayout">
        <pc:chgData name="Johnson, Chad" userId="29e26967-ee32-4210-a1e6-19e5305e9c5f" providerId="ADAL" clId="{36BB7A91-7C5C-435B-9911-DFDC5C97F1CD}" dt="2022-04-25T17:57:42.313" v="162" actId="6549"/>
        <pc:sldMkLst>
          <pc:docMk/>
          <pc:sldMk cId="0" sldId="274"/>
        </pc:sldMkLst>
        <pc:spChg chg="mod ord">
          <ac:chgData name="Johnson, Chad" userId="29e26967-ee32-4210-a1e6-19e5305e9c5f" providerId="ADAL" clId="{36BB7A91-7C5C-435B-9911-DFDC5C97F1CD}" dt="2022-04-25T17:57:42.313" v="162" actId="6549"/>
          <ac:spMkLst>
            <pc:docMk/>
            <pc:sldMk cId="0" sldId="27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4"/>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74"/>
            <ac:spMk id="48130" creationId="{A4D6A79C-0987-4962-B7F8-BE67FD8308EF}"/>
          </ac:spMkLst>
        </pc:spChg>
        <pc:spChg chg="mod ord">
          <ac:chgData name="Johnson, Chad" userId="29e26967-ee32-4210-a1e6-19e5305e9c5f" providerId="ADAL" clId="{36BB7A91-7C5C-435B-9911-DFDC5C97F1CD}" dt="2022-04-25T17:18:31.117" v="11" actId="700"/>
          <ac:spMkLst>
            <pc:docMk/>
            <pc:sldMk cId="0" sldId="274"/>
            <ac:spMk id="48132" creationId="{3760CD9E-F83F-46E0-B69F-35C52B7FACEC}"/>
          </ac:spMkLst>
        </pc:spChg>
        <pc:graphicFrameChg chg="mod ord">
          <ac:chgData name="Johnson, Chad" userId="29e26967-ee32-4210-a1e6-19e5305e9c5f" providerId="ADAL" clId="{36BB7A91-7C5C-435B-9911-DFDC5C97F1CD}" dt="2022-04-25T17:43:32.097" v="80" actId="14100"/>
          <ac:graphicFrameMkLst>
            <pc:docMk/>
            <pc:sldMk cId="0" sldId="274"/>
            <ac:graphicFrameMk id="48134" creationId="{5504B59F-2094-46B7-A021-FF961AF14FD3}"/>
          </ac:graphicFrameMkLst>
        </pc:graphicFrameChg>
      </pc:sldChg>
      <pc:sldChg chg="del">
        <pc:chgData name="Johnson, Chad" userId="29e26967-ee32-4210-a1e6-19e5305e9c5f" providerId="ADAL" clId="{36BB7A91-7C5C-435B-9911-DFDC5C97F1CD}" dt="2022-04-25T17:18:08.261" v="0" actId="47"/>
        <pc:sldMkLst>
          <pc:docMk/>
          <pc:sldMk cId="1099778852" sldId="274"/>
        </pc:sldMkLst>
      </pc:sldChg>
      <pc:sldChg chg="modSp del mod chgLayout">
        <pc:chgData name="Johnson, Chad" userId="29e26967-ee32-4210-a1e6-19e5305e9c5f" providerId="ADAL" clId="{36BB7A91-7C5C-435B-9911-DFDC5C97F1CD}" dt="2022-04-25T17:57:55.842" v="163" actId="2696"/>
        <pc:sldMkLst>
          <pc:docMk/>
          <pc:sldMk cId="0" sldId="275"/>
        </pc:sldMkLst>
        <pc:spChg chg="mod ord">
          <ac:chgData name="Johnson, Chad" userId="29e26967-ee32-4210-a1e6-19e5305e9c5f" providerId="ADAL" clId="{36BB7A91-7C5C-435B-9911-DFDC5C97F1CD}" dt="2022-04-25T17:55:17.288" v="124" actId="700"/>
          <ac:spMkLst>
            <pc:docMk/>
            <pc:sldMk cId="0" sldId="275"/>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5"/>
            <ac:spMk id="3" creationId="{00000000-0000-0000-0000-000000000000}"/>
          </ac:spMkLst>
        </pc:spChg>
      </pc:sldChg>
      <pc:sldChg chg="del">
        <pc:chgData name="Johnson, Chad" userId="29e26967-ee32-4210-a1e6-19e5305e9c5f" providerId="ADAL" clId="{36BB7A91-7C5C-435B-9911-DFDC5C97F1CD}" dt="2022-04-25T17:18:08.261" v="0" actId="47"/>
        <pc:sldMkLst>
          <pc:docMk/>
          <pc:sldMk cId="282453455" sldId="275"/>
        </pc:sldMkLst>
      </pc:sldChg>
      <pc:sldChg chg="modSp del mod modClrScheme chgLayout">
        <pc:chgData name="Johnson, Chad" userId="29e26967-ee32-4210-a1e6-19e5305e9c5f" providerId="ADAL" clId="{36BB7A91-7C5C-435B-9911-DFDC5C97F1CD}" dt="2022-04-25T17:22:45.080" v="38" actId="2696"/>
        <pc:sldMkLst>
          <pc:docMk/>
          <pc:sldMk cId="1799012307" sldId="275"/>
        </pc:sldMkLst>
        <pc:spChg chg="mod ord">
          <ac:chgData name="Johnson, Chad" userId="29e26967-ee32-4210-a1e6-19e5305e9c5f" providerId="ADAL" clId="{36BB7A91-7C5C-435B-9911-DFDC5C97F1CD}" dt="2022-04-25T17:22:28.535" v="37" actId="6549"/>
          <ac:spMkLst>
            <pc:docMk/>
            <pc:sldMk cId="1799012307" sldId="275"/>
            <ac:spMk id="2" creationId="{00000000-0000-0000-0000-000000000000}"/>
          </ac:spMkLst>
        </pc:spChg>
        <pc:spChg chg="mod ord">
          <ac:chgData name="Johnson, Chad" userId="29e26967-ee32-4210-a1e6-19e5305e9c5f" providerId="ADAL" clId="{36BB7A91-7C5C-435B-9911-DFDC5C97F1CD}" dt="2022-04-25T17:18:31.117" v="11" actId="700"/>
          <ac:spMkLst>
            <pc:docMk/>
            <pc:sldMk cId="1799012307" sldId="275"/>
            <ac:spMk id="3" creationId="{00000000-0000-0000-0000-000000000000}"/>
          </ac:spMkLst>
        </pc:spChg>
      </pc:sldChg>
      <pc:sldChg chg="modSp del mod chgLayout">
        <pc:chgData name="Johnson, Chad" userId="29e26967-ee32-4210-a1e6-19e5305e9c5f" providerId="ADAL" clId="{36BB7A91-7C5C-435B-9911-DFDC5C97F1CD}" dt="2022-04-25T17:57:59.060" v="164" actId="2696"/>
        <pc:sldMkLst>
          <pc:docMk/>
          <pc:sldMk cId="0" sldId="276"/>
        </pc:sldMkLst>
        <pc:spChg chg="mod ord">
          <ac:chgData name="Johnson, Chad" userId="29e26967-ee32-4210-a1e6-19e5305e9c5f" providerId="ADAL" clId="{36BB7A91-7C5C-435B-9911-DFDC5C97F1CD}" dt="2022-04-25T17:55:17.288" v="124" actId="700"/>
          <ac:spMkLst>
            <pc:docMk/>
            <pc:sldMk cId="0" sldId="27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6"/>
            <ac:spMk id="3" creationId="{00000000-0000-0000-0000-000000000000}"/>
          </ac:spMkLst>
        </pc:spChg>
      </pc:sldChg>
      <pc:sldChg chg="del">
        <pc:chgData name="Johnson, Chad" userId="29e26967-ee32-4210-a1e6-19e5305e9c5f" providerId="ADAL" clId="{36BB7A91-7C5C-435B-9911-DFDC5C97F1CD}" dt="2022-04-25T17:18:08.261" v="0" actId="47"/>
        <pc:sldMkLst>
          <pc:docMk/>
          <pc:sldMk cId="976998290" sldId="276"/>
        </pc:sldMkLst>
      </pc:sldChg>
      <pc:sldChg chg="modSp mod chgLayout">
        <pc:chgData name="Johnson, Chad" userId="29e26967-ee32-4210-a1e6-19e5305e9c5f" providerId="ADAL" clId="{36BB7A91-7C5C-435B-9911-DFDC5C97F1CD}" dt="2022-04-25T17:58:17.867" v="167"/>
        <pc:sldMkLst>
          <pc:docMk/>
          <pc:sldMk cId="0" sldId="277"/>
        </pc:sldMkLst>
        <pc:spChg chg="mod ord">
          <ac:chgData name="Johnson, Chad" userId="29e26967-ee32-4210-a1e6-19e5305e9c5f" providerId="ADAL" clId="{36BB7A91-7C5C-435B-9911-DFDC5C97F1CD}" dt="2022-04-25T17:58:17.867" v="167"/>
          <ac:spMkLst>
            <pc:docMk/>
            <pc:sldMk cId="0" sldId="277"/>
            <ac:spMk id="2" creationId="{00000000-0000-0000-0000-000000000000}"/>
          </ac:spMkLst>
        </pc:spChg>
        <pc:spChg chg="mod ord">
          <ac:chgData name="Johnson, Chad" userId="29e26967-ee32-4210-a1e6-19e5305e9c5f" providerId="ADAL" clId="{36BB7A91-7C5C-435B-9911-DFDC5C97F1CD}" dt="2022-04-25T17:58:15.149" v="166" actId="21"/>
          <ac:spMkLst>
            <pc:docMk/>
            <pc:sldMk cId="0" sldId="277"/>
            <ac:spMk id="3" creationId="{00000000-0000-0000-0000-000000000000}"/>
          </ac:spMkLst>
        </pc:spChg>
      </pc:sldChg>
      <pc:sldChg chg="modSp mod chgLayout">
        <pc:chgData name="Johnson, Chad" userId="29e26967-ee32-4210-a1e6-19e5305e9c5f" providerId="ADAL" clId="{36BB7A91-7C5C-435B-9911-DFDC5C97F1CD}" dt="2022-04-25T17:56:22.303" v="146" actId="6549"/>
        <pc:sldMkLst>
          <pc:docMk/>
          <pc:sldMk cId="0" sldId="278"/>
        </pc:sldMkLst>
        <pc:spChg chg="mod ord">
          <ac:chgData name="Johnson, Chad" userId="29e26967-ee32-4210-a1e6-19e5305e9c5f" providerId="ADAL" clId="{36BB7A91-7C5C-435B-9911-DFDC5C97F1CD}" dt="2022-04-25T17:56:22.303" v="146" actId="6549"/>
          <ac:spMkLst>
            <pc:docMk/>
            <pc:sldMk cId="0" sldId="27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8"/>
            <ac:spMk id="3" creationId="{00000000-0000-0000-0000-000000000000}"/>
          </ac:spMkLst>
        </pc:spChg>
      </pc:sldChg>
      <pc:sldChg chg="modSp del mod chgLayout">
        <pc:chgData name="Johnson, Chad" userId="29e26967-ee32-4210-a1e6-19e5305e9c5f" providerId="ADAL" clId="{36BB7A91-7C5C-435B-9911-DFDC5C97F1CD}" dt="2022-04-25T17:58:22.455" v="168" actId="2696"/>
        <pc:sldMkLst>
          <pc:docMk/>
          <pc:sldMk cId="0" sldId="279"/>
        </pc:sldMkLst>
        <pc:spChg chg="mod ord">
          <ac:chgData name="Johnson, Chad" userId="29e26967-ee32-4210-a1e6-19e5305e9c5f" providerId="ADAL" clId="{36BB7A91-7C5C-435B-9911-DFDC5C97F1CD}" dt="2022-04-25T17:55:17.288" v="124" actId="700"/>
          <ac:spMkLst>
            <pc:docMk/>
            <pc:sldMk cId="0" sldId="27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79"/>
            <ac:spMk id="3" creationId="{00000000-0000-0000-0000-000000000000}"/>
          </ac:spMkLst>
        </pc:spChg>
      </pc:sldChg>
      <pc:sldChg chg="modSp del mod chgLayout">
        <pc:chgData name="Johnson, Chad" userId="29e26967-ee32-4210-a1e6-19e5305e9c5f" providerId="ADAL" clId="{36BB7A91-7C5C-435B-9911-DFDC5C97F1CD}" dt="2022-04-25T17:58:25.308" v="169" actId="2696"/>
        <pc:sldMkLst>
          <pc:docMk/>
          <pc:sldMk cId="0" sldId="280"/>
        </pc:sldMkLst>
        <pc:spChg chg="mod ord">
          <ac:chgData name="Johnson, Chad" userId="29e26967-ee32-4210-a1e6-19e5305e9c5f" providerId="ADAL" clId="{36BB7A91-7C5C-435B-9911-DFDC5C97F1CD}" dt="2022-04-25T17:55:17.288" v="124" actId="700"/>
          <ac:spMkLst>
            <pc:docMk/>
            <pc:sldMk cId="0" sldId="28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0"/>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02294627" sldId="280"/>
        </pc:sldMkLst>
      </pc:sldChg>
      <pc:sldChg chg="modSp mod chgLayout">
        <pc:chgData name="Johnson, Chad" userId="29e26967-ee32-4210-a1e6-19e5305e9c5f" providerId="ADAL" clId="{36BB7A91-7C5C-435B-9911-DFDC5C97F1CD}" dt="2022-04-25T17:58:30.625" v="170" actId="6549"/>
        <pc:sldMkLst>
          <pc:docMk/>
          <pc:sldMk cId="0" sldId="281"/>
        </pc:sldMkLst>
        <pc:spChg chg="mod ord">
          <ac:chgData name="Johnson, Chad" userId="29e26967-ee32-4210-a1e6-19e5305e9c5f" providerId="ADAL" clId="{36BB7A91-7C5C-435B-9911-DFDC5C97F1CD}" dt="2022-04-25T17:58:30.625" v="170" actId="6549"/>
          <ac:spMkLst>
            <pc:docMk/>
            <pc:sldMk cId="0" sldId="28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44618151" sldId="281"/>
        </pc:sldMkLst>
      </pc:sldChg>
      <pc:sldChg chg="modSp mod chgLayout">
        <pc:chgData name="Johnson, Chad" userId="29e26967-ee32-4210-a1e6-19e5305e9c5f" providerId="ADAL" clId="{36BB7A91-7C5C-435B-9911-DFDC5C97F1CD}" dt="2022-04-25T17:58:46.768" v="173" actId="20577"/>
        <pc:sldMkLst>
          <pc:docMk/>
          <pc:sldMk cId="0" sldId="282"/>
        </pc:sldMkLst>
        <pc:spChg chg="mod ord">
          <ac:chgData name="Johnson, Chad" userId="29e26967-ee32-4210-a1e6-19e5305e9c5f" providerId="ADAL" clId="{36BB7A91-7C5C-435B-9911-DFDC5C97F1CD}" dt="2022-04-25T17:58:37.099" v="171" actId="6549"/>
          <ac:spMkLst>
            <pc:docMk/>
            <pc:sldMk cId="0" sldId="282"/>
            <ac:spMk id="2" creationId="{00000000-0000-0000-0000-000000000000}"/>
          </ac:spMkLst>
        </pc:spChg>
        <pc:spChg chg="mod ord">
          <ac:chgData name="Johnson, Chad" userId="29e26967-ee32-4210-a1e6-19e5305e9c5f" providerId="ADAL" clId="{36BB7A91-7C5C-435B-9911-DFDC5C97F1CD}" dt="2022-04-25T17:58:46.768" v="173" actId="20577"/>
          <ac:spMkLst>
            <pc:docMk/>
            <pc:sldMk cId="0" sldId="282"/>
            <ac:spMk id="3" creationId="{00000000-0000-0000-0000-000000000000}"/>
          </ac:spMkLst>
        </pc:spChg>
      </pc:sldChg>
      <pc:sldChg chg="del">
        <pc:chgData name="Johnson, Chad" userId="29e26967-ee32-4210-a1e6-19e5305e9c5f" providerId="ADAL" clId="{36BB7A91-7C5C-435B-9911-DFDC5C97F1CD}" dt="2022-04-25T17:18:08.261" v="0" actId="47"/>
        <pc:sldMkLst>
          <pc:docMk/>
          <pc:sldMk cId="3233767727" sldId="282"/>
        </pc:sldMkLst>
      </pc:sldChg>
      <pc:sldChg chg="modSp mod chgLayout">
        <pc:chgData name="Johnson, Chad" userId="29e26967-ee32-4210-a1e6-19e5305e9c5f" providerId="ADAL" clId="{36BB7A91-7C5C-435B-9911-DFDC5C97F1CD}" dt="2022-04-25T18:00:47.779" v="178" actId="6549"/>
        <pc:sldMkLst>
          <pc:docMk/>
          <pc:sldMk cId="0" sldId="283"/>
        </pc:sldMkLst>
        <pc:spChg chg="mod ord">
          <ac:chgData name="Johnson, Chad" userId="29e26967-ee32-4210-a1e6-19e5305e9c5f" providerId="ADAL" clId="{36BB7A91-7C5C-435B-9911-DFDC5C97F1CD}" dt="2022-04-25T17:58:51.752" v="174" actId="6549"/>
          <ac:spMkLst>
            <pc:docMk/>
            <pc:sldMk cId="0" sldId="283"/>
            <ac:spMk id="2" creationId="{00000000-0000-0000-0000-000000000000}"/>
          </ac:spMkLst>
        </pc:spChg>
        <pc:spChg chg="mod ord">
          <ac:chgData name="Johnson, Chad" userId="29e26967-ee32-4210-a1e6-19e5305e9c5f" providerId="ADAL" clId="{36BB7A91-7C5C-435B-9911-DFDC5C97F1CD}" dt="2022-04-25T18:00:47.779" v="178" actId="6549"/>
          <ac:spMkLst>
            <pc:docMk/>
            <pc:sldMk cId="0" sldId="283"/>
            <ac:spMk id="3" creationId="{00000000-0000-0000-0000-000000000000}"/>
          </ac:spMkLst>
        </pc:spChg>
      </pc:sldChg>
      <pc:sldChg chg="del">
        <pc:chgData name="Johnson, Chad" userId="29e26967-ee32-4210-a1e6-19e5305e9c5f" providerId="ADAL" clId="{36BB7A91-7C5C-435B-9911-DFDC5C97F1CD}" dt="2022-04-25T17:18:08.261" v="0" actId="47"/>
        <pc:sldMkLst>
          <pc:docMk/>
          <pc:sldMk cId="95975606" sldId="283"/>
        </pc:sldMkLst>
      </pc:sldChg>
      <pc:sldChg chg="modSp mod chgLayout">
        <pc:chgData name="Johnson, Chad" userId="29e26967-ee32-4210-a1e6-19e5305e9c5f" providerId="ADAL" clId="{36BB7A91-7C5C-435B-9911-DFDC5C97F1CD}" dt="2022-04-25T18:01:09.923" v="181" actId="20577"/>
        <pc:sldMkLst>
          <pc:docMk/>
          <pc:sldMk cId="0" sldId="284"/>
        </pc:sldMkLst>
        <pc:spChg chg="mod ord">
          <ac:chgData name="Johnson, Chad" userId="29e26967-ee32-4210-a1e6-19e5305e9c5f" providerId="ADAL" clId="{36BB7A91-7C5C-435B-9911-DFDC5C97F1CD}" dt="2022-04-25T18:00:52.983" v="179" actId="6549"/>
          <ac:spMkLst>
            <pc:docMk/>
            <pc:sldMk cId="0" sldId="284"/>
            <ac:spMk id="2" creationId="{00000000-0000-0000-0000-000000000000}"/>
          </ac:spMkLst>
        </pc:spChg>
        <pc:spChg chg="mod ord">
          <ac:chgData name="Johnson, Chad" userId="29e26967-ee32-4210-a1e6-19e5305e9c5f" providerId="ADAL" clId="{36BB7A91-7C5C-435B-9911-DFDC5C97F1CD}" dt="2022-04-25T18:01:09.923" v="181" actId="20577"/>
          <ac:spMkLst>
            <pc:docMk/>
            <pc:sldMk cId="0" sldId="284"/>
            <ac:spMk id="3" creationId="{00000000-0000-0000-0000-000000000000}"/>
          </ac:spMkLst>
        </pc:spChg>
      </pc:sldChg>
      <pc:sldChg chg="del">
        <pc:chgData name="Johnson, Chad" userId="29e26967-ee32-4210-a1e6-19e5305e9c5f" providerId="ADAL" clId="{36BB7A91-7C5C-435B-9911-DFDC5C97F1CD}" dt="2022-04-25T17:18:08.261" v="0" actId="47"/>
        <pc:sldMkLst>
          <pc:docMk/>
          <pc:sldMk cId="1841876131" sldId="284"/>
        </pc:sldMkLst>
      </pc:sldChg>
      <pc:sldChg chg="modSp mod chgLayout">
        <pc:chgData name="Johnson, Chad" userId="29e26967-ee32-4210-a1e6-19e5305e9c5f" providerId="ADAL" clId="{36BB7A91-7C5C-435B-9911-DFDC5C97F1CD}" dt="2022-04-25T18:01:18.754" v="183" actId="6549"/>
        <pc:sldMkLst>
          <pc:docMk/>
          <pc:sldMk cId="0" sldId="285"/>
        </pc:sldMkLst>
        <pc:spChg chg="mod ord">
          <ac:chgData name="Johnson, Chad" userId="29e26967-ee32-4210-a1e6-19e5305e9c5f" providerId="ADAL" clId="{36BB7A91-7C5C-435B-9911-DFDC5C97F1CD}" dt="2022-04-25T18:01:14.065" v="182" actId="6549"/>
          <ac:spMkLst>
            <pc:docMk/>
            <pc:sldMk cId="0" sldId="285"/>
            <ac:spMk id="2" creationId="{00000000-0000-0000-0000-000000000000}"/>
          </ac:spMkLst>
        </pc:spChg>
        <pc:spChg chg="mod ord">
          <ac:chgData name="Johnson, Chad" userId="29e26967-ee32-4210-a1e6-19e5305e9c5f" providerId="ADAL" clId="{36BB7A91-7C5C-435B-9911-DFDC5C97F1CD}" dt="2022-04-25T18:01:18.754" v="183" actId="6549"/>
          <ac:spMkLst>
            <pc:docMk/>
            <pc:sldMk cId="0" sldId="285"/>
            <ac:spMk id="3" creationId="{00000000-0000-0000-0000-000000000000}"/>
          </ac:spMkLst>
        </pc:spChg>
      </pc:sldChg>
      <pc:sldChg chg="modSp mod chgLayout">
        <pc:chgData name="Johnson, Chad" userId="29e26967-ee32-4210-a1e6-19e5305e9c5f" providerId="ADAL" clId="{36BB7A91-7C5C-435B-9911-DFDC5C97F1CD}" dt="2022-04-25T18:01:21.638" v="184" actId="6549"/>
        <pc:sldMkLst>
          <pc:docMk/>
          <pc:sldMk cId="0" sldId="286"/>
        </pc:sldMkLst>
        <pc:spChg chg="mod ord">
          <ac:chgData name="Johnson, Chad" userId="29e26967-ee32-4210-a1e6-19e5305e9c5f" providerId="ADAL" clId="{36BB7A91-7C5C-435B-9911-DFDC5C97F1CD}" dt="2022-04-25T18:01:21.638" v="184" actId="6549"/>
          <ac:spMkLst>
            <pc:docMk/>
            <pc:sldMk cId="0" sldId="286"/>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6"/>
            <ac:spMk id="3" creationId="{00000000-0000-0000-0000-000000000000}"/>
          </ac:spMkLst>
        </pc:spChg>
      </pc:sldChg>
      <pc:sldChg chg="modSp del mod modClrScheme chgLayout">
        <pc:chgData name="Johnson, Chad" userId="29e26967-ee32-4210-a1e6-19e5305e9c5f" providerId="ADAL" clId="{36BB7A91-7C5C-435B-9911-DFDC5C97F1CD}" dt="2022-04-25T18:01:52.392" v="185" actId="2696"/>
        <pc:sldMkLst>
          <pc:docMk/>
          <pc:sldMk cId="0" sldId="287"/>
        </pc:sldMkLst>
        <pc:spChg chg="mod ord">
          <ac:chgData name="Johnson, Chad" userId="29e26967-ee32-4210-a1e6-19e5305e9c5f" providerId="ADAL" clId="{36BB7A91-7C5C-435B-9911-DFDC5C97F1CD}" dt="2022-04-25T17:55:17.288" v="124" actId="700"/>
          <ac:spMkLst>
            <pc:docMk/>
            <pc:sldMk cId="0" sldId="2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7"/>
            <ac:spMk id="3" creationId="{00000000-0000-0000-0000-000000000000}"/>
          </ac:spMkLst>
        </pc:spChg>
        <pc:spChg chg="mod ord">
          <ac:chgData name="Johnson, Chad" userId="29e26967-ee32-4210-a1e6-19e5305e9c5f" providerId="ADAL" clId="{36BB7A91-7C5C-435B-9911-DFDC5C97F1CD}" dt="2022-04-25T17:18:31.117" v="11" actId="700"/>
          <ac:spMkLst>
            <pc:docMk/>
            <pc:sldMk cId="0" sldId="287"/>
            <ac:spMk id="72706" creationId="{A23E7576-CE84-45B6-A83C-128B75BC1104}"/>
          </ac:spMkLst>
        </pc:spChg>
        <pc:spChg chg="mod ord">
          <ac:chgData name="Johnson, Chad" userId="29e26967-ee32-4210-a1e6-19e5305e9c5f" providerId="ADAL" clId="{36BB7A91-7C5C-435B-9911-DFDC5C97F1CD}" dt="2022-04-25T17:18:31.117" v="11" actId="700"/>
          <ac:spMkLst>
            <pc:docMk/>
            <pc:sldMk cId="0" sldId="287"/>
            <ac:spMk id="72708" creationId="{BDBBDBC4-B4D2-4943-B526-3B01FAEAD8CC}"/>
          </ac:spMkLst>
        </pc:spChg>
        <pc:graphicFrameChg chg="mod ord">
          <ac:chgData name="Johnson, Chad" userId="29e26967-ee32-4210-a1e6-19e5305e9c5f" providerId="ADAL" clId="{36BB7A91-7C5C-435B-9911-DFDC5C97F1CD}" dt="2022-04-25T17:18:31.117" v="11" actId="700"/>
          <ac:graphicFrameMkLst>
            <pc:docMk/>
            <pc:sldMk cId="0" sldId="287"/>
            <ac:graphicFrameMk id="72719" creationId="{EA60535B-11C5-4248-8CED-6633BC5664BF}"/>
          </ac:graphicFrameMkLst>
        </pc:graphicFrameChg>
      </pc:sldChg>
      <pc:sldChg chg="modSp del mod chgLayout">
        <pc:chgData name="Johnson, Chad" userId="29e26967-ee32-4210-a1e6-19e5305e9c5f" providerId="ADAL" clId="{36BB7A91-7C5C-435B-9911-DFDC5C97F1CD}" dt="2022-04-25T18:02:40.235" v="186" actId="2696"/>
        <pc:sldMkLst>
          <pc:docMk/>
          <pc:sldMk cId="0" sldId="288"/>
        </pc:sldMkLst>
        <pc:spChg chg="mod ord">
          <ac:chgData name="Johnson, Chad" userId="29e26967-ee32-4210-a1e6-19e5305e9c5f" providerId="ADAL" clId="{36BB7A91-7C5C-435B-9911-DFDC5C97F1CD}" dt="2022-04-25T17:55:17.288" v="124" actId="700"/>
          <ac:spMkLst>
            <pc:docMk/>
            <pc:sldMk cId="0" sldId="28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8"/>
            <ac:spMk id="3" creationId="{00000000-0000-0000-0000-000000000000}"/>
          </ac:spMkLst>
        </pc:spChg>
      </pc:sldChg>
      <pc:sldChg chg="modSp mod chgLayout">
        <pc:chgData name="Johnson, Chad" userId="29e26967-ee32-4210-a1e6-19e5305e9c5f" providerId="ADAL" clId="{36BB7A91-7C5C-435B-9911-DFDC5C97F1CD}" dt="2022-04-25T18:05:22.966" v="194" actId="6549"/>
        <pc:sldMkLst>
          <pc:docMk/>
          <pc:sldMk cId="0" sldId="289"/>
        </pc:sldMkLst>
        <pc:spChg chg="mod ord">
          <ac:chgData name="Johnson, Chad" userId="29e26967-ee32-4210-a1e6-19e5305e9c5f" providerId="ADAL" clId="{36BB7A91-7C5C-435B-9911-DFDC5C97F1CD}" dt="2022-04-25T18:05:22.966" v="194" actId="6549"/>
          <ac:spMkLst>
            <pc:docMk/>
            <pc:sldMk cId="0" sldId="2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89"/>
            <ac:spMk id="3" creationId="{00000000-0000-0000-0000-000000000000}"/>
          </ac:spMkLst>
        </pc:spChg>
      </pc:sldChg>
      <pc:sldChg chg="modSp mod chgLayout">
        <pc:chgData name="Johnson, Chad" userId="29e26967-ee32-4210-a1e6-19e5305e9c5f" providerId="ADAL" clId="{36BB7A91-7C5C-435B-9911-DFDC5C97F1CD}" dt="2022-04-25T18:05:25.552" v="195" actId="6549"/>
        <pc:sldMkLst>
          <pc:docMk/>
          <pc:sldMk cId="0" sldId="290"/>
        </pc:sldMkLst>
        <pc:spChg chg="mod ord">
          <ac:chgData name="Johnson, Chad" userId="29e26967-ee32-4210-a1e6-19e5305e9c5f" providerId="ADAL" clId="{36BB7A91-7C5C-435B-9911-DFDC5C97F1CD}" dt="2022-04-25T18:05:25.552" v="195" actId="6549"/>
          <ac:spMkLst>
            <pc:docMk/>
            <pc:sldMk cId="0" sldId="290"/>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0"/>
            <ac:spMk id="3" creationId="{00000000-0000-0000-0000-000000000000}"/>
          </ac:spMkLst>
        </pc:spChg>
      </pc:sldChg>
      <pc:sldChg chg="modSp mod chgLayout">
        <pc:chgData name="Johnson, Chad" userId="29e26967-ee32-4210-a1e6-19e5305e9c5f" providerId="ADAL" clId="{36BB7A91-7C5C-435B-9911-DFDC5C97F1CD}" dt="2022-04-25T18:06:56.360" v="204" actId="255"/>
        <pc:sldMkLst>
          <pc:docMk/>
          <pc:sldMk cId="0" sldId="291"/>
        </pc:sldMkLst>
        <pc:spChg chg="mod ord">
          <ac:chgData name="Johnson, Chad" userId="29e26967-ee32-4210-a1e6-19e5305e9c5f" providerId="ADAL" clId="{36BB7A91-7C5C-435B-9911-DFDC5C97F1CD}" dt="2022-04-25T18:05:28.150" v="196" actId="6549"/>
          <ac:spMkLst>
            <pc:docMk/>
            <pc:sldMk cId="0" sldId="291"/>
            <ac:spMk id="2" creationId="{00000000-0000-0000-0000-000000000000}"/>
          </ac:spMkLst>
        </pc:spChg>
        <pc:spChg chg="mod ord">
          <ac:chgData name="Johnson, Chad" userId="29e26967-ee32-4210-a1e6-19e5305e9c5f" providerId="ADAL" clId="{36BB7A91-7C5C-435B-9911-DFDC5C97F1CD}" dt="2022-04-25T18:06:56.360" v="204" actId="255"/>
          <ac:spMkLst>
            <pc:docMk/>
            <pc:sldMk cId="0" sldId="291"/>
            <ac:spMk id="3" creationId="{00000000-0000-0000-0000-000000000000}"/>
          </ac:spMkLst>
        </pc:spChg>
      </pc:sldChg>
      <pc:sldChg chg="modSp mod chgLayout">
        <pc:chgData name="Johnson, Chad" userId="29e26967-ee32-4210-a1e6-19e5305e9c5f" providerId="ADAL" clId="{36BB7A91-7C5C-435B-9911-DFDC5C97F1CD}" dt="2022-04-25T18:06:46.425" v="203" actId="255"/>
        <pc:sldMkLst>
          <pc:docMk/>
          <pc:sldMk cId="0" sldId="292"/>
        </pc:sldMkLst>
        <pc:spChg chg="mod ord">
          <ac:chgData name="Johnson, Chad" userId="29e26967-ee32-4210-a1e6-19e5305e9c5f" providerId="ADAL" clId="{36BB7A91-7C5C-435B-9911-DFDC5C97F1CD}" dt="2022-04-25T18:05:30.756" v="197" actId="6549"/>
          <ac:spMkLst>
            <pc:docMk/>
            <pc:sldMk cId="0" sldId="292"/>
            <ac:spMk id="2" creationId="{00000000-0000-0000-0000-000000000000}"/>
          </ac:spMkLst>
        </pc:spChg>
        <pc:spChg chg="mod ord">
          <ac:chgData name="Johnson, Chad" userId="29e26967-ee32-4210-a1e6-19e5305e9c5f" providerId="ADAL" clId="{36BB7A91-7C5C-435B-9911-DFDC5C97F1CD}" dt="2022-04-25T18:06:46.425" v="203" actId="255"/>
          <ac:spMkLst>
            <pc:docMk/>
            <pc:sldMk cId="0" sldId="292"/>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3"/>
        </pc:sldMkLst>
        <pc:spChg chg="mod ord">
          <ac:chgData name="Johnson, Chad" userId="29e26967-ee32-4210-a1e6-19e5305e9c5f" providerId="ADAL" clId="{36BB7A91-7C5C-435B-9911-DFDC5C97F1CD}" dt="2022-04-25T17:55:17.288" v="124" actId="700"/>
          <ac:spMkLst>
            <pc:docMk/>
            <pc:sldMk cId="0" sldId="29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3"/>
            <ac:spMk id="3" creationId="{00000000-0000-0000-0000-000000000000}"/>
          </ac:spMkLst>
        </pc:spChg>
      </pc:sldChg>
      <pc:sldChg chg="modSp del mod chgLayout">
        <pc:chgData name="Johnson, Chad" userId="29e26967-ee32-4210-a1e6-19e5305e9c5f" providerId="ADAL" clId="{36BB7A91-7C5C-435B-9911-DFDC5C97F1CD}" dt="2022-04-25T18:05:00.962" v="193" actId="2696"/>
        <pc:sldMkLst>
          <pc:docMk/>
          <pc:sldMk cId="0" sldId="294"/>
        </pc:sldMkLst>
        <pc:spChg chg="mod ord">
          <ac:chgData name="Johnson, Chad" userId="29e26967-ee32-4210-a1e6-19e5305e9c5f" providerId="ADAL" clId="{36BB7A91-7C5C-435B-9911-DFDC5C97F1CD}" dt="2022-04-25T17:55:17.288" v="124" actId="700"/>
          <ac:spMkLst>
            <pc:docMk/>
            <pc:sldMk cId="0" sldId="29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4"/>
            <ac:spMk id="3" creationId="{00000000-0000-0000-0000-000000000000}"/>
          </ac:spMkLst>
        </pc:spChg>
      </pc:sldChg>
      <pc:sldChg chg="modSp mod chgLayout">
        <pc:chgData name="Johnson, Chad" userId="29e26967-ee32-4210-a1e6-19e5305e9c5f" providerId="ADAL" clId="{36BB7A91-7C5C-435B-9911-DFDC5C97F1CD}" dt="2022-04-25T18:06:25.340" v="202" actId="255"/>
        <pc:sldMkLst>
          <pc:docMk/>
          <pc:sldMk cId="0" sldId="295"/>
        </pc:sldMkLst>
        <pc:spChg chg="mod ord">
          <ac:chgData name="Johnson, Chad" userId="29e26967-ee32-4210-a1e6-19e5305e9c5f" providerId="ADAL" clId="{36BB7A91-7C5C-435B-9911-DFDC5C97F1CD}" dt="2022-04-25T18:05:33.533" v="198" actId="6549"/>
          <ac:spMkLst>
            <pc:docMk/>
            <pc:sldMk cId="0" sldId="295"/>
            <ac:spMk id="2" creationId="{00000000-0000-0000-0000-000000000000}"/>
          </ac:spMkLst>
        </pc:spChg>
        <pc:spChg chg="mod ord">
          <ac:chgData name="Johnson, Chad" userId="29e26967-ee32-4210-a1e6-19e5305e9c5f" providerId="ADAL" clId="{36BB7A91-7C5C-435B-9911-DFDC5C97F1CD}" dt="2022-04-25T18:06:25.340" v="202" actId="255"/>
          <ac:spMkLst>
            <pc:docMk/>
            <pc:sldMk cId="0" sldId="295"/>
            <ac:spMk id="3" creationId="{00000000-0000-0000-0000-000000000000}"/>
          </ac:spMkLst>
        </pc:spChg>
      </pc:sldChg>
      <pc:sldChg chg="modSp mod chgLayout">
        <pc:chgData name="Johnson, Chad" userId="29e26967-ee32-4210-a1e6-19e5305e9c5f" providerId="ADAL" clId="{36BB7A91-7C5C-435B-9911-DFDC5C97F1CD}" dt="2022-04-25T18:06:15.005" v="201" actId="6549"/>
        <pc:sldMkLst>
          <pc:docMk/>
          <pc:sldMk cId="0" sldId="296"/>
        </pc:sldMkLst>
        <pc:spChg chg="mod ord">
          <ac:chgData name="Johnson, Chad" userId="29e26967-ee32-4210-a1e6-19e5305e9c5f" providerId="ADAL" clId="{36BB7A91-7C5C-435B-9911-DFDC5C97F1CD}" dt="2022-04-25T18:05:36.758" v="199" actId="6549"/>
          <ac:spMkLst>
            <pc:docMk/>
            <pc:sldMk cId="0" sldId="296"/>
            <ac:spMk id="2" creationId="{00000000-0000-0000-0000-000000000000}"/>
          </ac:spMkLst>
        </pc:spChg>
        <pc:spChg chg="mod ord">
          <ac:chgData name="Johnson, Chad" userId="29e26967-ee32-4210-a1e6-19e5305e9c5f" providerId="ADAL" clId="{36BB7A91-7C5C-435B-9911-DFDC5C97F1CD}" dt="2022-04-25T18:06:15.005" v="201" actId="6549"/>
          <ac:spMkLst>
            <pc:docMk/>
            <pc:sldMk cId="0" sldId="296"/>
            <ac:spMk id="3" creationId="{00000000-0000-0000-0000-000000000000}"/>
          </ac:spMkLst>
        </pc:spChg>
      </pc:sldChg>
      <pc:sldChg chg="modSp mod chgLayout">
        <pc:chgData name="Johnson, Chad" userId="29e26967-ee32-4210-a1e6-19e5305e9c5f" providerId="ADAL" clId="{36BB7A91-7C5C-435B-9911-DFDC5C97F1CD}" dt="2022-04-25T17:55:17.288" v="124" actId="700"/>
        <pc:sldMkLst>
          <pc:docMk/>
          <pc:sldMk cId="0" sldId="297"/>
        </pc:sldMkLst>
        <pc:spChg chg="mod ord">
          <ac:chgData name="Johnson, Chad" userId="29e26967-ee32-4210-a1e6-19e5305e9c5f" providerId="ADAL" clId="{36BB7A91-7C5C-435B-9911-DFDC5C97F1CD}" dt="2022-04-25T17:55:17.288" v="124" actId="700"/>
          <ac:spMkLst>
            <pc:docMk/>
            <pc:sldMk cId="0" sldId="29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7"/>
            <ac:spMk id="3" creationId="{00000000-0000-0000-0000-000000000000}"/>
          </ac:spMkLst>
        </pc:spChg>
      </pc:sldChg>
      <pc:sldChg chg="modSp del mod chgLayout">
        <pc:chgData name="Johnson, Chad" userId="29e26967-ee32-4210-a1e6-19e5305e9c5f" providerId="ADAL" clId="{36BB7A91-7C5C-435B-9911-DFDC5C97F1CD}" dt="2022-04-25T18:04:51.417" v="192" actId="2696"/>
        <pc:sldMkLst>
          <pc:docMk/>
          <pc:sldMk cId="0" sldId="298"/>
        </pc:sldMkLst>
        <pc:spChg chg="mod ord">
          <ac:chgData name="Johnson, Chad" userId="29e26967-ee32-4210-a1e6-19e5305e9c5f" providerId="ADAL" clId="{36BB7A91-7C5C-435B-9911-DFDC5C97F1CD}" dt="2022-04-25T17:55:17.288" v="124" actId="700"/>
          <ac:spMkLst>
            <pc:docMk/>
            <pc:sldMk cId="0" sldId="298"/>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298"/>
            <ac:spMk id="3" creationId="{00000000-0000-0000-0000-000000000000}"/>
          </ac:spMkLst>
        </pc:spChg>
      </pc:sldChg>
      <pc:sldChg chg="addSp delSp modSp mod modClrScheme chgLayout">
        <pc:chgData name="Johnson, Chad" userId="29e26967-ee32-4210-a1e6-19e5305e9c5f" providerId="ADAL" clId="{36BB7A91-7C5C-435B-9911-DFDC5C97F1CD}" dt="2022-04-25T17:21:38.847" v="33" actId="1076"/>
        <pc:sldMkLst>
          <pc:docMk/>
          <pc:sldMk cId="0" sldId="299"/>
        </pc:sldMkLst>
        <pc:spChg chg="add del mod ord">
          <ac:chgData name="Johnson, Chad" userId="29e26967-ee32-4210-a1e6-19e5305e9c5f" providerId="ADAL" clId="{36BB7A91-7C5C-435B-9911-DFDC5C97F1CD}" dt="2022-04-25T17:21:35.426" v="32" actId="478"/>
          <ac:spMkLst>
            <pc:docMk/>
            <pc:sldMk cId="0" sldId="299"/>
            <ac:spMk id="2" creationId="{1BE1FF59-9908-4A94-8164-48C38826A8C9}"/>
          </ac:spMkLst>
        </pc:spChg>
        <pc:spChg chg="mod">
          <ac:chgData name="Johnson, Chad" userId="29e26967-ee32-4210-a1e6-19e5305e9c5f" providerId="ADAL" clId="{36BB7A91-7C5C-435B-9911-DFDC5C97F1CD}" dt="2022-04-25T17:21:28.145" v="30" actId="1076"/>
          <ac:spMkLst>
            <pc:docMk/>
            <pc:sldMk cId="0" sldId="299"/>
            <ac:spMk id="4" creationId="{7E19CFC8-4B24-4B4E-8AF1-C03EF77A60D5}"/>
          </ac:spMkLst>
        </pc:spChg>
        <pc:spChg chg="mod ord">
          <ac:chgData name="Johnson, Chad" userId="29e26967-ee32-4210-a1e6-19e5305e9c5f" providerId="ADAL" clId="{36BB7A91-7C5C-435B-9911-DFDC5C97F1CD}" dt="2022-04-25T17:18:31.117" v="11" actId="700"/>
          <ac:spMkLst>
            <pc:docMk/>
            <pc:sldMk cId="0" sldId="299"/>
            <ac:spMk id="13" creationId="{4D5B1F09-DB70-49D6-95DD-2932AE10DEBA}"/>
          </ac:spMkLst>
        </pc:spChg>
        <pc:picChg chg="mod">
          <ac:chgData name="Johnson, Chad" userId="29e26967-ee32-4210-a1e6-19e5305e9c5f" providerId="ADAL" clId="{36BB7A91-7C5C-435B-9911-DFDC5C97F1CD}" dt="2022-04-25T17:21:38.847" v="33" actId="1076"/>
          <ac:picMkLst>
            <pc:docMk/>
            <pc:sldMk cId="0" sldId="299"/>
            <ac:picMk id="14" creationId="{20E1ADA4-5B7E-4155-BD94-15CB46BB1409}"/>
          </ac:picMkLst>
        </pc:picChg>
      </pc:sldChg>
      <pc:sldChg chg="modSp mod modClrScheme chgLayout">
        <pc:chgData name="Johnson, Chad" userId="29e26967-ee32-4210-a1e6-19e5305e9c5f" providerId="ADAL" clId="{36BB7A91-7C5C-435B-9911-DFDC5C97F1CD}" dt="2022-04-25T17:22:11.675" v="36" actId="207"/>
        <pc:sldMkLst>
          <pc:docMk/>
          <pc:sldMk cId="0" sldId="300"/>
        </pc:sldMkLst>
        <pc:spChg chg="mod ord">
          <ac:chgData name="Johnson, Chad" userId="29e26967-ee32-4210-a1e6-19e5305e9c5f" providerId="ADAL" clId="{36BB7A91-7C5C-435B-9911-DFDC5C97F1CD}" dt="2022-04-25T17:18:31.117" v="11" actId="700"/>
          <ac:spMkLst>
            <pc:docMk/>
            <pc:sldMk cId="0" sldId="300"/>
            <ac:spMk id="29698" creationId="{4AF55F45-8282-437E-B0B7-5F149D380B0F}"/>
          </ac:spMkLst>
        </pc:spChg>
        <pc:graphicFrameChg chg="mod ord modGraphic">
          <ac:chgData name="Johnson, Chad" userId="29e26967-ee32-4210-a1e6-19e5305e9c5f" providerId="ADAL" clId="{36BB7A91-7C5C-435B-9911-DFDC5C97F1CD}" dt="2022-04-25T17:22:11.675" v="36" actId="207"/>
          <ac:graphicFrameMkLst>
            <pc:docMk/>
            <pc:sldMk cId="0" sldId="300"/>
            <ac:graphicFrameMk id="188114" creationId="{82438902-95B3-47C5-9CE9-03AD785ACB85}"/>
          </ac:graphicFrameMkLst>
        </pc:graphicFrameChg>
      </pc:sldChg>
      <pc:sldChg chg="modSp del mod chgLayout">
        <pc:chgData name="Johnson, Chad" userId="29e26967-ee32-4210-a1e6-19e5305e9c5f" providerId="ADAL" clId="{36BB7A91-7C5C-435B-9911-DFDC5C97F1CD}" dt="2022-04-25T18:04:32.543" v="190" actId="2696"/>
        <pc:sldMkLst>
          <pc:docMk/>
          <pc:sldMk cId="0" sldId="301"/>
        </pc:sldMkLst>
        <pc:spChg chg="mod ord">
          <ac:chgData name="Johnson, Chad" userId="29e26967-ee32-4210-a1e6-19e5305e9c5f" providerId="ADAL" clId="{36BB7A91-7C5C-435B-9911-DFDC5C97F1CD}" dt="2022-04-25T17:55:17.288" v="124" actId="700"/>
          <ac:spMkLst>
            <pc:docMk/>
            <pc:sldMk cId="0" sldId="301"/>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1"/>
            <ac:spMk id="3" creationId="{00000000-0000-0000-0000-000000000000}"/>
          </ac:spMkLst>
        </pc:spChg>
      </pc:sldChg>
      <pc:sldChg chg="modSp del mod chgLayout">
        <pc:chgData name="Johnson, Chad" userId="29e26967-ee32-4210-a1e6-19e5305e9c5f" providerId="ADAL" clId="{36BB7A91-7C5C-435B-9911-DFDC5C97F1CD}" dt="2022-04-25T18:04:32.543" v="190" actId="2696"/>
        <pc:sldMkLst>
          <pc:docMk/>
          <pc:sldMk cId="0" sldId="302"/>
        </pc:sldMkLst>
        <pc:spChg chg="mod ord">
          <ac:chgData name="Johnson, Chad" userId="29e26967-ee32-4210-a1e6-19e5305e9c5f" providerId="ADAL" clId="{36BB7A91-7C5C-435B-9911-DFDC5C97F1CD}" dt="2022-04-25T17:55:17.288" v="124" actId="700"/>
          <ac:spMkLst>
            <pc:docMk/>
            <pc:sldMk cId="0" sldId="302"/>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2"/>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3"/>
        </pc:sldMkLst>
        <pc:spChg chg="mod ord">
          <ac:chgData name="Johnson, Chad" userId="29e26967-ee32-4210-a1e6-19e5305e9c5f" providerId="ADAL" clId="{36BB7A91-7C5C-435B-9911-DFDC5C97F1CD}" dt="2022-04-25T17:55:17.288" v="124" actId="700"/>
          <ac:spMkLst>
            <pc:docMk/>
            <pc:sldMk cId="0" sldId="303"/>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3"/>
            <ac:spMk id="3" creationId="{00000000-0000-0000-0000-000000000000}"/>
          </ac:spMkLst>
        </pc:spChg>
      </pc:sldChg>
      <pc:sldChg chg="modSp del mod chgLayout">
        <pc:chgData name="Johnson, Chad" userId="29e26967-ee32-4210-a1e6-19e5305e9c5f" providerId="ADAL" clId="{36BB7A91-7C5C-435B-9911-DFDC5C97F1CD}" dt="2022-04-25T18:04:19.682" v="188" actId="2696"/>
        <pc:sldMkLst>
          <pc:docMk/>
          <pc:sldMk cId="0" sldId="304"/>
        </pc:sldMkLst>
        <pc:spChg chg="mod ord">
          <ac:chgData name="Johnson, Chad" userId="29e26967-ee32-4210-a1e6-19e5305e9c5f" providerId="ADAL" clId="{36BB7A91-7C5C-435B-9911-DFDC5C97F1CD}" dt="2022-04-25T17:55:17.288" v="124" actId="700"/>
          <ac:spMkLst>
            <pc:docMk/>
            <pc:sldMk cId="0" sldId="304"/>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4"/>
            <ac:spMk id="3" creationId="{00000000-0000-0000-0000-000000000000}"/>
          </ac:spMkLst>
        </pc:spChg>
      </pc:sldChg>
      <pc:sldChg chg="addSp delSp modSp mod modClrScheme chgLayout">
        <pc:chgData name="Johnson, Chad" userId="29e26967-ee32-4210-a1e6-19e5305e9c5f" providerId="ADAL" clId="{36BB7A91-7C5C-435B-9911-DFDC5C97F1CD}" dt="2022-04-25T17:19:11.486" v="26" actId="120"/>
        <pc:sldMkLst>
          <pc:docMk/>
          <pc:sldMk cId="3312537058" sldId="305"/>
        </pc:sldMkLst>
        <pc:spChg chg="add del mod ord">
          <ac:chgData name="Johnson, Chad" userId="29e26967-ee32-4210-a1e6-19e5305e9c5f" providerId="ADAL" clId="{36BB7A91-7C5C-435B-9911-DFDC5C97F1CD}" dt="2022-04-25T17:18:45.282" v="18" actId="700"/>
          <ac:spMkLst>
            <pc:docMk/>
            <pc:sldMk cId="3312537058" sldId="305"/>
            <ac:spMk id="2" creationId="{4B012252-4DA9-4D38-B318-BC8A3CD7CA9F}"/>
          </ac:spMkLst>
        </pc:spChg>
        <pc:spChg chg="add mod ord">
          <ac:chgData name="Johnson, Chad" userId="29e26967-ee32-4210-a1e6-19e5305e9c5f" providerId="ADAL" clId="{36BB7A91-7C5C-435B-9911-DFDC5C97F1CD}" dt="2022-04-25T17:18:59.831" v="25" actId="20577"/>
          <ac:spMkLst>
            <pc:docMk/>
            <pc:sldMk cId="3312537058" sldId="305"/>
            <ac:spMk id="3" creationId="{00E0A408-4DF2-4475-8C4E-22B06B4DC629}"/>
          </ac:spMkLst>
        </pc:spChg>
        <pc:spChg chg="del mod">
          <ac:chgData name="Johnson, Chad" userId="29e26967-ee32-4210-a1e6-19e5305e9c5f" providerId="ADAL" clId="{36BB7A91-7C5C-435B-9911-DFDC5C97F1CD}" dt="2022-04-25T17:18:56.383" v="21" actId="478"/>
          <ac:spMkLst>
            <pc:docMk/>
            <pc:sldMk cId="3312537058" sldId="305"/>
            <ac:spMk id="5" creationId="{61E51211-52CE-4C9A-9219-48F2DAE0B187}"/>
          </ac:spMkLst>
        </pc:spChg>
        <pc:spChg chg="mod ord">
          <ac:chgData name="Johnson, Chad" userId="29e26967-ee32-4210-a1e6-19e5305e9c5f" providerId="ADAL" clId="{36BB7A91-7C5C-435B-9911-DFDC5C97F1CD}" dt="2022-04-25T17:19:11.486" v="26" actId="120"/>
          <ac:spMkLst>
            <pc:docMk/>
            <pc:sldMk cId="3312537058" sldId="305"/>
            <ac:spMk id="40963" creationId="{9FEFB4FA-359D-4710-B725-A04EB4F1E258}"/>
          </ac:spMkLst>
        </pc:spChg>
      </pc:sldChg>
      <pc:sldChg chg="modSp mod chgLayout">
        <pc:chgData name="Johnson, Chad" userId="29e26967-ee32-4210-a1e6-19e5305e9c5f" providerId="ADAL" clId="{36BB7A91-7C5C-435B-9911-DFDC5C97F1CD}" dt="2022-04-25T17:56:24.833" v="147" actId="6549"/>
        <pc:sldMkLst>
          <pc:docMk/>
          <pc:sldMk cId="0" sldId="306"/>
        </pc:sldMkLst>
        <pc:spChg chg="mod ord">
          <ac:chgData name="Johnson, Chad" userId="29e26967-ee32-4210-a1e6-19e5305e9c5f" providerId="ADAL" clId="{36BB7A91-7C5C-435B-9911-DFDC5C97F1CD}" dt="2022-04-25T17:56:24.833" v="147" actId="6549"/>
          <ac:spMkLst>
            <pc:docMk/>
            <pc:sldMk cId="0" sldId="306"/>
            <ac:spMk id="2" creationId="{00000000-0000-0000-0000-000000000000}"/>
          </ac:spMkLst>
        </pc:spChg>
        <pc:spChg chg="mod ord">
          <ac:chgData name="Johnson, Chad" userId="29e26967-ee32-4210-a1e6-19e5305e9c5f" providerId="ADAL" clId="{36BB7A91-7C5C-435B-9911-DFDC5C97F1CD}" dt="2022-04-25T17:55:17.416" v="127" actId="27636"/>
          <ac:spMkLst>
            <pc:docMk/>
            <pc:sldMk cId="0" sldId="306"/>
            <ac:spMk id="3" creationId="{00000000-0000-0000-0000-000000000000}"/>
          </ac:spMkLst>
        </pc:spChg>
      </pc:sldChg>
      <pc:sldChg chg="modSp mod chgLayout">
        <pc:chgData name="Johnson, Chad" userId="29e26967-ee32-4210-a1e6-19e5305e9c5f" providerId="ADAL" clId="{36BB7A91-7C5C-435B-9911-DFDC5C97F1CD}" dt="2022-04-25T17:56:28.327" v="148" actId="6549"/>
        <pc:sldMkLst>
          <pc:docMk/>
          <pc:sldMk cId="0" sldId="307"/>
        </pc:sldMkLst>
        <pc:spChg chg="mod ord">
          <ac:chgData name="Johnson, Chad" userId="29e26967-ee32-4210-a1e6-19e5305e9c5f" providerId="ADAL" clId="{36BB7A91-7C5C-435B-9911-DFDC5C97F1CD}" dt="2022-04-25T17:56:28.327" v="148" actId="6549"/>
          <ac:spMkLst>
            <pc:docMk/>
            <pc:sldMk cId="0" sldId="307"/>
            <ac:spMk id="2" creationId="{00000000-0000-0000-0000-000000000000}"/>
          </ac:spMkLst>
        </pc:spChg>
        <pc:spChg chg="mod ord">
          <ac:chgData name="Johnson, Chad" userId="29e26967-ee32-4210-a1e6-19e5305e9c5f" providerId="ADAL" clId="{36BB7A91-7C5C-435B-9911-DFDC5C97F1CD}" dt="2022-04-25T17:55:17.430" v="128" actId="27636"/>
          <ac:spMkLst>
            <pc:docMk/>
            <pc:sldMk cId="0" sldId="307"/>
            <ac:spMk id="3" creationId="{00000000-0000-0000-0000-000000000000}"/>
          </ac:spMkLst>
        </pc:spChg>
      </pc:sldChg>
      <pc:sldChg chg="modSp mod chgLayout">
        <pc:chgData name="Johnson, Chad" userId="29e26967-ee32-4210-a1e6-19e5305e9c5f" providerId="ADAL" clId="{36BB7A91-7C5C-435B-9911-DFDC5C97F1CD}" dt="2022-04-25T17:56:31.625" v="149" actId="6549"/>
        <pc:sldMkLst>
          <pc:docMk/>
          <pc:sldMk cId="0" sldId="308"/>
        </pc:sldMkLst>
        <pc:spChg chg="mod ord">
          <ac:chgData name="Johnson, Chad" userId="29e26967-ee32-4210-a1e6-19e5305e9c5f" providerId="ADAL" clId="{36BB7A91-7C5C-435B-9911-DFDC5C97F1CD}" dt="2022-04-25T17:56:31.625" v="149" actId="6549"/>
          <ac:spMkLst>
            <pc:docMk/>
            <pc:sldMk cId="0" sldId="308"/>
            <ac:spMk id="2" creationId="{00000000-0000-0000-0000-000000000000}"/>
          </ac:spMkLst>
        </pc:spChg>
        <pc:spChg chg="mod ord">
          <ac:chgData name="Johnson, Chad" userId="29e26967-ee32-4210-a1e6-19e5305e9c5f" providerId="ADAL" clId="{36BB7A91-7C5C-435B-9911-DFDC5C97F1CD}" dt="2022-04-25T17:55:17.446" v="129" actId="27636"/>
          <ac:spMkLst>
            <pc:docMk/>
            <pc:sldMk cId="0" sldId="30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309"/>
        </pc:sldMkLst>
        <pc:spChg chg="mod ord">
          <ac:chgData name="Johnson, Chad" userId="29e26967-ee32-4210-a1e6-19e5305e9c5f" providerId="ADAL" clId="{36BB7A91-7C5C-435B-9911-DFDC5C97F1CD}" dt="2022-04-25T17:55:17.288" v="124" actId="700"/>
          <ac:spMkLst>
            <pc:docMk/>
            <pc:sldMk cId="0" sldId="30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309"/>
            <ac:spMk id="3" creationId="{00000000-0000-0000-0000-000000000000}"/>
          </ac:spMkLst>
        </pc:spChg>
      </pc:sldChg>
      <pc:sldChg chg="del">
        <pc:chgData name="Johnson, Chad" userId="29e26967-ee32-4210-a1e6-19e5305e9c5f" providerId="ADAL" clId="{36BB7A91-7C5C-435B-9911-DFDC5C97F1CD}" dt="2022-04-25T17:18:08.261" v="0" actId="47"/>
        <pc:sldMkLst>
          <pc:docMk/>
          <pc:sldMk cId="3699154153" sldId="309"/>
        </pc:sldMkLst>
      </pc:sldChg>
      <pc:sldChg chg="modSp del mod chgLayout">
        <pc:chgData name="Johnson, Chad" userId="29e26967-ee32-4210-a1e6-19e5305e9c5f" providerId="ADAL" clId="{36BB7A91-7C5C-435B-9911-DFDC5C97F1CD}" dt="2022-04-25T17:56:44.442" v="151" actId="2696"/>
        <pc:sldMkLst>
          <pc:docMk/>
          <pc:sldMk cId="0" sldId="310"/>
        </pc:sldMkLst>
        <pc:spChg chg="mod ord">
          <ac:chgData name="Johnson, Chad" userId="29e26967-ee32-4210-a1e6-19e5305e9c5f" providerId="ADAL" clId="{36BB7A91-7C5C-435B-9911-DFDC5C97F1CD}" dt="2022-04-25T17:56:34.548" v="150" actId="6549"/>
          <ac:spMkLst>
            <pc:docMk/>
            <pc:sldMk cId="0" sldId="310"/>
            <ac:spMk id="2" creationId="{00000000-0000-0000-0000-000000000000}"/>
          </ac:spMkLst>
        </pc:spChg>
        <pc:spChg chg="mod ord">
          <ac:chgData name="Johnson, Chad" userId="29e26967-ee32-4210-a1e6-19e5305e9c5f" providerId="ADAL" clId="{36BB7A91-7C5C-435B-9911-DFDC5C97F1CD}" dt="2022-04-25T17:55:17.461" v="130" actId="27636"/>
          <ac:spMkLst>
            <pc:docMk/>
            <pc:sldMk cId="0" sldId="310"/>
            <ac:spMk id="3" creationId="{00000000-0000-0000-0000-000000000000}"/>
          </ac:spMkLst>
        </pc:spChg>
      </pc:sldChg>
      <pc:sldChg chg="del">
        <pc:chgData name="Johnson, Chad" userId="29e26967-ee32-4210-a1e6-19e5305e9c5f" providerId="ADAL" clId="{36BB7A91-7C5C-435B-9911-DFDC5C97F1CD}" dt="2022-04-25T17:18:08.261" v="0" actId="47"/>
        <pc:sldMkLst>
          <pc:docMk/>
          <pc:sldMk cId="4142406165" sldId="310"/>
        </pc:sldMkLst>
      </pc:sldChg>
      <pc:sldChg chg="modSp del mod chgLayout">
        <pc:chgData name="Johnson, Chad" userId="29e26967-ee32-4210-a1e6-19e5305e9c5f" providerId="ADAL" clId="{36BB7A91-7C5C-435B-9911-DFDC5C97F1CD}" dt="2022-04-25T17:56:48.058" v="152" actId="2696"/>
        <pc:sldMkLst>
          <pc:docMk/>
          <pc:sldMk cId="0" sldId="311"/>
        </pc:sldMkLst>
        <pc:spChg chg="mod ord">
          <ac:chgData name="Johnson, Chad" userId="29e26967-ee32-4210-a1e6-19e5305e9c5f" providerId="ADAL" clId="{36BB7A91-7C5C-435B-9911-DFDC5C97F1CD}" dt="2022-04-25T17:55:17.288" v="124" actId="700"/>
          <ac:spMkLst>
            <pc:docMk/>
            <pc:sldMk cId="0" sldId="311"/>
            <ac:spMk id="2" creationId="{00000000-0000-0000-0000-000000000000}"/>
          </ac:spMkLst>
        </pc:spChg>
        <pc:spChg chg="mod ord">
          <ac:chgData name="Johnson, Chad" userId="29e26967-ee32-4210-a1e6-19e5305e9c5f" providerId="ADAL" clId="{36BB7A91-7C5C-435B-9911-DFDC5C97F1CD}" dt="2022-04-25T17:55:17.475" v="131" actId="27636"/>
          <ac:spMkLst>
            <pc:docMk/>
            <pc:sldMk cId="0" sldId="311"/>
            <ac:spMk id="3" creationId="{00000000-0000-0000-0000-000000000000}"/>
          </ac:spMkLst>
        </pc:spChg>
      </pc:sldChg>
      <pc:sldChg chg="del">
        <pc:chgData name="Johnson, Chad" userId="29e26967-ee32-4210-a1e6-19e5305e9c5f" providerId="ADAL" clId="{36BB7A91-7C5C-435B-9911-DFDC5C97F1CD}" dt="2022-04-25T17:18:08.261" v="0" actId="47"/>
        <pc:sldMkLst>
          <pc:docMk/>
          <pc:sldMk cId="2111833003" sldId="311"/>
        </pc:sldMkLst>
      </pc:sldChg>
      <pc:sldChg chg="del">
        <pc:chgData name="Johnson, Chad" userId="29e26967-ee32-4210-a1e6-19e5305e9c5f" providerId="ADAL" clId="{36BB7A91-7C5C-435B-9911-DFDC5C97F1CD}" dt="2022-04-25T17:18:08.261" v="0" actId="47"/>
        <pc:sldMkLst>
          <pc:docMk/>
          <pc:sldMk cId="1461368430" sldId="312"/>
        </pc:sldMkLst>
      </pc:sldChg>
      <pc:sldChg chg="del">
        <pc:chgData name="Johnson, Chad" userId="29e26967-ee32-4210-a1e6-19e5305e9c5f" providerId="ADAL" clId="{36BB7A91-7C5C-435B-9911-DFDC5C97F1CD}" dt="2022-04-25T17:18:08.261" v="0" actId="47"/>
        <pc:sldMkLst>
          <pc:docMk/>
          <pc:sldMk cId="3349232657" sldId="313"/>
        </pc:sldMkLst>
      </pc:sldChg>
      <pc:sldChg chg="del">
        <pc:chgData name="Johnson, Chad" userId="29e26967-ee32-4210-a1e6-19e5305e9c5f" providerId="ADAL" clId="{36BB7A91-7C5C-435B-9911-DFDC5C97F1CD}" dt="2022-04-25T17:18:08.261" v="0" actId="47"/>
        <pc:sldMkLst>
          <pc:docMk/>
          <pc:sldMk cId="1403391784" sldId="314"/>
        </pc:sldMkLst>
      </pc:sldChg>
      <pc:sldChg chg="del">
        <pc:chgData name="Johnson, Chad" userId="29e26967-ee32-4210-a1e6-19e5305e9c5f" providerId="ADAL" clId="{36BB7A91-7C5C-435B-9911-DFDC5C97F1CD}" dt="2022-04-25T17:18:08.261" v="0" actId="47"/>
        <pc:sldMkLst>
          <pc:docMk/>
          <pc:sldMk cId="1115699713" sldId="315"/>
        </pc:sldMkLst>
      </pc:sldChg>
      <pc:sldChg chg="del">
        <pc:chgData name="Johnson, Chad" userId="29e26967-ee32-4210-a1e6-19e5305e9c5f" providerId="ADAL" clId="{36BB7A91-7C5C-435B-9911-DFDC5C97F1CD}" dt="2022-04-25T17:18:08.261" v="0" actId="47"/>
        <pc:sldMkLst>
          <pc:docMk/>
          <pc:sldMk cId="3561707329" sldId="316"/>
        </pc:sldMkLst>
      </pc:sldChg>
      <pc:sldChg chg="del">
        <pc:chgData name="Johnson, Chad" userId="29e26967-ee32-4210-a1e6-19e5305e9c5f" providerId="ADAL" clId="{36BB7A91-7C5C-435B-9911-DFDC5C97F1CD}" dt="2022-04-25T17:18:08.261" v="0" actId="47"/>
        <pc:sldMkLst>
          <pc:docMk/>
          <pc:sldMk cId="2508073605" sldId="317"/>
        </pc:sldMkLst>
      </pc:sldChg>
      <pc:sldChg chg="del">
        <pc:chgData name="Johnson, Chad" userId="29e26967-ee32-4210-a1e6-19e5305e9c5f" providerId="ADAL" clId="{36BB7A91-7C5C-435B-9911-DFDC5C97F1CD}" dt="2022-04-25T17:18:08.261" v="0" actId="47"/>
        <pc:sldMkLst>
          <pc:docMk/>
          <pc:sldMk cId="3696746878" sldId="318"/>
        </pc:sldMkLst>
      </pc:sldChg>
      <pc:sldChg chg="del">
        <pc:chgData name="Johnson, Chad" userId="29e26967-ee32-4210-a1e6-19e5305e9c5f" providerId="ADAL" clId="{36BB7A91-7C5C-435B-9911-DFDC5C97F1CD}" dt="2022-04-25T17:18:08.261" v="0" actId="47"/>
        <pc:sldMkLst>
          <pc:docMk/>
          <pc:sldMk cId="3130482345" sldId="319"/>
        </pc:sldMkLst>
      </pc:sldChg>
      <pc:sldChg chg="del">
        <pc:chgData name="Johnson, Chad" userId="29e26967-ee32-4210-a1e6-19e5305e9c5f" providerId="ADAL" clId="{36BB7A91-7C5C-435B-9911-DFDC5C97F1CD}" dt="2022-04-25T17:18:08.261" v="0" actId="47"/>
        <pc:sldMkLst>
          <pc:docMk/>
          <pc:sldMk cId="3495029757" sldId="320"/>
        </pc:sldMkLst>
      </pc:sldChg>
      <pc:sldChg chg="del">
        <pc:chgData name="Johnson, Chad" userId="29e26967-ee32-4210-a1e6-19e5305e9c5f" providerId="ADAL" clId="{36BB7A91-7C5C-435B-9911-DFDC5C97F1CD}" dt="2022-04-25T17:18:08.261" v="0" actId="47"/>
        <pc:sldMkLst>
          <pc:docMk/>
          <pc:sldMk cId="4136369102" sldId="321"/>
        </pc:sldMkLst>
      </pc:sldChg>
      <pc:sldChg chg="modSp del mod modClrScheme delDesignElem chgLayout">
        <pc:chgData name="Johnson, Chad" userId="29e26967-ee32-4210-a1e6-19e5305e9c5f" providerId="ADAL" clId="{36BB7A91-7C5C-435B-9911-DFDC5C97F1CD}" dt="2022-04-25T18:07:27.305" v="205" actId="2696"/>
        <pc:sldMkLst>
          <pc:docMk/>
          <pc:sldMk cId="1687211437" sldId="322"/>
        </pc:sldMkLst>
        <pc:spChg chg="mod ord">
          <ac:chgData name="Johnson, Chad" userId="29e26967-ee32-4210-a1e6-19e5305e9c5f" providerId="ADAL" clId="{36BB7A91-7C5C-435B-9911-DFDC5C97F1CD}" dt="2022-04-25T17:18:31.117" v="11" actId="700"/>
          <ac:spMkLst>
            <pc:docMk/>
            <pc:sldMk cId="1687211437" sldId="322"/>
            <ac:spMk id="64514" creationId="{FEBA0498-FB55-427D-9395-166B751471EC}"/>
          </ac:spMkLst>
        </pc:spChg>
        <pc:spChg chg="mod ord">
          <ac:chgData name="Johnson, Chad" userId="29e26967-ee32-4210-a1e6-19e5305e9c5f" providerId="ADAL" clId="{36BB7A91-7C5C-435B-9911-DFDC5C97F1CD}" dt="2022-04-25T17:18:31.117" v="11" actId="700"/>
          <ac:spMkLst>
            <pc:docMk/>
            <pc:sldMk cId="1687211437" sldId="322"/>
            <ac:spMk id="64516" creationId="{E09FCA1A-5C13-4A41-BA32-DEED96EF7FC7}"/>
          </ac:spMkLst>
        </pc:spChg>
        <pc:graphicFrameChg chg="mod ord">
          <ac:chgData name="Johnson, Chad" userId="29e26967-ee32-4210-a1e6-19e5305e9c5f" providerId="ADAL" clId="{36BB7A91-7C5C-435B-9911-DFDC5C97F1CD}" dt="2022-04-25T17:18:31.117" v="11" actId="700"/>
          <ac:graphicFrameMkLst>
            <pc:docMk/>
            <pc:sldMk cId="1687211437" sldId="322"/>
            <ac:graphicFrameMk id="64520" creationId="{1A506F54-C984-4030-8408-35B69915A436}"/>
          </ac:graphicFrameMkLst>
        </pc:graphicFrameChg>
      </pc:sldChg>
      <pc:sldChg chg="del">
        <pc:chgData name="Johnson, Chad" userId="29e26967-ee32-4210-a1e6-19e5305e9c5f" providerId="ADAL" clId="{36BB7A91-7C5C-435B-9911-DFDC5C97F1CD}" dt="2022-04-25T17:18:08.261" v="0" actId="47"/>
        <pc:sldMkLst>
          <pc:docMk/>
          <pc:sldMk cId="3871093593" sldId="322"/>
        </pc:sldMkLst>
      </pc:sldChg>
      <pc:sldChg chg="del">
        <pc:chgData name="Johnson, Chad" userId="29e26967-ee32-4210-a1e6-19e5305e9c5f" providerId="ADAL" clId="{36BB7A91-7C5C-435B-9911-DFDC5C97F1CD}" dt="2022-04-25T17:18:08.261" v="0" actId="47"/>
        <pc:sldMkLst>
          <pc:docMk/>
          <pc:sldMk cId="3316102555" sldId="323"/>
        </pc:sldMkLst>
      </pc:sldChg>
      <pc:sldChg chg="del">
        <pc:chgData name="Johnson, Chad" userId="29e26967-ee32-4210-a1e6-19e5305e9c5f" providerId="ADAL" clId="{36BB7A91-7C5C-435B-9911-DFDC5C97F1CD}" dt="2022-04-25T17:18:08.261" v="0" actId="47"/>
        <pc:sldMkLst>
          <pc:docMk/>
          <pc:sldMk cId="2506589191" sldId="324"/>
        </pc:sldMkLst>
      </pc:sldChg>
      <pc:sldChg chg="del">
        <pc:chgData name="Johnson, Chad" userId="29e26967-ee32-4210-a1e6-19e5305e9c5f" providerId="ADAL" clId="{36BB7A91-7C5C-435B-9911-DFDC5C97F1CD}" dt="2022-04-25T17:18:08.261" v="0" actId="47"/>
        <pc:sldMkLst>
          <pc:docMk/>
          <pc:sldMk cId="764674688" sldId="325"/>
        </pc:sldMkLst>
      </pc:sldChg>
      <pc:sldChg chg="del">
        <pc:chgData name="Johnson, Chad" userId="29e26967-ee32-4210-a1e6-19e5305e9c5f" providerId="ADAL" clId="{36BB7A91-7C5C-435B-9911-DFDC5C97F1CD}" dt="2022-04-25T17:18:08.261" v="0" actId="47"/>
        <pc:sldMkLst>
          <pc:docMk/>
          <pc:sldMk cId="3184695532" sldId="326"/>
        </pc:sldMkLst>
      </pc:sldChg>
      <pc:sldChg chg="del">
        <pc:chgData name="Johnson, Chad" userId="29e26967-ee32-4210-a1e6-19e5305e9c5f" providerId="ADAL" clId="{36BB7A91-7C5C-435B-9911-DFDC5C97F1CD}" dt="2022-04-25T17:18:08.261" v="0" actId="47"/>
        <pc:sldMkLst>
          <pc:docMk/>
          <pc:sldMk cId="449885340" sldId="327"/>
        </pc:sldMkLst>
      </pc:sldChg>
      <pc:sldChg chg="del">
        <pc:chgData name="Johnson, Chad" userId="29e26967-ee32-4210-a1e6-19e5305e9c5f" providerId="ADAL" clId="{36BB7A91-7C5C-435B-9911-DFDC5C97F1CD}" dt="2022-04-25T17:18:08.261" v="0" actId="47"/>
        <pc:sldMkLst>
          <pc:docMk/>
          <pc:sldMk cId="2303653018" sldId="328"/>
        </pc:sldMkLst>
      </pc:sldChg>
      <pc:sldChg chg="del">
        <pc:chgData name="Johnson, Chad" userId="29e26967-ee32-4210-a1e6-19e5305e9c5f" providerId="ADAL" clId="{36BB7A91-7C5C-435B-9911-DFDC5C97F1CD}" dt="2022-04-25T17:18:08.261" v="0" actId="47"/>
        <pc:sldMkLst>
          <pc:docMk/>
          <pc:sldMk cId="565421965" sldId="329"/>
        </pc:sldMkLst>
      </pc:sldChg>
      <pc:sldChg chg="del">
        <pc:chgData name="Johnson, Chad" userId="29e26967-ee32-4210-a1e6-19e5305e9c5f" providerId="ADAL" clId="{36BB7A91-7C5C-435B-9911-DFDC5C97F1CD}" dt="2022-04-25T17:18:08.261" v="0" actId="47"/>
        <pc:sldMkLst>
          <pc:docMk/>
          <pc:sldMk cId="658295410" sldId="330"/>
        </pc:sldMkLst>
      </pc:sldChg>
      <pc:sldChg chg="del">
        <pc:chgData name="Johnson, Chad" userId="29e26967-ee32-4210-a1e6-19e5305e9c5f" providerId="ADAL" clId="{36BB7A91-7C5C-435B-9911-DFDC5C97F1CD}" dt="2022-04-25T17:18:08.261" v="0" actId="47"/>
        <pc:sldMkLst>
          <pc:docMk/>
          <pc:sldMk cId="2273215778" sldId="331"/>
        </pc:sldMkLst>
      </pc:sldChg>
      <pc:sldChg chg="del">
        <pc:chgData name="Johnson, Chad" userId="29e26967-ee32-4210-a1e6-19e5305e9c5f" providerId="ADAL" clId="{36BB7A91-7C5C-435B-9911-DFDC5C97F1CD}" dt="2022-04-25T17:18:08.261" v="0" actId="47"/>
        <pc:sldMkLst>
          <pc:docMk/>
          <pc:sldMk cId="3653038974" sldId="332"/>
        </pc:sldMkLst>
      </pc:sldChg>
      <pc:sldChg chg="del">
        <pc:chgData name="Johnson, Chad" userId="29e26967-ee32-4210-a1e6-19e5305e9c5f" providerId="ADAL" clId="{36BB7A91-7C5C-435B-9911-DFDC5C97F1CD}" dt="2022-04-25T17:18:08.261" v="0" actId="47"/>
        <pc:sldMkLst>
          <pc:docMk/>
          <pc:sldMk cId="4120614999" sldId="333"/>
        </pc:sldMkLst>
      </pc:sldChg>
      <pc:sldChg chg="del">
        <pc:chgData name="Johnson, Chad" userId="29e26967-ee32-4210-a1e6-19e5305e9c5f" providerId="ADAL" clId="{36BB7A91-7C5C-435B-9911-DFDC5C97F1CD}" dt="2022-04-25T17:18:08.261" v="0" actId="47"/>
        <pc:sldMkLst>
          <pc:docMk/>
          <pc:sldMk cId="503738803" sldId="334"/>
        </pc:sldMkLst>
      </pc:sldChg>
      <pc:sldChg chg="del">
        <pc:chgData name="Johnson, Chad" userId="29e26967-ee32-4210-a1e6-19e5305e9c5f" providerId="ADAL" clId="{36BB7A91-7C5C-435B-9911-DFDC5C97F1CD}" dt="2022-04-25T17:18:08.261" v="0" actId="47"/>
        <pc:sldMkLst>
          <pc:docMk/>
          <pc:sldMk cId="1115262653" sldId="335"/>
        </pc:sldMkLst>
      </pc:sldChg>
      <pc:sldChg chg="del">
        <pc:chgData name="Johnson, Chad" userId="29e26967-ee32-4210-a1e6-19e5305e9c5f" providerId="ADAL" clId="{36BB7A91-7C5C-435B-9911-DFDC5C97F1CD}" dt="2022-04-25T17:18:08.261" v="0" actId="47"/>
        <pc:sldMkLst>
          <pc:docMk/>
          <pc:sldMk cId="2667469705" sldId="336"/>
        </pc:sldMkLst>
      </pc:sldChg>
      <pc:sldChg chg="del">
        <pc:chgData name="Johnson, Chad" userId="29e26967-ee32-4210-a1e6-19e5305e9c5f" providerId="ADAL" clId="{36BB7A91-7C5C-435B-9911-DFDC5C97F1CD}" dt="2022-04-25T17:18:08.261" v="0" actId="47"/>
        <pc:sldMkLst>
          <pc:docMk/>
          <pc:sldMk cId="330910477" sldId="337"/>
        </pc:sldMkLst>
      </pc:sldChg>
      <pc:sldChg chg="del">
        <pc:chgData name="Johnson, Chad" userId="29e26967-ee32-4210-a1e6-19e5305e9c5f" providerId="ADAL" clId="{36BB7A91-7C5C-435B-9911-DFDC5C97F1CD}" dt="2022-04-25T17:18:08.261" v="0" actId="47"/>
        <pc:sldMkLst>
          <pc:docMk/>
          <pc:sldMk cId="1263559321" sldId="338"/>
        </pc:sldMkLst>
      </pc:sldChg>
      <pc:sldChg chg="del">
        <pc:chgData name="Johnson, Chad" userId="29e26967-ee32-4210-a1e6-19e5305e9c5f" providerId="ADAL" clId="{36BB7A91-7C5C-435B-9911-DFDC5C97F1CD}" dt="2022-04-25T17:18:08.261" v="0" actId="47"/>
        <pc:sldMkLst>
          <pc:docMk/>
          <pc:sldMk cId="3976153048" sldId="339"/>
        </pc:sldMkLst>
      </pc:sldChg>
      <pc:sldChg chg="del">
        <pc:chgData name="Johnson, Chad" userId="29e26967-ee32-4210-a1e6-19e5305e9c5f" providerId="ADAL" clId="{36BB7A91-7C5C-435B-9911-DFDC5C97F1CD}" dt="2022-04-25T17:18:08.261" v="0" actId="47"/>
        <pc:sldMkLst>
          <pc:docMk/>
          <pc:sldMk cId="927909674" sldId="340"/>
        </pc:sldMkLst>
      </pc:sldChg>
      <pc:sldChg chg="del">
        <pc:chgData name="Johnson, Chad" userId="29e26967-ee32-4210-a1e6-19e5305e9c5f" providerId="ADAL" clId="{36BB7A91-7C5C-435B-9911-DFDC5C97F1CD}" dt="2022-04-25T17:18:08.261" v="0" actId="47"/>
        <pc:sldMkLst>
          <pc:docMk/>
          <pc:sldMk cId="3535355527" sldId="341"/>
        </pc:sldMkLst>
      </pc:sldChg>
      <pc:sldChg chg="modSp del mod modClrScheme chgLayout">
        <pc:chgData name="Johnson, Chad" userId="29e26967-ee32-4210-a1e6-19e5305e9c5f" providerId="ADAL" clId="{36BB7A91-7C5C-435B-9911-DFDC5C97F1CD}" dt="2022-04-25T17:44:44.328" v="94" actId="2696"/>
        <pc:sldMkLst>
          <pc:docMk/>
          <pc:sldMk cId="4123006851" sldId="354"/>
        </pc:sldMkLst>
        <pc:spChg chg="mod ord">
          <ac:chgData name="Johnson, Chad" userId="29e26967-ee32-4210-a1e6-19e5305e9c5f" providerId="ADAL" clId="{36BB7A91-7C5C-435B-9911-DFDC5C97F1CD}" dt="2022-04-25T17:18:31.117" v="11" actId="700"/>
          <ac:spMkLst>
            <pc:docMk/>
            <pc:sldMk cId="4123006851" sldId="354"/>
            <ac:spMk id="58370" creationId="{DDA14331-3615-4558-8DB4-C053CC3DD6F4}"/>
          </ac:spMkLst>
        </pc:spChg>
        <pc:graphicFrameChg chg="mod ord">
          <ac:chgData name="Johnson, Chad" userId="29e26967-ee32-4210-a1e6-19e5305e9c5f" providerId="ADAL" clId="{36BB7A91-7C5C-435B-9911-DFDC5C97F1CD}" dt="2022-04-25T17:18:31.117" v="11" actId="700"/>
          <ac:graphicFrameMkLst>
            <pc:docMk/>
            <pc:sldMk cId="4123006851" sldId="354"/>
            <ac:graphicFrameMk id="58374" creationId="{9BD2CAB6-E033-4626-A539-60892CDDA9B3}"/>
          </ac:graphicFrameMkLst>
        </pc:graphicFrameChg>
      </pc:sldChg>
      <pc:sldChg chg="del">
        <pc:chgData name="Johnson, Chad" userId="29e26967-ee32-4210-a1e6-19e5305e9c5f" providerId="ADAL" clId="{36BB7A91-7C5C-435B-9911-DFDC5C97F1CD}" dt="2022-04-25T17:18:08.261" v="0" actId="47"/>
        <pc:sldMkLst>
          <pc:docMk/>
          <pc:sldMk cId="2087602890" sldId="356"/>
        </pc:sldMkLst>
      </pc:sldChg>
      <pc:sldChg chg="modSp del mod modClrScheme chgLayout">
        <pc:chgData name="Johnson, Chad" userId="29e26967-ee32-4210-a1e6-19e5305e9c5f" providerId="ADAL" clId="{36BB7A91-7C5C-435B-9911-DFDC5C97F1CD}" dt="2022-04-25T18:07:27.305" v="205" actId="2696"/>
        <pc:sldMkLst>
          <pc:docMk/>
          <pc:sldMk cId="0" sldId="357"/>
        </pc:sldMkLst>
        <pc:spChg chg="mod ord">
          <ac:chgData name="Johnson, Chad" userId="29e26967-ee32-4210-a1e6-19e5305e9c5f" providerId="ADAL" clId="{36BB7A91-7C5C-435B-9911-DFDC5C97F1CD}" dt="2022-04-25T17:18:31.117" v="11" actId="700"/>
          <ac:spMkLst>
            <pc:docMk/>
            <pc:sldMk cId="0" sldId="357"/>
            <ac:spMk id="62466" creationId="{F90BEABC-C637-43E0-A549-7A0344714BA1}"/>
          </ac:spMkLst>
        </pc:spChg>
        <pc:graphicFrameChg chg="mod ord">
          <ac:chgData name="Johnson, Chad" userId="29e26967-ee32-4210-a1e6-19e5305e9c5f" providerId="ADAL" clId="{36BB7A91-7C5C-435B-9911-DFDC5C97F1CD}" dt="2022-04-25T17:18:31.117" v="11" actId="700"/>
          <ac:graphicFrameMkLst>
            <pc:docMk/>
            <pc:sldMk cId="0" sldId="357"/>
            <ac:graphicFrameMk id="62472" creationId="{8A819E5D-26E0-41D5-96F4-10B6B85A3484}"/>
          </ac:graphicFrameMkLst>
        </pc:graphicFrameChg>
      </pc:sldChg>
      <pc:sldChg chg="del">
        <pc:chgData name="Johnson, Chad" userId="29e26967-ee32-4210-a1e6-19e5305e9c5f" providerId="ADAL" clId="{36BB7A91-7C5C-435B-9911-DFDC5C97F1CD}" dt="2022-04-25T17:18:08.261" v="0" actId="47"/>
        <pc:sldMkLst>
          <pc:docMk/>
          <pc:sldMk cId="1214649955" sldId="357"/>
        </pc:sldMkLst>
      </pc:sldChg>
      <pc:sldChg chg="del">
        <pc:chgData name="Johnson, Chad" userId="29e26967-ee32-4210-a1e6-19e5305e9c5f" providerId="ADAL" clId="{36BB7A91-7C5C-435B-9911-DFDC5C97F1CD}" dt="2022-04-25T17:18:08.261" v="0" actId="47"/>
        <pc:sldMkLst>
          <pc:docMk/>
          <pc:sldMk cId="731321841" sldId="358"/>
        </pc:sldMkLst>
      </pc:sldChg>
      <pc:sldChg chg="del">
        <pc:chgData name="Johnson, Chad" userId="29e26967-ee32-4210-a1e6-19e5305e9c5f" providerId="ADAL" clId="{36BB7A91-7C5C-435B-9911-DFDC5C97F1CD}" dt="2022-04-25T17:18:08.261" v="0" actId="47"/>
        <pc:sldMkLst>
          <pc:docMk/>
          <pc:sldMk cId="44188558" sldId="359"/>
        </pc:sldMkLst>
      </pc:sldChg>
      <pc:sldChg chg="modSp del mod modClrScheme chgLayout">
        <pc:chgData name="Johnson, Chad" userId="29e26967-ee32-4210-a1e6-19e5305e9c5f" providerId="ADAL" clId="{36BB7A91-7C5C-435B-9911-DFDC5C97F1CD}" dt="2022-04-25T17:47:02.077" v="104" actId="2696"/>
        <pc:sldMkLst>
          <pc:docMk/>
          <pc:sldMk cId="0" sldId="360"/>
        </pc:sldMkLst>
        <pc:spChg chg="mod ord">
          <ac:chgData name="Johnson, Chad" userId="29e26967-ee32-4210-a1e6-19e5305e9c5f" providerId="ADAL" clId="{36BB7A91-7C5C-435B-9911-DFDC5C97F1CD}" dt="2022-04-25T17:18:31.117" v="11" actId="700"/>
          <ac:spMkLst>
            <pc:docMk/>
            <pc:sldMk cId="0" sldId="360"/>
            <ac:spMk id="74754" creationId="{D0D64D60-AEE7-4878-9139-115A4BEB5D46}"/>
          </ac:spMkLst>
        </pc:spChg>
        <pc:graphicFrameChg chg="mod ord">
          <ac:chgData name="Johnson, Chad" userId="29e26967-ee32-4210-a1e6-19e5305e9c5f" providerId="ADAL" clId="{36BB7A91-7C5C-435B-9911-DFDC5C97F1CD}" dt="2022-04-25T17:18:31.117" v="11" actId="700"/>
          <ac:graphicFrameMkLst>
            <pc:docMk/>
            <pc:sldMk cId="0" sldId="360"/>
            <ac:graphicFrameMk id="74760" creationId="{501E7EE5-D79B-43FB-AE8C-208173116162}"/>
          </ac:graphicFrameMkLst>
        </pc:graphicFrameChg>
      </pc:sldChg>
      <pc:sldChg chg="del">
        <pc:chgData name="Johnson, Chad" userId="29e26967-ee32-4210-a1e6-19e5305e9c5f" providerId="ADAL" clId="{36BB7A91-7C5C-435B-9911-DFDC5C97F1CD}" dt="2022-04-25T17:18:08.261" v="0" actId="47"/>
        <pc:sldMkLst>
          <pc:docMk/>
          <pc:sldMk cId="900323294" sldId="360"/>
        </pc:sldMkLst>
      </pc:sldChg>
      <pc:sldChg chg="del">
        <pc:chgData name="Johnson, Chad" userId="29e26967-ee32-4210-a1e6-19e5305e9c5f" providerId="ADAL" clId="{36BB7A91-7C5C-435B-9911-DFDC5C97F1CD}" dt="2022-04-25T17:18:08.261" v="0" actId="47"/>
        <pc:sldMkLst>
          <pc:docMk/>
          <pc:sldMk cId="4102479663" sldId="361"/>
        </pc:sldMkLst>
      </pc:sldChg>
      <pc:sldChg chg="modSp del mod chgLayout">
        <pc:chgData name="Johnson, Chad" userId="29e26967-ee32-4210-a1e6-19e5305e9c5f" providerId="ADAL" clId="{36BB7A91-7C5C-435B-9911-DFDC5C97F1CD}" dt="2022-04-25T17:55:00.641" v="110" actId="2696"/>
        <pc:sldMkLst>
          <pc:docMk/>
          <pc:sldMk cId="0" sldId="367"/>
        </pc:sldMkLst>
        <pc:spChg chg="mod ord">
          <ac:chgData name="Johnson, Chad" userId="29e26967-ee32-4210-a1e6-19e5305e9c5f" providerId="ADAL" clId="{36BB7A91-7C5C-435B-9911-DFDC5C97F1CD}" dt="2022-04-25T17:18:31.117" v="11" actId="700"/>
          <ac:spMkLst>
            <pc:docMk/>
            <pc:sldMk cId="0" sldId="367"/>
            <ac:spMk id="3" creationId="{00000000-0000-0000-0000-000000000000}"/>
          </ac:spMkLst>
        </pc:spChg>
        <pc:graphicFrameChg chg="mod ord">
          <ac:chgData name="Johnson, Chad" userId="29e26967-ee32-4210-a1e6-19e5305e9c5f" providerId="ADAL" clId="{36BB7A91-7C5C-435B-9911-DFDC5C97F1CD}" dt="2022-04-25T17:18:31.117" v="11" actId="700"/>
          <ac:graphicFrameMkLst>
            <pc:docMk/>
            <pc:sldMk cId="0" sldId="367"/>
            <ac:graphicFrameMk id="13" creationId="{C5906686-02C1-48DF-BB10-F38E815120BE}"/>
          </ac:graphicFrameMkLst>
        </pc:graphicFrameChg>
      </pc:sldChg>
      <pc:sldChg chg="addSp modSp del mod chgLayout">
        <pc:chgData name="Johnson, Chad" userId="29e26967-ee32-4210-a1e6-19e5305e9c5f" providerId="ADAL" clId="{36BB7A91-7C5C-435B-9911-DFDC5C97F1CD}" dt="2022-04-25T17:55:00.641" v="110" actId="2696"/>
        <pc:sldMkLst>
          <pc:docMk/>
          <pc:sldMk cId="1740118893" sldId="383"/>
        </pc:sldMkLst>
        <pc:spChg chg="add mod ord">
          <ac:chgData name="Johnson, Chad" userId="29e26967-ee32-4210-a1e6-19e5305e9c5f" providerId="ADAL" clId="{36BB7A91-7C5C-435B-9911-DFDC5C97F1CD}" dt="2022-04-25T17:18:31.117" v="11" actId="700"/>
          <ac:spMkLst>
            <pc:docMk/>
            <pc:sldMk cId="1740118893" sldId="383"/>
            <ac:spMk id="2" creationId="{ABF43D5A-F71B-47F4-B03D-229AF0438F0C}"/>
          </ac:spMkLst>
        </pc:spChg>
        <pc:spChg chg="add mod ord">
          <ac:chgData name="Johnson, Chad" userId="29e26967-ee32-4210-a1e6-19e5305e9c5f" providerId="ADAL" clId="{36BB7A91-7C5C-435B-9911-DFDC5C97F1CD}" dt="2022-04-25T17:18:31.117" v="11" actId="700"/>
          <ac:spMkLst>
            <pc:docMk/>
            <pc:sldMk cId="1740118893" sldId="383"/>
            <ac:spMk id="3" creationId="{B7E92E63-D3BD-4100-8B91-156AC7CFAFD3}"/>
          </ac:spMkLst>
        </pc:spChg>
      </pc:sldChg>
      <pc:sldChg chg="modSp del mod modClrScheme delDesignElem chgLayout">
        <pc:chgData name="Johnson, Chad" userId="29e26967-ee32-4210-a1e6-19e5305e9c5f" providerId="ADAL" clId="{36BB7A91-7C5C-435B-9911-DFDC5C97F1CD}" dt="2022-04-25T17:55:00.641" v="110" actId="2696"/>
        <pc:sldMkLst>
          <pc:docMk/>
          <pc:sldMk cId="2924626516" sldId="386"/>
        </pc:sldMkLst>
        <pc:spChg chg="mod ord">
          <ac:chgData name="Johnson, Chad" userId="29e26967-ee32-4210-a1e6-19e5305e9c5f" providerId="ADAL" clId="{36BB7A91-7C5C-435B-9911-DFDC5C97F1CD}" dt="2022-04-25T17:18:31.117" v="11" actId="700"/>
          <ac:spMkLst>
            <pc:docMk/>
            <pc:sldMk cId="2924626516" sldId="386"/>
            <ac:spMk id="93186" creationId="{409C2910-339F-4C9F-A10E-788144C51210}"/>
          </ac:spMkLst>
        </pc:spChg>
        <pc:graphicFrameChg chg="mod ord">
          <ac:chgData name="Johnson, Chad" userId="29e26967-ee32-4210-a1e6-19e5305e9c5f" providerId="ADAL" clId="{36BB7A91-7C5C-435B-9911-DFDC5C97F1CD}" dt="2022-04-25T17:18:31.117" v="11" actId="700"/>
          <ac:graphicFrameMkLst>
            <pc:docMk/>
            <pc:sldMk cId="2924626516" sldId="386"/>
            <ac:graphicFrameMk id="93190" creationId="{00000000-0000-0000-0000-00000000000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440457630" sldId="387"/>
        </pc:sldMkLst>
        <pc:spChg chg="mod ord">
          <ac:chgData name="Johnson, Chad" userId="29e26967-ee32-4210-a1e6-19e5305e9c5f" providerId="ADAL" clId="{36BB7A91-7C5C-435B-9911-DFDC5C97F1CD}" dt="2022-04-25T17:18:31.117" v="11" actId="700"/>
          <ac:spMkLst>
            <pc:docMk/>
            <pc:sldMk cId="1440457630" sldId="387"/>
            <ac:spMk id="2" creationId="{BC565D1E-DCC0-44FF-812B-613923A9CC51}"/>
          </ac:spMkLst>
        </pc:spChg>
        <pc:graphicFrameChg chg="mod ord">
          <ac:chgData name="Johnson, Chad" userId="29e26967-ee32-4210-a1e6-19e5305e9c5f" providerId="ADAL" clId="{36BB7A91-7C5C-435B-9911-DFDC5C97F1CD}" dt="2022-04-25T17:18:31.117" v="11" actId="700"/>
          <ac:graphicFrameMkLst>
            <pc:docMk/>
            <pc:sldMk cId="1440457630" sldId="387"/>
            <ac:graphicFrameMk id="26" creationId="{2B278221-714E-4FDB-8132-57A98F5C4F30}"/>
          </ac:graphicFrameMkLst>
        </pc:graphicFrameChg>
      </pc:sldChg>
      <pc:sldChg chg="addSp modSp del mod modClrScheme chgLayout">
        <pc:chgData name="Johnson, Chad" userId="29e26967-ee32-4210-a1e6-19e5305e9c5f" providerId="ADAL" clId="{36BB7A91-7C5C-435B-9911-DFDC5C97F1CD}" dt="2022-04-25T17:55:00.641" v="110" actId="2696"/>
        <pc:sldMkLst>
          <pc:docMk/>
          <pc:sldMk cId="2124921278" sldId="388"/>
        </pc:sldMkLst>
        <pc:spChg chg="add mod ord">
          <ac:chgData name="Johnson, Chad" userId="29e26967-ee32-4210-a1e6-19e5305e9c5f" providerId="ADAL" clId="{36BB7A91-7C5C-435B-9911-DFDC5C97F1CD}" dt="2022-04-25T17:18:31.117" v="11" actId="700"/>
          <ac:spMkLst>
            <pc:docMk/>
            <pc:sldMk cId="2124921278" sldId="388"/>
            <ac:spMk id="2" creationId="{E6A37CBC-C0F5-48FB-94B2-DA1096F22AFB}"/>
          </ac:spMkLst>
        </pc:spChg>
        <pc:spChg chg="add mod ord">
          <ac:chgData name="Johnson, Chad" userId="29e26967-ee32-4210-a1e6-19e5305e9c5f" providerId="ADAL" clId="{36BB7A91-7C5C-435B-9911-DFDC5C97F1CD}" dt="2022-04-25T17:18:31.117" v="11" actId="700"/>
          <ac:spMkLst>
            <pc:docMk/>
            <pc:sldMk cId="2124921278" sldId="388"/>
            <ac:spMk id="4" creationId="{9090FA7F-6902-42B3-A37A-B301C3EBD731}"/>
          </ac:spMkLst>
        </pc:spChg>
      </pc:sldChg>
      <pc:sldChg chg="modSp del mod modClrScheme chgLayout">
        <pc:chgData name="Johnson, Chad" userId="29e26967-ee32-4210-a1e6-19e5305e9c5f" providerId="ADAL" clId="{36BB7A91-7C5C-435B-9911-DFDC5C97F1CD}" dt="2022-04-25T17:55:00.641" v="110" actId="2696"/>
        <pc:sldMkLst>
          <pc:docMk/>
          <pc:sldMk cId="851686373" sldId="389"/>
        </pc:sldMkLst>
        <pc:spChg chg="mod ord">
          <ac:chgData name="Johnson, Chad" userId="29e26967-ee32-4210-a1e6-19e5305e9c5f" providerId="ADAL" clId="{36BB7A91-7C5C-435B-9911-DFDC5C97F1CD}" dt="2022-04-25T17:18:31.117" v="11" actId="700"/>
          <ac:spMkLst>
            <pc:docMk/>
            <pc:sldMk cId="851686373" sldId="389"/>
            <ac:spMk id="78850" creationId="{A441D78A-B590-4F1C-97F2-01541B13B63C}"/>
          </ac:spMkLst>
        </pc:spChg>
        <pc:spChg chg="mod ord">
          <ac:chgData name="Johnson, Chad" userId="29e26967-ee32-4210-a1e6-19e5305e9c5f" providerId="ADAL" clId="{36BB7A91-7C5C-435B-9911-DFDC5C97F1CD}" dt="2022-04-25T17:18:31.304" v="17" actId="27636"/>
          <ac:spMkLst>
            <pc:docMk/>
            <pc:sldMk cId="851686373" sldId="389"/>
            <ac:spMk id="78851" creationId="{434A8775-1410-481A-A0D8-6000D25524FB}"/>
          </ac:spMkLst>
        </pc:spChg>
      </pc:sldChg>
      <pc:sldChg chg="modSp del mod modClrScheme chgLayout">
        <pc:chgData name="Johnson, Chad" userId="29e26967-ee32-4210-a1e6-19e5305e9c5f" providerId="ADAL" clId="{36BB7A91-7C5C-435B-9911-DFDC5C97F1CD}" dt="2022-04-25T17:55:00.641" v="110" actId="2696"/>
        <pc:sldMkLst>
          <pc:docMk/>
          <pc:sldMk cId="2303350577" sldId="390"/>
        </pc:sldMkLst>
        <pc:spChg chg="mod ord">
          <ac:chgData name="Johnson, Chad" userId="29e26967-ee32-4210-a1e6-19e5305e9c5f" providerId="ADAL" clId="{36BB7A91-7C5C-435B-9911-DFDC5C97F1CD}" dt="2022-04-25T17:18:31.117" v="11" actId="700"/>
          <ac:spMkLst>
            <pc:docMk/>
            <pc:sldMk cId="2303350577" sldId="390"/>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303350577" sldId="390"/>
            <ac:graphicFrameMk id="3" creationId="{C197862E-CDCA-4B7A-9CC1-65339FA20A9E}"/>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11724519" sldId="391"/>
        </pc:sldMkLst>
        <pc:spChg chg="mod ord">
          <ac:chgData name="Johnson, Chad" userId="29e26967-ee32-4210-a1e6-19e5305e9c5f" providerId="ADAL" clId="{36BB7A91-7C5C-435B-9911-DFDC5C97F1CD}" dt="2022-04-25T17:18:31.117" v="11" actId="700"/>
          <ac:spMkLst>
            <pc:docMk/>
            <pc:sldMk cId="2711724519" sldId="391"/>
            <ac:spMk id="78850" creationId="{A441D78A-B590-4F1C-97F2-01541B13B63C}"/>
          </ac:spMkLst>
        </pc:spChg>
        <pc:graphicFrameChg chg="mod ord">
          <ac:chgData name="Johnson, Chad" userId="29e26967-ee32-4210-a1e6-19e5305e9c5f" providerId="ADAL" clId="{36BB7A91-7C5C-435B-9911-DFDC5C97F1CD}" dt="2022-04-25T17:18:31.117" v="11" actId="700"/>
          <ac:graphicFrameMkLst>
            <pc:docMk/>
            <pc:sldMk cId="2711724519" sldId="391"/>
            <ac:graphicFrameMk id="78854" creationId="{6BB0F00E-4A9F-49AF-AF3D-2FFB2AD530E7}"/>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2739528531" sldId="392"/>
        </pc:sldMkLst>
        <pc:spChg chg="mod ord">
          <ac:chgData name="Johnson, Chad" userId="29e26967-ee32-4210-a1e6-19e5305e9c5f" providerId="ADAL" clId="{36BB7A91-7C5C-435B-9911-DFDC5C97F1CD}" dt="2022-04-25T17:18:31.117" v="11" actId="700"/>
          <ac:spMkLst>
            <pc:docMk/>
            <pc:sldMk cId="2739528531" sldId="392"/>
            <ac:spMk id="78850" creationId="{A441D78A-B590-4F1C-97F2-01541B13B63C}"/>
          </ac:spMkLst>
        </pc:spChg>
        <pc:spChg chg="mod ord">
          <ac:chgData name="Johnson, Chad" userId="29e26967-ee32-4210-a1e6-19e5305e9c5f" providerId="ADAL" clId="{36BB7A91-7C5C-435B-9911-DFDC5C97F1CD}" dt="2022-04-25T17:18:31.117" v="11" actId="700"/>
          <ac:spMkLst>
            <pc:docMk/>
            <pc:sldMk cId="2739528531" sldId="392"/>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2739528531" sldId="392"/>
            <ac:graphicFrameMk id="3" creationId="{416FA023-0B56-40E7-ACA7-DA039DF66115}"/>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3229277695" sldId="393"/>
        </pc:sldMkLst>
        <pc:spChg chg="mod ord">
          <ac:chgData name="Johnson, Chad" userId="29e26967-ee32-4210-a1e6-19e5305e9c5f" providerId="ADAL" clId="{36BB7A91-7C5C-435B-9911-DFDC5C97F1CD}" dt="2022-04-25T17:18:31.117" v="11" actId="700"/>
          <ac:spMkLst>
            <pc:docMk/>
            <pc:sldMk cId="3229277695" sldId="393"/>
            <ac:spMk id="78850" creationId="{A441D78A-B590-4F1C-97F2-01541B13B63C}"/>
          </ac:spMkLst>
        </pc:spChg>
        <pc:spChg chg="mod ord">
          <ac:chgData name="Johnson, Chad" userId="29e26967-ee32-4210-a1e6-19e5305e9c5f" providerId="ADAL" clId="{36BB7A91-7C5C-435B-9911-DFDC5C97F1CD}" dt="2022-04-25T17:18:31.117" v="11" actId="700"/>
          <ac:spMkLst>
            <pc:docMk/>
            <pc:sldMk cId="3229277695" sldId="393"/>
            <ac:spMk id="78852" creationId="{6B402E5A-17A8-4A35-8F7B-2CDF2E23029A}"/>
          </ac:spMkLst>
        </pc:spChg>
        <pc:graphicFrameChg chg="mod ord">
          <ac:chgData name="Johnson, Chad" userId="29e26967-ee32-4210-a1e6-19e5305e9c5f" providerId="ADAL" clId="{36BB7A91-7C5C-435B-9911-DFDC5C97F1CD}" dt="2022-04-25T17:18:31.117" v="11" actId="700"/>
          <ac:graphicFrameMkLst>
            <pc:docMk/>
            <pc:sldMk cId="3229277695" sldId="393"/>
            <ac:graphicFrameMk id="4" creationId="{8168223B-4BA5-4A3B-8B3B-AB3B433770E5}"/>
          </ac:graphicFrameMkLst>
        </pc:graphicFrameChg>
      </pc:sldChg>
      <pc:sldChg chg="addSp delSp modSp mod chgLayout">
        <pc:chgData name="Johnson, Chad" userId="29e26967-ee32-4210-a1e6-19e5305e9c5f" providerId="ADAL" clId="{36BB7A91-7C5C-435B-9911-DFDC5C97F1CD}" dt="2022-04-25T17:20:17.704" v="29" actId="478"/>
        <pc:sldMkLst>
          <pc:docMk/>
          <pc:sldMk cId="1050017466" sldId="399"/>
        </pc:sldMkLst>
        <pc:spChg chg="add del mod ord">
          <ac:chgData name="Johnson, Chad" userId="29e26967-ee32-4210-a1e6-19e5305e9c5f" providerId="ADAL" clId="{36BB7A91-7C5C-435B-9911-DFDC5C97F1CD}" dt="2022-04-25T17:20:17.704" v="29" actId="478"/>
          <ac:spMkLst>
            <pc:docMk/>
            <pc:sldMk cId="1050017466" sldId="399"/>
            <ac:spMk id="2" creationId="{4E57DF3D-67D9-4BA4-B8BD-551204B64C5B}"/>
          </ac:spMkLst>
        </pc:spChg>
        <pc:spChg chg="mod ord">
          <ac:chgData name="Johnson, Chad" userId="29e26967-ee32-4210-a1e6-19e5305e9c5f" providerId="ADAL" clId="{36BB7A91-7C5C-435B-9911-DFDC5C97F1CD}" dt="2022-04-25T17:18:31.117" v="11" actId="700"/>
          <ac:spMkLst>
            <pc:docMk/>
            <pc:sldMk cId="1050017466" sldId="399"/>
            <ac:spMk id="29698" creationId="{00000000-0000-0000-0000-000000000000}"/>
          </ac:spMkLst>
        </pc:spChg>
      </pc:sldChg>
      <pc:sldChg chg="modSp mod chgLayout">
        <pc:chgData name="Johnson, Chad" userId="29e26967-ee32-4210-a1e6-19e5305e9c5f" providerId="ADAL" clId="{36BB7A91-7C5C-435B-9911-DFDC5C97F1CD}" dt="2022-04-25T17:33:17.087" v="65" actId="255"/>
        <pc:sldMkLst>
          <pc:docMk/>
          <pc:sldMk cId="0" sldId="409"/>
        </pc:sldMkLst>
        <pc:spChg chg="mod ord">
          <ac:chgData name="Johnson, Chad" userId="29e26967-ee32-4210-a1e6-19e5305e9c5f" providerId="ADAL" clId="{36BB7A91-7C5C-435B-9911-DFDC5C97F1CD}" dt="2022-04-25T17:18:31.117" v="11" actId="700"/>
          <ac:spMkLst>
            <pc:docMk/>
            <pc:sldMk cId="0" sldId="409"/>
            <ac:spMk id="22530" creationId="{A3F8533F-75A5-46F5-BC34-671E9615553D}"/>
          </ac:spMkLst>
        </pc:spChg>
        <pc:spChg chg="mod ord">
          <ac:chgData name="Johnson, Chad" userId="29e26967-ee32-4210-a1e6-19e5305e9c5f" providerId="ADAL" clId="{36BB7A91-7C5C-435B-9911-DFDC5C97F1CD}" dt="2022-04-25T17:33:17.087" v="65" actId="255"/>
          <ac:spMkLst>
            <pc:docMk/>
            <pc:sldMk cId="0" sldId="409"/>
            <ac:spMk id="22535" creationId="{C2A8287D-FFEC-4458-B6F7-C09F9C42193C}"/>
          </ac:spMkLst>
        </pc:spChg>
      </pc:sldChg>
      <pc:sldChg chg="modSp del mod chgLayout">
        <pc:chgData name="Johnson, Chad" userId="29e26967-ee32-4210-a1e6-19e5305e9c5f" providerId="ADAL" clId="{36BB7A91-7C5C-435B-9911-DFDC5C97F1CD}" dt="2022-04-25T17:24:00.240" v="46" actId="2696"/>
        <pc:sldMkLst>
          <pc:docMk/>
          <pc:sldMk cId="1643902519" sldId="410"/>
        </pc:sldMkLst>
        <pc:spChg chg="mod ord">
          <ac:chgData name="Johnson, Chad" userId="29e26967-ee32-4210-a1e6-19e5305e9c5f" providerId="ADAL" clId="{36BB7A91-7C5C-435B-9911-DFDC5C97F1CD}" dt="2022-04-25T17:18:31.117" v="11" actId="700"/>
          <ac:spMkLst>
            <pc:docMk/>
            <pc:sldMk cId="1643902519" sldId="410"/>
            <ac:spMk id="3" creationId="{00000000-0000-0000-0000-000000000000}"/>
          </ac:spMkLst>
        </pc:spChg>
        <pc:graphicFrameChg chg="mod ord modGraphic">
          <ac:chgData name="Johnson, Chad" userId="29e26967-ee32-4210-a1e6-19e5305e9c5f" providerId="ADAL" clId="{36BB7A91-7C5C-435B-9911-DFDC5C97F1CD}" dt="2022-04-25T17:23:52.178" v="45" actId="207"/>
          <ac:graphicFrameMkLst>
            <pc:docMk/>
            <pc:sldMk cId="1643902519" sldId="410"/>
            <ac:graphicFrameMk id="5" creationId="{B6730ED7-E42D-4460-BD30-44866FA7B65E}"/>
          </ac:graphicFrameMkLst>
        </pc:graphicFrameChg>
      </pc:sldChg>
      <pc:sldChg chg="addSp modSp del mod chgLayout">
        <pc:chgData name="Johnson, Chad" userId="29e26967-ee32-4210-a1e6-19e5305e9c5f" providerId="ADAL" clId="{36BB7A91-7C5C-435B-9911-DFDC5C97F1CD}" dt="2022-04-25T17:19:46.937" v="27" actId="2696"/>
        <pc:sldMkLst>
          <pc:docMk/>
          <pc:sldMk cId="235670438" sldId="412"/>
        </pc:sldMkLst>
        <pc:spChg chg="add mod ord">
          <ac:chgData name="Johnson, Chad" userId="29e26967-ee32-4210-a1e6-19e5305e9c5f" providerId="ADAL" clId="{36BB7A91-7C5C-435B-9911-DFDC5C97F1CD}" dt="2022-04-25T17:18:31.117" v="11" actId="700"/>
          <ac:spMkLst>
            <pc:docMk/>
            <pc:sldMk cId="235670438" sldId="412"/>
            <ac:spMk id="2" creationId="{39D02A16-54CB-4E58-AE73-3F7E68B17C6F}"/>
          </ac:spMkLst>
        </pc:spChg>
        <pc:spChg chg="mod ord">
          <ac:chgData name="Johnson, Chad" userId="29e26967-ee32-4210-a1e6-19e5305e9c5f" providerId="ADAL" clId="{36BB7A91-7C5C-435B-9911-DFDC5C97F1CD}" dt="2022-04-25T17:18:31.117" v="11" actId="700"/>
          <ac:spMkLst>
            <pc:docMk/>
            <pc:sldMk cId="235670438" sldId="412"/>
            <ac:spMk id="23554" creationId="{00000000-0000-0000-0000-000000000000}"/>
          </ac:spMkLst>
        </pc:spChg>
      </pc:sldChg>
      <pc:sldChg chg="addSp modSp mod chgLayout">
        <pc:chgData name="Johnson, Chad" userId="29e26967-ee32-4210-a1e6-19e5305e9c5f" providerId="ADAL" clId="{36BB7A91-7C5C-435B-9911-DFDC5C97F1CD}" dt="2022-04-25T17:18:31.117" v="11" actId="700"/>
        <pc:sldMkLst>
          <pc:docMk/>
          <pc:sldMk cId="4199224234" sldId="429"/>
        </pc:sldMkLst>
        <pc:spChg chg="add mod ord">
          <ac:chgData name="Johnson, Chad" userId="29e26967-ee32-4210-a1e6-19e5305e9c5f" providerId="ADAL" clId="{36BB7A91-7C5C-435B-9911-DFDC5C97F1CD}" dt="2022-04-25T17:18:31.117" v="11" actId="700"/>
          <ac:spMkLst>
            <pc:docMk/>
            <pc:sldMk cId="4199224234" sldId="429"/>
            <ac:spMk id="2" creationId="{6A36688D-9733-4FC2-898D-597605CA50D9}"/>
          </ac:spMkLst>
        </pc:spChg>
        <pc:spChg chg="mod ord">
          <ac:chgData name="Johnson, Chad" userId="29e26967-ee32-4210-a1e6-19e5305e9c5f" providerId="ADAL" clId="{36BB7A91-7C5C-435B-9911-DFDC5C97F1CD}" dt="2022-04-25T17:18:31.117" v="11" actId="700"/>
          <ac:spMkLst>
            <pc:docMk/>
            <pc:sldMk cId="4199224234" sldId="429"/>
            <ac:spMk id="56322" creationId="{00000000-0000-0000-0000-000000000000}"/>
          </ac:spMkLst>
        </pc:spChg>
      </pc:sldChg>
      <pc:sldChg chg="modSp del mod modClrScheme delDesignElem chgLayout">
        <pc:chgData name="Johnson, Chad" userId="29e26967-ee32-4210-a1e6-19e5305e9c5f" providerId="ADAL" clId="{36BB7A91-7C5C-435B-9911-DFDC5C97F1CD}" dt="2022-04-25T18:07:27.305" v="205" actId="2696"/>
        <pc:sldMkLst>
          <pc:docMk/>
          <pc:sldMk cId="1646476791" sldId="431"/>
        </pc:sldMkLst>
        <pc:spChg chg="mod ord">
          <ac:chgData name="Johnson, Chad" userId="29e26967-ee32-4210-a1e6-19e5305e9c5f" providerId="ADAL" clId="{36BB7A91-7C5C-435B-9911-DFDC5C97F1CD}" dt="2022-04-25T17:18:31.117" v="11" actId="700"/>
          <ac:spMkLst>
            <pc:docMk/>
            <pc:sldMk cId="1646476791" sldId="431"/>
            <ac:spMk id="56322" creationId="{1B9114D9-F6CC-466A-BEDF-27BD12D64288}"/>
          </ac:spMkLst>
        </pc:spChg>
        <pc:spChg chg="mod ord">
          <ac:chgData name="Johnson, Chad" userId="29e26967-ee32-4210-a1e6-19e5305e9c5f" providerId="ADAL" clId="{36BB7A91-7C5C-435B-9911-DFDC5C97F1CD}" dt="2022-04-25T17:18:31.117" v="11" actId="700"/>
          <ac:spMkLst>
            <pc:docMk/>
            <pc:sldMk cId="1646476791" sldId="431"/>
            <ac:spMk id="56324" creationId="{40A10427-0DE5-4A45-AF71-F5B4630F43E4}"/>
          </ac:spMkLst>
        </pc:spChg>
        <pc:graphicFrameChg chg="mod ord modGraphic">
          <ac:chgData name="Johnson, Chad" userId="29e26967-ee32-4210-a1e6-19e5305e9c5f" providerId="ADAL" clId="{36BB7A91-7C5C-435B-9911-DFDC5C97F1CD}" dt="2022-04-25T17:44:02.809" v="87" actId="207"/>
          <ac:graphicFrameMkLst>
            <pc:docMk/>
            <pc:sldMk cId="1646476791" sldId="431"/>
            <ac:graphicFrameMk id="56328" creationId="{9B632CE4-A22E-40E1-8A66-528BF37650D6}"/>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405364258" sldId="433"/>
        </pc:sldMkLst>
        <pc:spChg chg="mod ord">
          <ac:chgData name="Johnson, Chad" userId="29e26967-ee32-4210-a1e6-19e5305e9c5f" providerId="ADAL" clId="{36BB7A91-7C5C-435B-9911-DFDC5C97F1CD}" dt="2022-04-25T17:18:31.117" v="11" actId="700"/>
          <ac:spMkLst>
            <pc:docMk/>
            <pc:sldMk cId="405364258" sldId="433"/>
            <ac:spMk id="58370" creationId="{DDA14331-3615-4558-8DB4-C053CC3DD6F4}"/>
          </ac:spMkLst>
        </pc:spChg>
        <pc:graphicFrameChg chg="mod ord modGraphic">
          <ac:chgData name="Johnson, Chad" userId="29e26967-ee32-4210-a1e6-19e5305e9c5f" providerId="ADAL" clId="{36BB7A91-7C5C-435B-9911-DFDC5C97F1CD}" dt="2022-04-25T17:44:28.958" v="93" actId="20577"/>
          <ac:graphicFrameMkLst>
            <pc:docMk/>
            <pc:sldMk cId="405364258" sldId="433"/>
            <ac:graphicFrameMk id="58374" creationId="{9BD2CAB6-E033-4626-A539-60892CDDA9B3}"/>
          </ac:graphicFrameMkLst>
        </pc:graphicFrameChg>
      </pc:sldChg>
      <pc:sldChg chg="modSp del mod modClrScheme delDesignElem chgLayout">
        <pc:chgData name="Johnson, Chad" userId="29e26967-ee32-4210-a1e6-19e5305e9c5f" providerId="ADAL" clId="{36BB7A91-7C5C-435B-9911-DFDC5C97F1CD}" dt="2022-04-25T18:07:27.305" v="205" actId="2696"/>
        <pc:sldMkLst>
          <pc:docMk/>
          <pc:sldMk cId="3564320984" sldId="434"/>
        </pc:sldMkLst>
        <pc:spChg chg="mod ord">
          <ac:chgData name="Johnson, Chad" userId="29e26967-ee32-4210-a1e6-19e5305e9c5f" providerId="ADAL" clId="{36BB7A91-7C5C-435B-9911-DFDC5C97F1CD}" dt="2022-04-25T17:18:31.117" v="11" actId="700"/>
          <ac:spMkLst>
            <pc:docMk/>
            <pc:sldMk cId="3564320984" sldId="434"/>
            <ac:spMk id="60418" creationId="{6AE51BAF-2AF4-4F35-AB5E-DE5D9A949B05}"/>
          </ac:spMkLst>
        </pc:spChg>
        <pc:spChg chg="mod ord">
          <ac:chgData name="Johnson, Chad" userId="29e26967-ee32-4210-a1e6-19e5305e9c5f" providerId="ADAL" clId="{36BB7A91-7C5C-435B-9911-DFDC5C97F1CD}" dt="2022-04-25T17:18:31.117" v="11" actId="700"/>
          <ac:spMkLst>
            <pc:docMk/>
            <pc:sldMk cId="3564320984" sldId="434"/>
            <ac:spMk id="60420" creationId="{8B3CCA97-BF67-4F30-8CAF-1C94D12292A9}"/>
          </ac:spMkLst>
        </pc:spChg>
        <pc:graphicFrameChg chg="mod ord">
          <ac:chgData name="Johnson, Chad" userId="29e26967-ee32-4210-a1e6-19e5305e9c5f" providerId="ADAL" clId="{36BB7A91-7C5C-435B-9911-DFDC5C97F1CD}" dt="2022-04-25T17:18:31.117" v="11" actId="700"/>
          <ac:graphicFrameMkLst>
            <pc:docMk/>
            <pc:sldMk cId="3564320984" sldId="434"/>
            <ac:graphicFrameMk id="60424" creationId="{C76B221E-CAFB-4653-AD8E-2D055E03EFF3}"/>
          </ac:graphicFrameMkLst>
        </pc:graphicFrameChg>
      </pc:sldChg>
      <pc:sldChg chg="modSp del mod modClrScheme delDesignElem chgLayout">
        <pc:chgData name="Johnson, Chad" userId="29e26967-ee32-4210-a1e6-19e5305e9c5f" providerId="ADAL" clId="{36BB7A91-7C5C-435B-9911-DFDC5C97F1CD}" dt="2022-04-25T17:45:20.157" v="95" actId="2696"/>
        <pc:sldMkLst>
          <pc:docMk/>
          <pc:sldMk cId="3620038998" sldId="435"/>
        </pc:sldMkLst>
        <pc:spChg chg="mod ord">
          <ac:chgData name="Johnson, Chad" userId="29e26967-ee32-4210-a1e6-19e5305e9c5f" providerId="ADAL" clId="{36BB7A91-7C5C-435B-9911-DFDC5C97F1CD}" dt="2022-04-25T17:18:31.117" v="11" actId="700"/>
          <ac:spMkLst>
            <pc:docMk/>
            <pc:sldMk cId="3620038998" sldId="435"/>
            <ac:spMk id="25602" creationId="{91254CE3-E820-4EF6-B683-95A2B4E7E2E3}"/>
          </ac:spMkLst>
        </pc:spChg>
        <pc:spChg chg="mod ord">
          <ac:chgData name="Johnson, Chad" userId="29e26967-ee32-4210-a1e6-19e5305e9c5f" providerId="ADAL" clId="{36BB7A91-7C5C-435B-9911-DFDC5C97F1CD}" dt="2022-04-25T17:18:31.117" v="11" actId="700"/>
          <ac:spMkLst>
            <pc:docMk/>
            <pc:sldMk cId="3620038998" sldId="435"/>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3620038998" sldId="435"/>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49:01.630" v="105" actId="2696"/>
        <pc:sldMkLst>
          <pc:docMk/>
          <pc:sldMk cId="1670549067" sldId="436"/>
        </pc:sldMkLst>
        <pc:spChg chg="mod ord">
          <ac:chgData name="Johnson, Chad" userId="29e26967-ee32-4210-a1e6-19e5305e9c5f" providerId="ADAL" clId="{36BB7A91-7C5C-435B-9911-DFDC5C97F1CD}" dt="2022-04-25T17:18:31.117" v="11" actId="700"/>
          <ac:spMkLst>
            <pc:docMk/>
            <pc:sldMk cId="1670549067" sldId="436"/>
            <ac:spMk id="70658" creationId="{8E6A5FBC-5D29-45DE-A69D-4F1C9C0F476B}"/>
          </ac:spMkLst>
        </pc:spChg>
        <pc:graphicFrameChg chg="mod ord">
          <ac:chgData name="Johnson, Chad" userId="29e26967-ee32-4210-a1e6-19e5305e9c5f" providerId="ADAL" clId="{36BB7A91-7C5C-435B-9911-DFDC5C97F1CD}" dt="2022-04-25T17:18:31.117" v="11" actId="700"/>
          <ac:graphicFrameMkLst>
            <pc:docMk/>
            <pc:sldMk cId="1670549067" sldId="436"/>
            <ac:graphicFrameMk id="70666" creationId="{98A1608B-452D-4A7A-825F-876DEC7A0450}"/>
          </ac:graphicFrameMkLst>
        </pc:graphicFrameChg>
      </pc:sldChg>
      <pc:sldChg chg="modSp del mod modClrScheme chgLayout">
        <pc:chgData name="Johnson, Chad" userId="29e26967-ee32-4210-a1e6-19e5305e9c5f" providerId="ADAL" clId="{36BB7A91-7C5C-435B-9911-DFDC5C97F1CD}" dt="2022-04-25T17:55:00.641" v="110" actId="2696"/>
        <pc:sldMkLst>
          <pc:docMk/>
          <pc:sldMk cId="1399794958" sldId="452"/>
        </pc:sldMkLst>
        <pc:spChg chg="mod ord">
          <ac:chgData name="Johnson, Chad" userId="29e26967-ee32-4210-a1e6-19e5305e9c5f" providerId="ADAL" clId="{36BB7A91-7C5C-435B-9911-DFDC5C97F1CD}" dt="2022-04-25T17:18:31.117" v="11" actId="700"/>
          <ac:spMkLst>
            <pc:docMk/>
            <pc:sldMk cId="1399794958" sldId="452"/>
            <ac:spMk id="91138" creationId="{1F2EA986-EC4D-4D07-8EB1-4A413F9DB1C5}"/>
          </ac:spMkLst>
        </pc:spChg>
        <pc:graphicFrameChg chg="mod ord">
          <ac:chgData name="Johnson, Chad" userId="29e26967-ee32-4210-a1e6-19e5305e9c5f" providerId="ADAL" clId="{36BB7A91-7C5C-435B-9911-DFDC5C97F1CD}" dt="2022-04-25T17:18:31.117" v="11" actId="700"/>
          <ac:graphicFrameMkLst>
            <pc:docMk/>
            <pc:sldMk cId="1399794958" sldId="452"/>
            <ac:graphicFrameMk id="91146" creationId="{00000000-0000-0000-0000-000000000000}"/>
          </ac:graphicFrameMkLst>
        </pc:graphicFrameChg>
      </pc:sldChg>
      <pc:sldChg chg="modSp del mod modClrScheme chgLayout">
        <pc:chgData name="Johnson, Chad" userId="29e26967-ee32-4210-a1e6-19e5305e9c5f" providerId="ADAL" clId="{36BB7A91-7C5C-435B-9911-DFDC5C97F1CD}" dt="2022-04-25T17:26:52.916" v="60" actId="2696"/>
        <pc:sldMkLst>
          <pc:docMk/>
          <pc:sldMk cId="0" sldId="478"/>
        </pc:sldMkLst>
        <pc:spChg chg="mod ord">
          <ac:chgData name="Johnson, Chad" userId="29e26967-ee32-4210-a1e6-19e5305e9c5f" providerId="ADAL" clId="{36BB7A91-7C5C-435B-9911-DFDC5C97F1CD}" dt="2022-04-25T17:18:31.117" v="11" actId="700"/>
          <ac:spMkLst>
            <pc:docMk/>
            <pc:sldMk cId="0" sldId="478"/>
            <ac:spMk id="31746" creationId="{1324302D-EADA-4D5F-8919-A462CE1E9DD3}"/>
          </ac:spMkLst>
        </pc:spChg>
        <pc:spChg chg="mod ord">
          <ac:chgData name="Johnson, Chad" userId="29e26967-ee32-4210-a1e6-19e5305e9c5f" providerId="ADAL" clId="{36BB7A91-7C5C-435B-9911-DFDC5C97F1CD}" dt="2022-04-25T17:18:31.117" v="11" actId="700"/>
          <ac:spMkLst>
            <pc:docMk/>
            <pc:sldMk cId="0" sldId="478"/>
            <ac:spMk id="31748" creationId="{EAB83F74-3229-410D-B082-AD2DC0E95AFA}"/>
          </ac:spMkLst>
        </pc:spChg>
        <pc:graphicFrameChg chg="mod ord">
          <ac:chgData name="Johnson, Chad" userId="29e26967-ee32-4210-a1e6-19e5305e9c5f" providerId="ADAL" clId="{36BB7A91-7C5C-435B-9911-DFDC5C97F1CD}" dt="2022-04-25T17:18:31.117" v="11" actId="700"/>
          <ac:graphicFrameMkLst>
            <pc:docMk/>
            <pc:sldMk cId="0" sldId="478"/>
            <ac:graphicFrameMk id="31752" creationId="{D23BC242-D40D-4D56-94C8-C601C18313C3}"/>
          </ac:graphicFrameMkLst>
        </pc:graphicFrameChg>
      </pc:sldChg>
      <pc:sldChg chg="modSp del mod modClrScheme chgLayout">
        <pc:chgData name="Johnson, Chad" userId="29e26967-ee32-4210-a1e6-19e5305e9c5f" providerId="ADAL" clId="{36BB7A91-7C5C-435B-9911-DFDC5C97F1CD}" dt="2022-04-25T17:28:09.428" v="62" actId="2696"/>
        <pc:sldMkLst>
          <pc:docMk/>
          <pc:sldMk cId="0" sldId="479"/>
        </pc:sldMkLst>
        <pc:spChg chg="mod ord">
          <ac:chgData name="Johnson, Chad" userId="29e26967-ee32-4210-a1e6-19e5305e9c5f" providerId="ADAL" clId="{36BB7A91-7C5C-435B-9911-DFDC5C97F1CD}" dt="2022-04-25T17:18:31.117" v="11" actId="700"/>
          <ac:spMkLst>
            <pc:docMk/>
            <pc:sldMk cId="0" sldId="479"/>
            <ac:spMk id="25602" creationId="{91254CE3-E820-4EF6-B683-95A2B4E7E2E3}"/>
          </ac:spMkLst>
        </pc:spChg>
        <pc:spChg chg="mod ord">
          <ac:chgData name="Johnson, Chad" userId="29e26967-ee32-4210-a1e6-19e5305e9c5f" providerId="ADAL" clId="{36BB7A91-7C5C-435B-9911-DFDC5C97F1CD}" dt="2022-04-25T17:18:31.117" v="11" actId="700"/>
          <ac:spMkLst>
            <pc:docMk/>
            <pc:sldMk cId="0" sldId="479"/>
            <ac:spMk id="25604" creationId="{1E7B84E2-81CB-4556-8781-6E8BA5DA7CE9}"/>
          </ac:spMkLst>
        </pc:spChg>
        <pc:graphicFrameChg chg="mod ord">
          <ac:chgData name="Johnson, Chad" userId="29e26967-ee32-4210-a1e6-19e5305e9c5f" providerId="ADAL" clId="{36BB7A91-7C5C-435B-9911-DFDC5C97F1CD}" dt="2022-04-25T17:18:31.117" v="11" actId="700"/>
          <ac:graphicFrameMkLst>
            <pc:docMk/>
            <pc:sldMk cId="0" sldId="479"/>
            <ac:graphicFrameMk id="25606" creationId="{0867FF8B-A6C1-45E1-9431-28E59E0814CA}"/>
          </ac:graphicFrameMkLst>
        </pc:graphicFrameChg>
      </pc:sldChg>
      <pc:sldChg chg="modSp del mod modClrScheme chgLayout">
        <pc:chgData name="Johnson, Chad" userId="29e26967-ee32-4210-a1e6-19e5305e9c5f" providerId="ADAL" clId="{36BB7A91-7C5C-435B-9911-DFDC5C97F1CD}" dt="2022-04-25T17:28:34.998" v="63" actId="2696"/>
        <pc:sldMkLst>
          <pc:docMk/>
          <pc:sldMk cId="0" sldId="480"/>
        </pc:sldMkLst>
        <pc:spChg chg="mod ord">
          <ac:chgData name="Johnson, Chad" userId="29e26967-ee32-4210-a1e6-19e5305e9c5f" providerId="ADAL" clId="{36BB7A91-7C5C-435B-9911-DFDC5C97F1CD}" dt="2022-04-25T17:18:31.117" v="11" actId="700"/>
          <ac:spMkLst>
            <pc:docMk/>
            <pc:sldMk cId="0" sldId="480"/>
            <ac:spMk id="33794" creationId="{B7C5BAA8-F6B4-40A4-8DCE-C0FB94004927}"/>
          </ac:spMkLst>
        </pc:spChg>
        <pc:spChg chg="mod ord">
          <ac:chgData name="Johnson, Chad" userId="29e26967-ee32-4210-a1e6-19e5305e9c5f" providerId="ADAL" clId="{36BB7A91-7C5C-435B-9911-DFDC5C97F1CD}" dt="2022-04-25T17:18:31.231" v="13" actId="27636"/>
          <ac:spMkLst>
            <pc:docMk/>
            <pc:sldMk cId="0" sldId="480"/>
            <ac:spMk id="33795" creationId="{89F51DC6-0319-4601-9253-6B068282F9F3}"/>
          </ac:spMkLst>
        </pc:spChg>
        <pc:spChg chg="mod ord">
          <ac:chgData name="Johnson, Chad" userId="29e26967-ee32-4210-a1e6-19e5305e9c5f" providerId="ADAL" clId="{36BB7A91-7C5C-435B-9911-DFDC5C97F1CD}" dt="2022-04-25T17:18:31.117" v="11" actId="700"/>
          <ac:spMkLst>
            <pc:docMk/>
            <pc:sldMk cId="0" sldId="480"/>
            <ac:spMk id="33796" creationId="{B9EFBB78-89A6-4196-851B-B98AB321027B}"/>
          </ac:spMkLst>
        </pc:spChg>
      </pc:sldChg>
      <pc:sldChg chg="modSp del mod modClrScheme chgLayout">
        <pc:chgData name="Johnson, Chad" userId="29e26967-ee32-4210-a1e6-19e5305e9c5f" providerId="ADAL" clId="{36BB7A91-7C5C-435B-9911-DFDC5C97F1CD}" dt="2022-04-25T18:07:37.219" v="206" actId="2696"/>
        <pc:sldMkLst>
          <pc:docMk/>
          <pc:sldMk cId="0" sldId="481"/>
        </pc:sldMkLst>
        <pc:spChg chg="mod ord">
          <ac:chgData name="Johnson, Chad" userId="29e26967-ee32-4210-a1e6-19e5305e9c5f" providerId="ADAL" clId="{36BB7A91-7C5C-435B-9911-DFDC5C97F1CD}" dt="2022-04-25T17:18:31.117" v="11" actId="700"/>
          <ac:spMkLst>
            <pc:docMk/>
            <pc:sldMk cId="0" sldId="481"/>
            <ac:spMk id="35842" creationId="{B758D2EF-D33A-4292-82D8-24806735E259}"/>
          </ac:spMkLst>
        </pc:spChg>
        <pc:spChg chg="mod ord">
          <ac:chgData name="Johnson, Chad" userId="29e26967-ee32-4210-a1e6-19e5305e9c5f" providerId="ADAL" clId="{36BB7A91-7C5C-435B-9911-DFDC5C97F1CD}" dt="2022-04-25T17:18:31.117" v="11" actId="700"/>
          <ac:spMkLst>
            <pc:docMk/>
            <pc:sldMk cId="0" sldId="481"/>
            <ac:spMk id="35844" creationId="{C384921F-7761-42C2-B4A7-32D02E691FE1}"/>
          </ac:spMkLst>
        </pc:spChg>
        <pc:graphicFrameChg chg="mod ord">
          <ac:chgData name="Johnson, Chad" userId="29e26967-ee32-4210-a1e6-19e5305e9c5f" providerId="ADAL" clId="{36BB7A91-7C5C-435B-9911-DFDC5C97F1CD}" dt="2022-04-25T17:18:31.117" v="11" actId="700"/>
          <ac:graphicFrameMkLst>
            <pc:docMk/>
            <pc:sldMk cId="0" sldId="481"/>
            <ac:graphicFrameMk id="35846" creationId="{989DE528-827E-4510-8B54-E09D3CA7754B}"/>
          </ac:graphicFrameMkLst>
        </pc:graphicFrameChg>
      </pc:sldChg>
      <pc:sldChg chg="addSp modSp del mod modClrScheme chgLayout">
        <pc:chgData name="Johnson, Chad" userId="29e26967-ee32-4210-a1e6-19e5305e9c5f" providerId="ADAL" clId="{36BB7A91-7C5C-435B-9911-DFDC5C97F1CD}" dt="2022-04-25T17:31:48.259" v="64" actId="2696"/>
        <pc:sldMkLst>
          <pc:docMk/>
          <pc:sldMk cId="1396402476" sldId="483"/>
        </pc:sldMkLst>
        <pc:spChg chg="add mod ord">
          <ac:chgData name="Johnson, Chad" userId="29e26967-ee32-4210-a1e6-19e5305e9c5f" providerId="ADAL" clId="{36BB7A91-7C5C-435B-9911-DFDC5C97F1CD}" dt="2022-04-25T17:18:31.117" v="11" actId="700"/>
          <ac:spMkLst>
            <pc:docMk/>
            <pc:sldMk cId="1396402476" sldId="483"/>
            <ac:spMk id="2" creationId="{94A0E0D0-FD7F-41A7-A37E-C6F8AB3B1D67}"/>
          </ac:spMkLst>
        </pc:spChg>
        <pc:spChg chg="mod ord">
          <ac:chgData name="Johnson, Chad" userId="29e26967-ee32-4210-a1e6-19e5305e9c5f" providerId="ADAL" clId="{36BB7A91-7C5C-435B-9911-DFDC5C97F1CD}" dt="2022-04-25T17:18:31.117" v="11" actId="700"/>
          <ac:spMkLst>
            <pc:docMk/>
            <pc:sldMk cId="1396402476" sldId="483"/>
            <ac:spMk id="37890" creationId="{F858D3A3-D70A-42C7-8280-394B04A7BC22}"/>
          </ac:spMkLst>
        </pc:spChg>
        <pc:spChg chg="mod ord">
          <ac:chgData name="Johnson, Chad" userId="29e26967-ee32-4210-a1e6-19e5305e9c5f" providerId="ADAL" clId="{36BB7A91-7C5C-435B-9911-DFDC5C97F1CD}" dt="2022-04-25T17:18:31.117" v="11" actId="700"/>
          <ac:spMkLst>
            <pc:docMk/>
            <pc:sldMk cId="1396402476" sldId="483"/>
            <ac:spMk id="37892" creationId="{B6FB5F9B-69D3-4BDB-AFAA-2EE296E206B8}"/>
          </ac:spMkLst>
        </pc:spChg>
      </pc:sldChg>
      <pc:sldChg chg="modSp del mod modClrScheme chgLayout">
        <pc:chgData name="Johnson, Chad" userId="29e26967-ee32-4210-a1e6-19e5305e9c5f" providerId="ADAL" clId="{36BB7A91-7C5C-435B-9911-DFDC5C97F1CD}" dt="2022-04-25T17:42:09.192" v="69" actId="2696"/>
        <pc:sldMkLst>
          <pc:docMk/>
          <pc:sldMk cId="0" sldId="484"/>
        </pc:sldMkLst>
        <pc:spChg chg="mod ord">
          <ac:chgData name="Johnson, Chad" userId="29e26967-ee32-4210-a1e6-19e5305e9c5f" providerId="ADAL" clId="{36BB7A91-7C5C-435B-9911-DFDC5C97F1CD}" dt="2022-04-25T17:18:31.117" v="11" actId="700"/>
          <ac:spMkLst>
            <pc:docMk/>
            <pc:sldMk cId="0" sldId="484"/>
            <ac:spMk id="46082" creationId="{8CB0EF66-90D6-4D42-A461-97CECEE17141}"/>
          </ac:spMkLst>
        </pc:spChg>
        <pc:spChg chg="mod ord">
          <ac:chgData name="Johnson, Chad" userId="29e26967-ee32-4210-a1e6-19e5305e9c5f" providerId="ADAL" clId="{36BB7A91-7C5C-435B-9911-DFDC5C97F1CD}" dt="2022-04-25T17:18:31.117" v="11" actId="700"/>
          <ac:spMkLst>
            <pc:docMk/>
            <pc:sldMk cId="0" sldId="484"/>
            <ac:spMk id="46084" creationId="{935E455A-25B8-40D0-B7AF-42813FB67CA1}"/>
          </ac:spMkLst>
        </pc:spChg>
        <pc:graphicFrameChg chg="mod ord">
          <ac:chgData name="Johnson, Chad" userId="29e26967-ee32-4210-a1e6-19e5305e9c5f" providerId="ADAL" clId="{36BB7A91-7C5C-435B-9911-DFDC5C97F1CD}" dt="2022-04-25T17:18:31.117" v="11" actId="700"/>
          <ac:graphicFrameMkLst>
            <pc:docMk/>
            <pc:sldMk cId="0" sldId="484"/>
            <ac:graphicFrameMk id="46086" creationId="{30D6A2E1-D06B-4D8D-84D2-2DB5AAF24320}"/>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5"/>
        </pc:sldMkLst>
        <pc:spChg chg="mod ord">
          <ac:chgData name="Johnson, Chad" userId="29e26967-ee32-4210-a1e6-19e5305e9c5f" providerId="ADAL" clId="{36BB7A91-7C5C-435B-9911-DFDC5C97F1CD}" dt="2022-04-25T17:18:31.117" v="11" actId="700"/>
          <ac:spMkLst>
            <pc:docMk/>
            <pc:sldMk cId="0" sldId="485"/>
            <ac:spMk id="50178" creationId="{3AA8DBA7-9C3A-4256-A31D-41439E750639}"/>
          </ac:spMkLst>
        </pc:spChg>
        <pc:spChg chg="mod ord">
          <ac:chgData name="Johnson, Chad" userId="29e26967-ee32-4210-a1e6-19e5305e9c5f" providerId="ADAL" clId="{36BB7A91-7C5C-435B-9911-DFDC5C97F1CD}" dt="2022-04-25T17:18:31.117" v="11" actId="700"/>
          <ac:spMkLst>
            <pc:docMk/>
            <pc:sldMk cId="0" sldId="485"/>
            <ac:spMk id="50180" creationId="{1F8ABD8F-5430-4675-8A9D-DF0E2816762A}"/>
          </ac:spMkLst>
        </pc:spChg>
        <pc:graphicFrameChg chg="mod ord modGraphic">
          <ac:chgData name="Johnson, Chad" userId="29e26967-ee32-4210-a1e6-19e5305e9c5f" providerId="ADAL" clId="{36BB7A91-7C5C-435B-9911-DFDC5C97F1CD}" dt="2022-04-25T17:42:31.571" v="76" actId="207"/>
          <ac:graphicFrameMkLst>
            <pc:docMk/>
            <pc:sldMk cId="0" sldId="485"/>
            <ac:graphicFrameMk id="50182" creationId="{DF390B39-83B7-47AC-803F-5E68CE545C63}"/>
          </ac:graphicFrameMkLst>
        </pc:graphicFrameChg>
      </pc:sldChg>
      <pc:sldChg chg="modSp del mod modClrScheme chgLayout">
        <pc:chgData name="Johnson, Chad" userId="29e26967-ee32-4210-a1e6-19e5305e9c5f" providerId="ADAL" clId="{36BB7A91-7C5C-435B-9911-DFDC5C97F1CD}" dt="2022-04-25T18:07:27.305" v="205" actId="2696"/>
        <pc:sldMkLst>
          <pc:docMk/>
          <pc:sldMk cId="0" sldId="486"/>
        </pc:sldMkLst>
        <pc:spChg chg="mod ord">
          <ac:chgData name="Johnson, Chad" userId="29e26967-ee32-4210-a1e6-19e5305e9c5f" providerId="ADAL" clId="{36BB7A91-7C5C-435B-9911-DFDC5C97F1CD}" dt="2022-04-25T17:18:31.117" v="11" actId="700"/>
          <ac:spMkLst>
            <pc:docMk/>
            <pc:sldMk cId="0" sldId="486"/>
            <ac:spMk id="52226" creationId="{A1CE695F-37F7-4F04-B17E-EA406FF6B535}"/>
          </ac:spMkLst>
        </pc:spChg>
        <pc:spChg chg="mod ord">
          <ac:chgData name="Johnson, Chad" userId="29e26967-ee32-4210-a1e6-19e5305e9c5f" providerId="ADAL" clId="{36BB7A91-7C5C-435B-9911-DFDC5C97F1CD}" dt="2022-04-25T17:18:31.117" v="11" actId="700"/>
          <ac:spMkLst>
            <pc:docMk/>
            <pc:sldMk cId="0" sldId="486"/>
            <ac:spMk id="52228" creationId="{F1400533-92C8-4CFF-8BBF-3187DA4FCB75}"/>
          </ac:spMkLst>
        </pc:spChg>
        <pc:graphicFrameChg chg="mod ord modGraphic">
          <ac:chgData name="Johnson, Chad" userId="29e26967-ee32-4210-a1e6-19e5305e9c5f" providerId="ADAL" clId="{36BB7A91-7C5C-435B-9911-DFDC5C97F1CD}" dt="2022-04-25T17:43:23.039" v="79" actId="207"/>
          <ac:graphicFrameMkLst>
            <pc:docMk/>
            <pc:sldMk cId="0" sldId="486"/>
            <ac:graphicFrameMk id="52230" creationId="{7D5CE9D6-4E47-42D1-933E-960C7B31A8BE}"/>
          </ac:graphicFrameMkLst>
        </pc:graphicFrameChg>
      </pc:sldChg>
      <pc:sldChg chg="modSp del mod modClrScheme delDesignElem chgLayout">
        <pc:chgData name="Johnson, Chad" userId="29e26967-ee32-4210-a1e6-19e5305e9c5f" providerId="ADAL" clId="{36BB7A91-7C5C-435B-9911-DFDC5C97F1CD}" dt="2022-04-25T17:55:00.641" v="110" actId="2696"/>
        <pc:sldMkLst>
          <pc:docMk/>
          <pc:sldMk cId="667486868" sldId="491"/>
        </pc:sldMkLst>
        <pc:spChg chg="mod ord">
          <ac:chgData name="Johnson, Chad" userId="29e26967-ee32-4210-a1e6-19e5305e9c5f" providerId="ADAL" clId="{36BB7A91-7C5C-435B-9911-DFDC5C97F1CD}" dt="2022-04-25T17:18:31.117" v="11" actId="700"/>
          <ac:spMkLst>
            <pc:docMk/>
            <pc:sldMk cId="667486868" sldId="491"/>
            <ac:spMk id="58370" creationId="{DDA14331-3615-4558-8DB4-C053CC3DD6F4}"/>
          </ac:spMkLst>
        </pc:spChg>
        <pc:spChg chg="mod ord">
          <ac:chgData name="Johnson, Chad" userId="29e26967-ee32-4210-a1e6-19e5305e9c5f" providerId="ADAL" clId="{36BB7A91-7C5C-435B-9911-DFDC5C97F1CD}" dt="2022-04-25T17:18:31.117" v="11" actId="700"/>
          <ac:spMkLst>
            <pc:docMk/>
            <pc:sldMk cId="667486868" sldId="491"/>
            <ac:spMk id="58372" creationId="{4F3F48AE-261B-4A97-820C-0560B7806664}"/>
          </ac:spMkLst>
        </pc:spChg>
        <pc:graphicFrameChg chg="mod ord">
          <ac:chgData name="Johnson, Chad" userId="29e26967-ee32-4210-a1e6-19e5305e9c5f" providerId="ADAL" clId="{36BB7A91-7C5C-435B-9911-DFDC5C97F1CD}" dt="2022-04-25T17:18:31.117" v="11" actId="700"/>
          <ac:graphicFrameMkLst>
            <pc:docMk/>
            <pc:sldMk cId="667486868" sldId="491"/>
            <ac:graphicFrameMk id="58374" creationId="{9BD2CAB6-E033-4626-A539-60892CDDA9B3}"/>
          </ac:graphicFrameMkLst>
        </pc:graphicFrameChg>
      </pc:sldChg>
      <pc:sldChg chg="modSp mod modClrScheme chgLayout">
        <pc:chgData name="Johnson, Chad" userId="29e26967-ee32-4210-a1e6-19e5305e9c5f" providerId="ADAL" clId="{36BB7A91-7C5C-435B-9911-DFDC5C97F1CD}" dt="2022-04-25T17:45:39.538" v="97" actId="6549"/>
        <pc:sldMkLst>
          <pc:docMk/>
          <pc:sldMk cId="0" sldId="495"/>
        </pc:sldMkLst>
        <pc:spChg chg="mod ord">
          <ac:chgData name="Johnson, Chad" userId="29e26967-ee32-4210-a1e6-19e5305e9c5f" providerId="ADAL" clId="{36BB7A91-7C5C-435B-9911-DFDC5C97F1CD}" dt="2022-04-25T17:45:39.538" v="97" actId="6549"/>
          <ac:spMkLst>
            <pc:docMk/>
            <pc:sldMk cId="0" sldId="495"/>
            <ac:spMk id="2" creationId="{5F37E6E7-B8EC-43D4-B41D-EA8D9B1342C0}"/>
          </ac:spMkLst>
        </pc:spChg>
        <pc:spChg chg="mod ord">
          <ac:chgData name="Johnson, Chad" userId="29e26967-ee32-4210-a1e6-19e5305e9c5f" providerId="ADAL" clId="{36BB7A91-7C5C-435B-9911-DFDC5C97F1CD}" dt="2022-04-25T17:18:31.117" v="11" actId="700"/>
          <ac:spMkLst>
            <pc:docMk/>
            <pc:sldMk cId="0" sldId="495"/>
            <ac:spMk id="68610" creationId="{738EC467-3A76-422C-8904-F6F7DBE9100F}"/>
          </ac:spMkLst>
        </pc:spChg>
        <pc:spChg chg="mod ord">
          <ac:chgData name="Johnson, Chad" userId="29e26967-ee32-4210-a1e6-19e5305e9c5f" providerId="ADAL" clId="{36BB7A91-7C5C-435B-9911-DFDC5C97F1CD}" dt="2022-04-25T17:18:31.117" v="11" actId="700"/>
          <ac:spMkLst>
            <pc:docMk/>
            <pc:sldMk cId="0" sldId="495"/>
            <ac:spMk id="68612" creationId="{6A60A8C8-0D02-49D4-8545-BF1AB7A9FE15}"/>
          </ac:spMkLst>
        </pc:spChg>
      </pc:sldChg>
      <pc:sldChg chg="modSp del mod modClrScheme chgLayout">
        <pc:chgData name="Johnson, Chad" userId="29e26967-ee32-4210-a1e6-19e5305e9c5f" providerId="ADAL" clId="{36BB7A91-7C5C-435B-9911-DFDC5C97F1CD}" dt="2022-04-25T17:46:30.584" v="102" actId="2696"/>
        <pc:sldMkLst>
          <pc:docMk/>
          <pc:sldMk cId="3394588646" sldId="496"/>
        </pc:sldMkLst>
        <pc:spChg chg="mod ord">
          <ac:chgData name="Johnson, Chad" userId="29e26967-ee32-4210-a1e6-19e5305e9c5f" providerId="ADAL" clId="{36BB7A91-7C5C-435B-9911-DFDC5C97F1CD}" dt="2022-04-25T17:46:08.843" v="100" actId="6549"/>
          <ac:spMkLst>
            <pc:docMk/>
            <pc:sldMk cId="3394588646" sldId="496"/>
            <ac:spMk id="2" creationId="{37B4128F-1D33-4F90-897D-BBF55EAB7B23}"/>
          </ac:spMkLst>
        </pc:spChg>
        <pc:spChg chg="mod ord">
          <ac:chgData name="Johnson, Chad" userId="29e26967-ee32-4210-a1e6-19e5305e9c5f" providerId="ADAL" clId="{36BB7A91-7C5C-435B-9911-DFDC5C97F1CD}" dt="2022-04-25T17:18:31.117" v="11" actId="700"/>
          <ac:spMkLst>
            <pc:docMk/>
            <pc:sldMk cId="3394588646" sldId="496"/>
            <ac:spMk id="68610" creationId="{738EC467-3A76-422C-8904-F6F7DBE9100F}"/>
          </ac:spMkLst>
        </pc:spChg>
        <pc:spChg chg="mod ord">
          <ac:chgData name="Johnson, Chad" userId="29e26967-ee32-4210-a1e6-19e5305e9c5f" providerId="ADAL" clId="{36BB7A91-7C5C-435B-9911-DFDC5C97F1CD}" dt="2022-04-25T17:18:31.117" v="11" actId="700"/>
          <ac:spMkLst>
            <pc:docMk/>
            <pc:sldMk cId="3394588646" sldId="496"/>
            <ac:spMk id="68612" creationId="{6A60A8C8-0D02-49D4-8545-BF1AB7A9FE15}"/>
          </ac:spMkLst>
        </pc:spChg>
      </pc:sldChg>
      <pc:sldChg chg="modSp del mod modClrScheme chgLayout">
        <pc:chgData name="Johnson, Chad" userId="29e26967-ee32-4210-a1e6-19e5305e9c5f" providerId="ADAL" clId="{36BB7A91-7C5C-435B-9911-DFDC5C97F1CD}" dt="2022-04-25T17:49:04.623" v="106" actId="2696"/>
        <pc:sldMkLst>
          <pc:docMk/>
          <pc:sldMk cId="3448106901" sldId="499"/>
        </pc:sldMkLst>
        <pc:spChg chg="mod ord">
          <ac:chgData name="Johnson, Chad" userId="29e26967-ee32-4210-a1e6-19e5305e9c5f" providerId="ADAL" clId="{36BB7A91-7C5C-435B-9911-DFDC5C97F1CD}" dt="2022-04-25T17:18:31.117" v="11" actId="700"/>
          <ac:spMkLst>
            <pc:docMk/>
            <pc:sldMk cId="3448106901" sldId="499"/>
            <ac:spMk id="76802" creationId="{E3334D92-CD00-4E8C-8839-CC65E3BA93F1}"/>
          </ac:spMkLst>
        </pc:spChg>
        <pc:spChg chg="mod ord">
          <ac:chgData name="Johnson, Chad" userId="29e26967-ee32-4210-a1e6-19e5305e9c5f" providerId="ADAL" clId="{36BB7A91-7C5C-435B-9911-DFDC5C97F1CD}" dt="2022-04-25T17:18:31.117" v="11" actId="700"/>
          <ac:spMkLst>
            <pc:docMk/>
            <pc:sldMk cId="3448106901" sldId="499"/>
            <ac:spMk id="76804" creationId="{978FCA56-D1CD-4525-AA9E-0C94B19E163D}"/>
          </ac:spMkLst>
        </pc:spChg>
        <pc:graphicFrameChg chg="mod ord">
          <ac:chgData name="Johnson, Chad" userId="29e26967-ee32-4210-a1e6-19e5305e9c5f" providerId="ADAL" clId="{36BB7A91-7C5C-435B-9911-DFDC5C97F1CD}" dt="2022-04-25T17:18:31.117" v="11" actId="700"/>
          <ac:graphicFrameMkLst>
            <pc:docMk/>
            <pc:sldMk cId="3448106901" sldId="499"/>
            <ac:graphicFrameMk id="76806" creationId="{498A9C58-4D57-4B8C-8BA0-F623C3F1F6F9}"/>
          </ac:graphicFrameMkLst>
        </pc:graphicFrameChg>
      </pc:sldChg>
      <pc:sldChg chg="modSp del mod modClrScheme chgLayout">
        <pc:chgData name="Johnson, Chad" userId="29e26967-ee32-4210-a1e6-19e5305e9c5f" providerId="ADAL" clId="{36BB7A91-7C5C-435B-9911-DFDC5C97F1CD}" dt="2022-04-25T17:49:08.745" v="107" actId="2696"/>
        <pc:sldMkLst>
          <pc:docMk/>
          <pc:sldMk cId="3773893887" sldId="500"/>
        </pc:sldMkLst>
        <pc:spChg chg="mod ord">
          <ac:chgData name="Johnson, Chad" userId="29e26967-ee32-4210-a1e6-19e5305e9c5f" providerId="ADAL" clId="{36BB7A91-7C5C-435B-9911-DFDC5C97F1CD}" dt="2022-04-25T17:18:31.117" v="11" actId="700"/>
          <ac:spMkLst>
            <pc:docMk/>
            <pc:sldMk cId="3773893887" sldId="500"/>
            <ac:spMk id="78850" creationId="{A441D78A-B590-4F1C-97F2-01541B13B63C}"/>
          </ac:spMkLst>
        </pc:spChg>
        <pc:spChg chg="mod ord">
          <ac:chgData name="Johnson, Chad" userId="29e26967-ee32-4210-a1e6-19e5305e9c5f" providerId="ADAL" clId="{36BB7A91-7C5C-435B-9911-DFDC5C97F1CD}" dt="2022-04-25T17:18:31.289" v="16" actId="27636"/>
          <ac:spMkLst>
            <pc:docMk/>
            <pc:sldMk cId="3773893887" sldId="500"/>
            <ac:spMk id="78851" creationId="{434A8775-1410-481A-A0D8-6000D25524FB}"/>
          </ac:spMkLst>
        </pc:spChg>
        <pc:spChg chg="mod ord">
          <ac:chgData name="Johnson, Chad" userId="29e26967-ee32-4210-a1e6-19e5305e9c5f" providerId="ADAL" clId="{36BB7A91-7C5C-435B-9911-DFDC5C97F1CD}" dt="2022-04-25T17:18:31.117" v="11" actId="700"/>
          <ac:spMkLst>
            <pc:docMk/>
            <pc:sldMk cId="3773893887" sldId="500"/>
            <ac:spMk id="78852" creationId="{6B402E5A-17A8-4A35-8F7B-2CDF2E23029A}"/>
          </ac:spMkLst>
        </pc:spChg>
      </pc:sldChg>
      <pc:sldChg chg="addSp modSp del mod modClrScheme delDesignElem chgLayout">
        <pc:chgData name="Johnson, Chad" userId="29e26967-ee32-4210-a1e6-19e5305e9c5f" providerId="ADAL" clId="{36BB7A91-7C5C-435B-9911-DFDC5C97F1CD}" dt="2022-04-25T17:49:13.225" v="108" actId="2696"/>
        <pc:sldMkLst>
          <pc:docMk/>
          <pc:sldMk cId="3036152222" sldId="501"/>
        </pc:sldMkLst>
        <pc:spChg chg="add mod ord">
          <ac:chgData name="Johnson, Chad" userId="29e26967-ee32-4210-a1e6-19e5305e9c5f" providerId="ADAL" clId="{36BB7A91-7C5C-435B-9911-DFDC5C97F1CD}" dt="2022-04-25T17:18:31.117" v="11" actId="700"/>
          <ac:spMkLst>
            <pc:docMk/>
            <pc:sldMk cId="3036152222" sldId="501"/>
            <ac:spMk id="3" creationId="{07FBDC47-5E5F-4BE7-83DF-2FC3FCC845AD}"/>
          </ac:spMkLst>
        </pc:spChg>
        <pc:spChg chg="mod ord">
          <ac:chgData name="Johnson, Chad" userId="29e26967-ee32-4210-a1e6-19e5305e9c5f" providerId="ADAL" clId="{36BB7A91-7C5C-435B-9911-DFDC5C97F1CD}" dt="2022-04-25T17:18:31.117" v="11" actId="700"/>
          <ac:spMkLst>
            <pc:docMk/>
            <pc:sldMk cId="3036152222" sldId="501"/>
            <ac:spMk id="80898" creationId="{D221991E-6FB9-4956-A6A4-1A6F2F822605}"/>
          </ac:spMkLst>
        </pc:spChg>
        <pc:spChg chg="mod ord">
          <ac:chgData name="Johnson, Chad" userId="29e26967-ee32-4210-a1e6-19e5305e9c5f" providerId="ADAL" clId="{36BB7A91-7C5C-435B-9911-DFDC5C97F1CD}" dt="2022-04-25T17:18:31.117" v="11" actId="700"/>
          <ac:spMkLst>
            <pc:docMk/>
            <pc:sldMk cId="3036152222" sldId="501"/>
            <ac:spMk id="80900" creationId="{DE2AE404-DF63-4B60-B2B5-90BA0357C7C8}"/>
          </ac:spMkLst>
        </pc:spChg>
      </pc:sldChg>
      <pc:sldChg chg="modSp del mod modClrScheme delDesignElem chgLayout">
        <pc:chgData name="Johnson, Chad" userId="29e26967-ee32-4210-a1e6-19e5305e9c5f" providerId="ADAL" clId="{36BB7A91-7C5C-435B-9911-DFDC5C97F1CD}" dt="2022-04-25T17:49:16.970" v="109" actId="2696"/>
        <pc:sldMkLst>
          <pc:docMk/>
          <pc:sldMk cId="3850636553" sldId="502"/>
        </pc:sldMkLst>
        <pc:spChg chg="mod ord">
          <ac:chgData name="Johnson, Chad" userId="29e26967-ee32-4210-a1e6-19e5305e9c5f" providerId="ADAL" clId="{36BB7A91-7C5C-435B-9911-DFDC5C97F1CD}" dt="2022-04-25T17:18:31.117" v="11" actId="700"/>
          <ac:spMkLst>
            <pc:docMk/>
            <pc:sldMk cId="3850636553" sldId="502"/>
            <ac:spMk id="82946" creationId="{DEEAB4E8-26BF-4D7B-AE86-F3323F193A1D}"/>
          </ac:spMkLst>
        </pc:spChg>
        <pc:spChg chg="mod ord">
          <ac:chgData name="Johnson, Chad" userId="29e26967-ee32-4210-a1e6-19e5305e9c5f" providerId="ADAL" clId="{36BB7A91-7C5C-435B-9911-DFDC5C97F1CD}" dt="2022-04-25T17:18:31.117" v="11" actId="700"/>
          <ac:spMkLst>
            <pc:docMk/>
            <pc:sldMk cId="3850636553" sldId="502"/>
            <ac:spMk id="82948" creationId="{2BEFE0A1-CC31-4BF8-87F5-793614293216}"/>
          </ac:spMkLst>
        </pc:spChg>
        <pc:graphicFrameChg chg="mod ord">
          <ac:chgData name="Johnson, Chad" userId="29e26967-ee32-4210-a1e6-19e5305e9c5f" providerId="ADAL" clId="{36BB7A91-7C5C-435B-9911-DFDC5C97F1CD}" dt="2022-04-25T17:18:31.117" v="11" actId="700"/>
          <ac:graphicFrameMkLst>
            <pc:docMk/>
            <pc:sldMk cId="3850636553" sldId="502"/>
            <ac:graphicFrameMk id="82950" creationId="{00000000-0000-0000-0000-000000000000}"/>
          </ac:graphicFrameMkLst>
        </pc:graphicFrameChg>
      </pc:sldChg>
      <pc:sldChg chg="modSp del mod chgLayout">
        <pc:chgData name="Johnson, Chad" userId="29e26967-ee32-4210-a1e6-19e5305e9c5f" providerId="ADAL" clId="{36BB7A91-7C5C-435B-9911-DFDC5C97F1CD}" dt="2022-04-25T18:07:42.348" v="207" actId="2696"/>
        <pc:sldMkLst>
          <pc:docMk/>
          <pc:sldMk cId="231084678" sldId="581"/>
        </pc:sldMkLst>
        <pc:spChg chg="mod ord">
          <ac:chgData name="Johnson, Chad" userId="29e26967-ee32-4210-a1e6-19e5305e9c5f" providerId="ADAL" clId="{36BB7A91-7C5C-435B-9911-DFDC5C97F1CD}" dt="2022-04-25T17:18:31.117" v="11" actId="700"/>
          <ac:spMkLst>
            <pc:docMk/>
            <pc:sldMk cId="231084678" sldId="581"/>
            <ac:spMk id="2" creationId="{F6BA1DA1-23CA-466E-9C00-93CE35E87C17}"/>
          </ac:spMkLst>
        </pc:spChg>
        <pc:spChg chg="mod ord">
          <ac:chgData name="Johnson, Chad" userId="29e26967-ee32-4210-a1e6-19e5305e9c5f" providerId="ADAL" clId="{36BB7A91-7C5C-435B-9911-DFDC5C97F1CD}" dt="2022-04-25T17:26:09.790" v="58" actId="20577"/>
          <ac:spMkLst>
            <pc:docMk/>
            <pc:sldMk cId="231084678" sldId="581"/>
            <ac:spMk id="3" creationId="{275EEC28-147A-4231-8E70-F2D296A97A40}"/>
          </ac:spMkLst>
        </pc:spChg>
      </pc:sldChg>
      <pc:sldChg chg="modSp mod chgLayout">
        <pc:chgData name="Johnson, Chad" userId="29e26967-ee32-4210-a1e6-19e5305e9c5f" providerId="ADAL" clId="{36BB7A91-7C5C-435B-9911-DFDC5C97F1CD}" dt="2022-04-25T17:19:52.004" v="28" actId="120"/>
        <pc:sldMkLst>
          <pc:docMk/>
          <pc:sldMk cId="466443423" sldId="582"/>
        </pc:sldMkLst>
        <pc:spChg chg="mod ord">
          <ac:chgData name="Johnson, Chad" userId="29e26967-ee32-4210-a1e6-19e5305e9c5f" providerId="ADAL" clId="{36BB7A91-7C5C-435B-9911-DFDC5C97F1CD}" dt="2022-04-25T17:19:52.004" v="28" actId="120"/>
          <ac:spMkLst>
            <pc:docMk/>
            <pc:sldMk cId="466443423" sldId="582"/>
            <ac:spMk id="27650" creationId="{00000000-0000-0000-0000-000000000000}"/>
          </ac:spMkLst>
        </pc:spChg>
        <pc:spChg chg="mod ord">
          <ac:chgData name="Johnson, Chad" userId="29e26967-ee32-4210-a1e6-19e5305e9c5f" providerId="ADAL" clId="{36BB7A91-7C5C-435B-9911-DFDC5C97F1CD}" dt="2022-04-25T17:18:31.206" v="12" actId="27636"/>
          <ac:spMkLst>
            <pc:docMk/>
            <pc:sldMk cId="466443423" sldId="582"/>
            <ac:spMk id="27651" creationId="{00000000-0000-0000-0000-000000000000}"/>
          </ac:spMkLst>
        </pc:spChg>
      </pc:sldChg>
      <pc:sldChg chg="addSp modSp del mod modClrScheme chgLayout">
        <pc:chgData name="Johnson, Chad" userId="29e26967-ee32-4210-a1e6-19e5305e9c5f" providerId="ADAL" clId="{36BB7A91-7C5C-435B-9911-DFDC5C97F1CD}" dt="2022-04-25T17:26:16.477" v="59" actId="2696"/>
        <pc:sldMkLst>
          <pc:docMk/>
          <pc:sldMk cId="4164896449" sldId="583"/>
        </pc:sldMkLst>
        <pc:spChg chg="mod ord">
          <ac:chgData name="Johnson, Chad" userId="29e26967-ee32-4210-a1e6-19e5305e9c5f" providerId="ADAL" clId="{36BB7A91-7C5C-435B-9911-DFDC5C97F1CD}" dt="2022-04-25T17:18:31.117" v="11" actId="700"/>
          <ac:spMkLst>
            <pc:docMk/>
            <pc:sldMk cId="4164896449" sldId="583"/>
            <ac:spMk id="2" creationId="{3A100EB3-E260-4B2D-BCFB-333F486B47CC}"/>
          </ac:spMkLst>
        </pc:spChg>
        <pc:spChg chg="add mod ord">
          <ac:chgData name="Johnson, Chad" userId="29e26967-ee32-4210-a1e6-19e5305e9c5f" providerId="ADAL" clId="{36BB7A91-7C5C-435B-9911-DFDC5C97F1CD}" dt="2022-04-25T17:18:31.117" v="11" actId="700"/>
          <ac:spMkLst>
            <pc:docMk/>
            <pc:sldMk cId="4164896449" sldId="583"/>
            <ac:spMk id="3" creationId="{5732BA11-4E54-412D-AED7-ACD69C9EADB1}"/>
          </ac:spMkLst>
        </pc:spChg>
      </pc:sldChg>
      <pc:sldChg chg="modSp mod modClrScheme chgLayout">
        <pc:chgData name="Johnson, Chad" userId="29e26967-ee32-4210-a1e6-19e5305e9c5f" providerId="ADAL" clId="{36BB7A91-7C5C-435B-9911-DFDC5C97F1CD}" dt="2022-04-25T17:23:05.491" v="41" actId="14100"/>
        <pc:sldMkLst>
          <pc:docMk/>
          <pc:sldMk cId="1264020351" sldId="585"/>
        </pc:sldMkLst>
        <pc:spChg chg="mod">
          <ac:chgData name="Johnson, Chad" userId="29e26967-ee32-4210-a1e6-19e5305e9c5f" providerId="ADAL" clId="{36BB7A91-7C5C-435B-9911-DFDC5C97F1CD}" dt="2022-04-25T17:23:05.491" v="41" actId="14100"/>
          <ac:spMkLst>
            <pc:docMk/>
            <pc:sldMk cId="1264020351" sldId="585"/>
            <ac:spMk id="5" creationId="{97CF146C-55FE-40B4-8ACD-33814B3236DF}"/>
          </ac:spMkLst>
        </pc:spChg>
        <pc:spChg chg="mod ord">
          <ac:chgData name="Johnson, Chad" userId="29e26967-ee32-4210-a1e6-19e5305e9c5f" providerId="ADAL" clId="{36BB7A91-7C5C-435B-9911-DFDC5C97F1CD}" dt="2022-04-25T17:18:31.117" v="11" actId="700"/>
          <ac:spMkLst>
            <pc:docMk/>
            <pc:sldMk cId="1264020351" sldId="585"/>
            <ac:spMk id="66563" creationId="{487EBB5D-6C63-462D-9FA2-4260589C4FB4}"/>
          </ac:spMkLst>
        </pc:spChg>
        <pc:spChg chg="mod ord">
          <ac:chgData name="Johnson, Chad" userId="29e26967-ee32-4210-a1e6-19e5305e9c5f" providerId="ADAL" clId="{36BB7A91-7C5C-435B-9911-DFDC5C97F1CD}" dt="2022-04-25T17:22:58.700" v="39" actId="120"/>
          <ac:spMkLst>
            <pc:docMk/>
            <pc:sldMk cId="1264020351" sldId="585"/>
            <ac:spMk id="68611" creationId="{1B75F534-D5AC-4ED1-8EEB-CEE0D4C550AA}"/>
          </ac:spMkLst>
        </pc:spChg>
      </pc:sldChg>
      <pc:sldChg chg="modSp add mod">
        <pc:chgData name="Johnson, Chad" userId="29e26967-ee32-4210-a1e6-19e5305e9c5f" providerId="ADAL" clId="{36BB7A91-7C5C-435B-9911-DFDC5C97F1CD}" dt="2022-04-25T17:45:55.013" v="98" actId="6549"/>
        <pc:sldMkLst>
          <pc:docMk/>
          <pc:sldMk cId="1382975157" sldId="586"/>
        </pc:sldMkLst>
        <pc:spChg chg="mod">
          <ac:chgData name="Johnson, Chad" userId="29e26967-ee32-4210-a1e6-19e5305e9c5f" providerId="ADAL" clId="{36BB7A91-7C5C-435B-9911-DFDC5C97F1CD}" dt="2022-04-25T17:45:55.013" v="98" actId="6549"/>
          <ac:spMkLst>
            <pc:docMk/>
            <pc:sldMk cId="1382975157" sldId="586"/>
            <ac:spMk id="2" creationId="{5F37E6E7-B8EC-43D4-B41D-EA8D9B1342C0}"/>
          </ac:spMkLst>
        </pc:spChg>
      </pc:sldChg>
      <pc:sldChg chg="modSp del mod chgLayout">
        <pc:chgData name="Johnson, Chad" userId="29e26967-ee32-4210-a1e6-19e5305e9c5f" providerId="ADAL" clId="{36BB7A91-7C5C-435B-9911-DFDC5C97F1CD}" dt="2022-04-25T18:04:51.417" v="192" actId="2696"/>
        <pc:sldMkLst>
          <pc:docMk/>
          <pc:sldMk cId="0" sldId="587"/>
        </pc:sldMkLst>
        <pc:spChg chg="mod ord">
          <ac:chgData name="Johnson, Chad" userId="29e26967-ee32-4210-a1e6-19e5305e9c5f" providerId="ADAL" clId="{36BB7A91-7C5C-435B-9911-DFDC5C97F1CD}" dt="2022-04-25T17:55:17.288" v="124" actId="700"/>
          <ac:spMkLst>
            <pc:docMk/>
            <pc:sldMk cId="0" sldId="587"/>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7"/>
            <ac:spMk id="3" creationId="{00000000-0000-0000-0000-000000000000}"/>
          </ac:spMkLst>
        </pc:spChg>
      </pc:sldChg>
      <pc:sldChg chg="modSp add del mod">
        <pc:chgData name="Johnson, Chad" userId="29e26967-ee32-4210-a1e6-19e5305e9c5f" providerId="ADAL" clId="{36BB7A91-7C5C-435B-9911-DFDC5C97F1CD}" dt="2022-04-25T17:46:30.584" v="102" actId="2696"/>
        <pc:sldMkLst>
          <pc:docMk/>
          <pc:sldMk cId="1240063815" sldId="587"/>
        </pc:sldMkLst>
        <pc:spChg chg="mod">
          <ac:chgData name="Johnson, Chad" userId="29e26967-ee32-4210-a1e6-19e5305e9c5f" providerId="ADAL" clId="{36BB7A91-7C5C-435B-9911-DFDC5C97F1CD}" dt="2022-04-25T17:46:13.430" v="101" actId="6549"/>
          <ac:spMkLst>
            <pc:docMk/>
            <pc:sldMk cId="1240063815" sldId="587"/>
            <ac:spMk id="2" creationId="{37B4128F-1D33-4F90-897D-BBF55EAB7B23}"/>
          </ac:spMkLst>
        </pc:spChg>
      </pc:sldChg>
      <pc:sldChg chg="modSp mod chgLayout">
        <pc:chgData name="Johnson, Chad" userId="29e26967-ee32-4210-a1e6-19e5305e9c5f" providerId="ADAL" clId="{36BB7A91-7C5C-435B-9911-DFDC5C97F1CD}" dt="2022-04-25T18:05:54.732" v="200" actId="255"/>
        <pc:sldMkLst>
          <pc:docMk/>
          <pc:sldMk cId="0" sldId="588"/>
        </pc:sldMkLst>
        <pc:spChg chg="mod ord">
          <ac:chgData name="Johnson, Chad" userId="29e26967-ee32-4210-a1e6-19e5305e9c5f" providerId="ADAL" clId="{36BB7A91-7C5C-435B-9911-DFDC5C97F1CD}" dt="2022-04-25T18:04:39.934" v="191" actId="6549"/>
          <ac:spMkLst>
            <pc:docMk/>
            <pc:sldMk cId="0" sldId="588"/>
            <ac:spMk id="2" creationId="{00000000-0000-0000-0000-000000000000}"/>
          </ac:spMkLst>
        </pc:spChg>
        <pc:spChg chg="mod ord">
          <ac:chgData name="Johnson, Chad" userId="29e26967-ee32-4210-a1e6-19e5305e9c5f" providerId="ADAL" clId="{36BB7A91-7C5C-435B-9911-DFDC5C97F1CD}" dt="2022-04-25T18:05:54.732" v="200" actId="255"/>
          <ac:spMkLst>
            <pc:docMk/>
            <pc:sldMk cId="0" sldId="588"/>
            <ac:spMk id="3" creationId="{00000000-0000-0000-0000-000000000000}"/>
          </ac:spMkLst>
        </pc:spChg>
      </pc:sldChg>
      <pc:sldChg chg="modSp del mod chgLayout">
        <pc:chgData name="Johnson, Chad" userId="29e26967-ee32-4210-a1e6-19e5305e9c5f" providerId="ADAL" clId="{36BB7A91-7C5C-435B-9911-DFDC5C97F1CD}" dt="2022-04-25T18:02:56.191" v="187" actId="2696"/>
        <pc:sldMkLst>
          <pc:docMk/>
          <pc:sldMk cId="0" sldId="589"/>
        </pc:sldMkLst>
        <pc:spChg chg="mod ord">
          <ac:chgData name="Johnson, Chad" userId="29e26967-ee32-4210-a1e6-19e5305e9c5f" providerId="ADAL" clId="{36BB7A91-7C5C-435B-9911-DFDC5C97F1CD}" dt="2022-04-25T17:55:17.288" v="124" actId="700"/>
          <ac:spMkLst>
            <pc:docMk/>
            <pc:sldMk cId="0" sldId="589"/>
            <ac:spMk id="2" creationId="{00000000-0000-0000-0000-000000000000}"/>
          </ac:spMkLst>
        </pc:spChg>
        <pc:spChg chg="mod ord">
          <ac:chgData name="Johnson, Chad" userId="29e26967-ee32-4210-a1e6-19e5305e9c5f" providerId="ADAL" clId="{36BB7A91-7C5C-435B-9911-DFDC5C97F1CD}" dt="2022-04-25T17:55:17.288" v="124" actId="700"/>
          <ac:spMkLst>
            <pc:docMk/>
            <pc:sldMk cId="0" sldId="589"/>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5596F-5A5A-4665-978D-F4646765D3A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CBFFDD8-AF20-4EC2-A4F9-894635668EEC}">
      <dgm:prSet custT="1"/>
      <dgm:spPr/>
      <dgm:t>
        <a:bodyPr/>
        <a:lstStyle/>
        <a:p>
          <a:r>
            <a:rPr lang="en-CA" sz="2400"/>
            <a:t>Natural</a:t>
          </a:r>
          <a:endParaRPr lang="en-US" sz="2400"/>
        </a:p>
      </dgm:t>
    </dgm:pt>
    <dgm:pt modelId="{AE73FA1E-F849-48C2-B2D6-6E107CD28123}" type="parTrans" cxnId="{C9979BC9-2FC7-4626-BEA1-44BC60423D86}">
      <dgm:prSet/>
      <dgm:spPr/>
      <dgm:t>
        <a:bodyPr/>
        <a:lstStyle/>
        <a:p>
          <a:endParaRPr lang="en-US"/>
        </a:p>
      </dgm:t>
    </dgm:pt>
    <dgm:pt modelId="{EE52C3F8-D5FE-4930-AADC-9D85211BD16F}" type="sibTrans" cxnId="{C9979BC9-2FC7-4626-BEA1-44BC60423D86}">
      <dgm:prSet/>
      <dgm:spPr/>
      <dgm:t>
        <a:bodyPr/>
        <a:lstStyle/>
        <a:p>
          <a:endParaRPr lang="en-US"/>
        </a:p>
      </dgm:t>
    </dgm:pt>
    <dgm:pt modelId="{534555CE-30BA-40B6-9C56-D3ABC55C5F25}">
      <dgm:prSet custT="1"/>
      <dgm:spPr/>
      <dgm:t>
        <a:bodyPr/>
        <a:lstStyle/>
        <a:p>
          <a:r>
            <a:rPr lang="en-CA" sz="2300"/>
            <a:t>Industrial/</a:t>
          </a:r>
          <a:br>
            <a:rPr lang="en-CA" sz="2300"/>
          </a:br>
          <a:r>
            <a:rPr lang="en-CA" sz="2300"/>
            <a:t>Environmental</a:t>
          </a:r>
          <a:endParaRPr lang="en-US" sz="2300"/>
        </a:p>
      </dgm:t>
    </dgm:pt>
    <dgm:pt modelId="{E674D2C8-D84F-4A5D-B9E9-93D28B3A51C9}" type="parTrans" cxnId="{028F9CDD-350F-4734-8CEB-6B56A561FB25}">
      <dgm:prSet/>
      <dgm:spPr/>
      <dgm:t>
        <a:bodyPr/>
        <a:lstStyle/>
        <a:p>
          <a:endParaRPr lang="en-US"/>
        </a:p>
      </dgm:t>
    </dgm:pt>
    <dgm:pt modelId="{489D5BAE-325B-4931-A903-94BEE9898D9B}" type="sibTrans" cxnId="{028F9CDD-350F-4734-8CEB-6B56A561FB25}">
      <dgm:prSet/>
      <dgm:spPr/>
      <dgm:t>
        <a:bodyPr/>
        <a:lstStyle/>
        <a:p>
          <a:endParaRPr lang="en-US"/>
        </a:p>
      </dgm:t>
    </dgm:pt>
    <dgm:pt modelId="{E6A40707-31AD-4623-A71F-6FF237E0594E}">
      <dgm:prSet custT="1"/>
      <dgm:spPr/>
      <dgm:t>
        <a:bodyPr/>
        <a:lstStyle/>
        <a:p>
          <a:r>
            <a:rPr lang="en-CA" sz="2400"/>
            <a:t>Building</a:t>
          </a:r>
          <a:endParaRPr lang="en-US" sz="2400"/>
        </a:p>
      </dgm:t>
    </dgm:pt>
    <dgm:pt modelId="{64F7F4A1-E15C-4AD0-8353-B741F86ECCAA}" type="parTrans" cxnId="{BA1E7C56-8202-4B78-8159-D13EF5FCB9DB}">
      <dgm:prSet/>
      <dgm:spPr/>
      <dgm:t>
        <a:bodyPr/>
        <a:lstStyle/>
        <a:p>
          <a:endParaRPr lang="en-US"/>
        </a:p>
      </dgm:t>
    </dgm:pt>
    <dgm:pt modelId="{3C6BF59C-8BB5-454A-950A-F135C36AF527}" type="sibTrans" cxnId="{BA1E7C56-8202-4B78-8159-D13EF5FCB9DB}">
      <dgm:prSet/>
      <dgm:spPr/>
      <dgm:t>
        <a:bodyPr/>
        <a:lstStyle/>
        <a:p>
          <a:endParaRPr lang="en-US"/>
        </a:p>
      </dgm:t>
    </dgm:pt>
    <dgm:pt modelId="{5716F81E-4233-476D-8596-99D491005458}">
      <dgm:prSet custT="1"/>
      <dgm:spPr/>
      <dgm:t>
        <a:bodyPr/>
        <a:lstStyle/>
        <a:p>
          <a:r>
            <a:rPr lang="en-CA" sz="2400"/>
            <a:t>Storage</a:t>
          </a:r>
          <a:endParaRPr lang="en-US" sz="2400"/>
        </a:p>
      </dgm:t>
    </dgm:pt>
    <dgm:pt modelId="{F420CC25-C478-4816-B9CD-BC944E4DCC9C}" type="parTrans" cxnId="{22848266-E6A1-4E0A-A540-9E0433C2763C}">
      <dgm:prSet/>
      <dgm:spPr/>
      <dgm:t>
        <a:bodyPr/>
        <a:lstStyle/>
        <a:p>
          <a:endParaRPr lang="en-US"/>
        </a:p>
      </dgm:t>
    </dgm:pt>
    <dgm:pt modelId="{EC6AC4F8-72F1-49B3-BAEA-C6A4CCFB2D19}" type="sibTrans" cxnId="{22848266-E6A1-4E0A-A540-9E0433C2763C}">
      <dgm:prSet/>
      <dgm:spPr/>
      <dgm:t>
        <a:bodyPr/>
        <a:lstStyle/>
        <a:p>
          <a:endParaRPr lang="en-US"/>
        </a:p>
      </dgm:t>
    </dgm:pt>
    <dgm:pt modelId="{C28D72DC-BFCE-4394-B0DE-521EC0BC8863}">
      <dgm:prSet custT="1"/>
      <dgm:spPr/>
      <dgm:t>
        <a:bodyPr/>
        <a:lstStyle/>
        <a:p>
          <a:r>
            <a:rPr lang="en-CA" sz="2300" dirty="0"/>
            <a:t>Housekeeping/</a:t>
          </a:r>
        </a:p>
        <a:p>
          <a:r>
            <a:rPr lang="en-CA" sz="2300" dirty="0"/>
            <a:t>Pests</a:t>
          </a:r>
          <a:endParaRPr lang="en-US" sz="2300" dirty="0"/>
        </a:p>
      </dgm:t>
    </dgm:pt>
    <dgm:pt modelId="{65420BF1-8B84-48B4-9C07-0CE737D8B8EF}" type="parTrans" cxnId="{C510ED1E-3890-4074-86FF-A5555445C2F4}">
      <dgm:prSet/>
      <dgm:spPr/>
      <dgm:t>
        <a:bodyPr/>
        <a:lstStyle/>
        <a:p>
          <a:endParaRPr lang="en-US"/>
        </a:p>
      </dgm:t>
    </dgm:pt>
    <dgm:pt modelId="{B29425E0-559B-49CF-8B24-8701816269C6}" type="sibTrans" cxnId="{C510ED1E-3890-4074-86FF-A5555445C2F4}">
      <dgm:prSet/>
      <dgm:spPr/>
      <dgm:t>
        <a:bodyPr/>
        <a:lstStyle/>
        <a:p>
          <a:endParaRPr lang="en-US"/>
        </a:p>
      </dgm:t>
    </dgm:pt>
    <dgm:pt modelId="{D8AFBC2A-3B71-4C9E-A498-DC3BE21458CB}">
      <dgm:prSet custT="1"/>
      <dgm:spPr/>
      <dgm:t>
        <a:bodyPr/>
        <a:lstStyle/>
        <a:p>
          <a:r>
            <a:rPr lang="en-CA" sz="2400"/>
            <a:t>Storage</a:t>
          </a:r>
          <a:endParaRPr lang="en-US" sz="2400"/>
        </a:p>
      </dgm:t>
    </dgm:pt>
    <dgm:pt modelId="{899FEF14-130E-4850-BE1A-A981C4F6ECD9}" type="parTrans" cxnId="{67B895C5-BB81-4550-9AE5-D9CAE99748B0}">
      <dgm:prSet/>
      <dgm:spPr/>
      <dgm:t>
        <a:bodyPr/>
        <a:lstStyle/>
        <a:p>
          <a:endParaRPr lang="en-US"/>
        </a:p>
      </dgm:t>
    </dgm:pt>
    <dgm:pt modelId="{14E44674-795A-4E89-B02C-A6DE1AC06F8B}" type="sibTrans" cxnId="{67B895C5-BB81-4550-9AE5-D9CAE99748B0}">
      <dgm:prSet/>
      <dgm:spPr/>
      <dgm:t>
        <a:bodyPr/>
        <a:lstStyle/>
        <a:p>
          <a:endParaRPr lang="en-US"/>
        </a:p>
      </dgm:t>
    </dgm:pt>
    <dgm:pt modelId="{A8CFC789-A1F7-4C4F-9961-68A0F7FFFA19}">
      <dgm:prSet custT="1"/>
      <dgm:spPr/>
      <dgm:t>
        <a:bodyPr/>
        <a:lstStyle/>
        <a:p>
          <a:r>
            <a:rPr lang="en-CA" sz="2400"/>
            <a:t>Personnel</a:t>
          </a:r>
          <a:endParaRPr lang="en-US" sz="2400"/>
        </a:p>
      </dgm:t>
    </dgm:pt>
    <dgm:pt modelId="{99762347-564C-443C-8B39-0DBDC441C2E4}" type="parTrans" cxnId="{61AFD6BD-FA0E-4311-AA5E-083D06DF36F1}">
      <dgm:prSet/>
      <dgm:spPr/>
      <dgm:t>
        <a:bodyPr/>
        <a:lstStyle/>
        <a:p>
          <a:endParaRPr lang="en-US"/>
        </a:p>
      </dgm:t>
    </dgm:pt>
    <dgm:pt modelId="{5B28F94F-8F7D-4A55-B8FB-D62F0AA705E0}" type="sibTrans" cxnId="{61AFD6BD-FA0E-4311-AA5E-083D06DF36F1}">
      <dgm:prSet/>
      <dgm:spPr/>
      <dgm:t>
        <a:bodyPr/>
        <a:lstStyle/>
        <a:p>
          <a:endParaRPr lang="en-US"/>
        </a:p>
      </dgm:t>
    </dgm:pt>
    <dgm:pt modelId="{A6E15AEA-8815-4FC5-A501-8FD96A68C3EB}">
      <dgm:prSet custT="1"/>
      <dgm:spPr/>
      <dgm:t>
        <a:bodyPr/>
        <a:lstStyle/>
        <a:p>
          <a:r>
            <a:rPr lang="en-CA" sz="2400"/>
            <a:t>Civil/Political Unrest</a:t>
          </a:r>
          <a:endParaRPr lang="en-US" sz="2400"/>
        </a:p>
      </dgm:t>
    </dgm:pt>
    <dgm:pt modelId="{93BAF3BC-EEF2-461F-89C9-54091951FFD3}" type="parTrans" cxnId="{0730B47B-9897-45E0-A54F-8BA1C39C067A}">
      <dgm:prSet/>
      <dgm:spPr/>
      <dgm:t>
        <a:bodyPr/>
        <a:lstStyle/>
        <a:p>
          <a:endParaRPr lang="en-US"/>
        </a:p>
      </dgm:t>
    </dgm:pt>
    <dgm:pt modelId="{BA26A24B-CB19-4BD4-B2C7-FCB351EEDB80}" type="sibTrans" cxnId="{0730B47B-9897-45E0-A54F-8BA1C39C067A}">
      <dgm:prSet/>
      <dgm:spPr/>
      <dgm:t>
        <a:bodyPr/>
        <a:lstStyle/>
        <a:p>
          <a:endParaRPr lang="en-US"/>
        </a:p>
      </dgm:t>
    </dgm:pt>
    <dgm:pt modelId="{892CC7A1-CAD0-40F6-BFBF-9D0123828BBF}" type="pres">
      <dgm:prSet presAssocID="{9025596F-5A5A-4665-978D-F4646765D3A3}" presName="root" presStyleCnt="0">
        <dgm:presLayoutVars>
          <dgm:dir/>
          <dgm:resizeHandles val="exact"/>
        </dgm:presLayoutVars>
      </dgm:prSet>
      <dgm:spPr/>
    </dgm:pt>
    <dgm:pt modelId="{26328C89-249E-4E9F-B211-15509F7ACDAB}" type="pres">
      <dgm:prSet presAssocID="{ECBFFDD8-AF20-4EC2-A4F9-894635668EEC}" presName="compNode" presStyleCnt="0"/>
      <dgm:spPr/>
    </dgm:pt>
    <dgm:pt modelId="{CB8DDE8C-09A9-4407-9DDA-B1699BD3916C}" type="pres">
      <dgm:prSet presAssocID="{ECBFFDD8-AF20-4EC2-A4F9-894635668EE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9F6A243-587F-459B-B9F1-10FCA47876E5}" type="pres">
      <dgm:prSet presAssocID="{ECBFFDD8-AF20-4EC2-A4F9-894635668EEC}" presName="spaceRect" presStyleCnt="0"/>
      <dgm:spPr/>
    </dgm:pt>
    <dgm:pt modelId="{5E5DB31B-0EC7-40CB-9C21-55259F096D91}" type="pres">
      <dgm:prSet presAssocID="{ECBFFDD8-AF20-4EC2-A4F9-894635668EEC}" presName="textRect" presStyleLbl="revTx" presStyleIdx="0" presStyleCnt="8">
        <dgm:presLayoutVars>
          <dgm:chMax val="1"/>
          <dgm:chPref val="1"/>
        </dgm:presLayoutVars>
      </dgm:prSet>
      <dgm:spPr/>
    </dgm:pt>
    <dgm:pt modelId="{EC68BA95-7A5E-4AD1-97DF-31245E92F3D1}" type="pres">
      <dgm:prSet presAssocID="{EE52C3F8-D5FE-4930-AADC-9D85211BD16F}" presName="sibTrans" presStyleCnt="0"/>
      <dgm:spPr/>
    </dgm:pt>
    <dgm:pt modelId="{15271786-C64B-4D46-842D-537599F8FE28}" type="pres">
      <dgm:prSet presAssocID="{534555CE-30BA-40B6-9C56-D3ABC55C5F25}" presName="compNode" presStyleCnt="0"/>
      <dgm:spPr/>
    </dgm:pt>
    <dgm:pt modelId="{142179F7-1D1B-40D0-8A28-385C2E02145A}" type="pres">
      <dgm:prSet presAssocID="{534555CE-30BA-40B6-9C56-D3ABC55C5F2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57B18B3D-D50C-4788-9387-BC950784FBB8}" type="pres">
      <dgm:prSet presAssocID="{534555CE-30BA-40B6-9C56-D3ABC55C5F25}" presName="spaceRect" presStyleCnt="0"/>
      <dgm:spPr/>
    </dgm:pt>
    <dgm:pt modelId="{C9834CB9-E591-4A48-AE07-5AB4D861D195}" type="pres">
      <dgm:prSet presAssocID="{534555CE-30BA-40B6-9C56-D3ABC55C5F25}" presName="textRect" presStyleLbl="revTx" presStyleIdx="1" presStyleCnt="8" custScaleX="113575">
        <dgm:presLayoutVars>
          <dgm:chMax val="1"/>
          <dgm:chPref val="1"/>
        </dgm:presLayoutVars>
      </dgm:prSet>
      <dgm:spPr/>
    </dgm:pt>
    <dgm:pt modelId="{C54ACCD3-866C-4D26-AB08-AA269488501B}" type="pres">
      <dgm:prSet presAssocID="{489D5BAE-325B-4931-A903-94BEE9898D9B}" presName="sibTrans" presStyleCnt="0"/>
      <dgm:spPr/>
    </dgm:pt>
    <dgm:pt modelId="{7028EFB1-71C5-4ABA-8E3E-78D03C2A068B}" type="pres">
      <dgm:prSet presAssocID="{E6A40707-31AD-4623-A71F-6FF237E0594E}" presName="compNode" presStyleCnt="0"/>
      <dgm:spPr/>
    </dgm:pt>
    <dgm:pt modelId="{9C424BE4-3AF0-44D3-A169-C8C322DDDFE3}" type="pres">
      <dgm:prSet presAssocID="{E6A40707-31AD-4623-A71F-6FF237E0594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7B01CD60-3995-4DB8-A447-61C90EC162E1}" type="pres">
      <dgm:prSet presAssocID="{E6A40707-31AD-4623-A71F-6FF237E0594E}" presName="spaceRect" presStyleCnt="0"/>
      <dgm:spPr/>
    </dgm:pt>
    <dgm:pt modelId="{4DB6BAE2-0145-44F2-915A-E1EFD29F3488}" type="pres">
      <dgm:prSet presAssocID="{E6A40707-31AD-4623-A71F-6FF237E0594E}" presName="textRect" presStyleLbl="revTx" presStyleIdx="2" presStyleCnt="8">
        <dgm:presLayoutVars>
          <dgm:chMax val="1"/>
          <dgm:chPref val="1"/>
        </dgm:presLayoutVars>
      </dgm:prSet>
      <dgm:spPr/>
    </dgm:pt>
    <dgm:pt modelId="{5C81D693-C7B6-4247-9BDB-F8FA26DA287D}" type="pres">
      <dgm:prSet presAssocID="{3C6BF59C-8BB5-454A-950A-F135C36AF527}" presName="sibTrans" presStyleCnt="0"/>
      <dgm:spPr/>
    </dgm:pt>
    <dgm:pt modelId="{B7309369-6A9A-4EE6-89B7-36222269B4C0}" type="pres">
      <dgm:prSet presAssocID="{5716F81E-4233-476D-8596-99D491005458}" presName="compNode" presStyleCnt="0"/>
      <dgm:spPr/>
    </dgm:pt>
    <dgm:pt modelId="{C65D9E5A-177B-44B2-981C-8010850AA253}" type="pres">
      <dgm:prSet presAssocID="{5716F81E-4233-476D-8596-99D49100545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6C44829-84BE-4300-AA12-A256B4259F9D}" type="pres">
      <dgm:prSet presAssocID="{5716F81E-4233-476D-8596-99D491005458}" presName="spaceRect" presStyleCnt="0"/>
      <dgm:spPr/>
    </dgm:pt>
    <dgm:pt modelId="{64961F28-8329-43CF-9DBB-55A587BF92B5}" type="pres">
      <dgm:prSet presAssocID="{5716F81E-4233-476D-8596-99D491005458}" presName="textRect" presStyleLbl="revTx" presStyleIdx="3" presStyleCnt="8">
        <dgm:presLayoutVars>
          <dgm:chMax val="1"/>
          <dgm:chPref val="1"/>
        </dgm:presLayoutVars>
      </dgm:prSet>
      <dgm:spPr/>
    </dgm:pt>
    <dgm:pt modelId="{56BF9808-A2E0-4434-9F69-F630B71E91C4}" type="pres">
      <dgm:prSet presAssocID="{EC6AC4F8-72F1-49B3-BAEA-C6A4CCFB2D19}" presName="sibTrans" presStyleCnt="0"/>
      <dgm:spPr/>
    </dgm:pt>
    <dgm:pt modelId="{39D51404-EA45-4FF8-B1E2-C8B7DB116ECC}" type="pres">
      <dgm:prSet presAssocID="{C28D72DC-BFCE-4394-B0DE-521EC0BC8863}" presName="compNode" presStyleCnt="0"/>
      <dgm:spPr/>
    </dgm:pt>
    <dgm:pt modelId="{D46EEE60-3A3B-43CC-8AFA-1EB32C3D703E}" type="pres">
      <dgm:prSet presAssocID="{C28D72DC-BFCE-4394-B0DE-521EC0BC886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p and bucket"/>
        </a:ext>
      </dgm:extLst>
    </dgm:pt>
    <dgm:pt modelId="{9683BF42-031E-4251-A406-41B87D7B14EB}" type="pres">
      <dgm:prSet presAssocID="{C28D72DC-BFCE-4394-B0DE-521EC0BC8863}" presName="spaceRect" presStyleCnt="0"/>
      <dgm:spPr/>
    </dgm:pt>
    <dgm:pt modelId="{B8C3A749-2EF9-423E-B7C6-A1EBE4639762}" type="pres">
      <dgm:prSet presAssocID="{C28D72DC-BFCE-4394-B0DE-521EC0BC8863}" presName="textRect" presStyleLbl="revTx" presStyleIdx="4" presStyleCnt="8" custScaleX="110816">
        <dgm:presLayoutVars>
          <dgm:chMax val="1"/>
          <dgm:chPref val="1"/>
        </dgm:presLayoutVars>
      </dgm:prSet>
      <dgm:spPr/>
    </dgm:pt>
    <dgm:pt modelId="{F14BCA11-2C55-492E-A377-AE9C51D3C364}" type="pres">
      <dgm:prSet presAssocID="{B29425E0-559B-49CF-8B24-8701816269C6}" presName="sibTrans" presStyleCnt="0"/>
      <dgm:spPr/>
    </dgm:pt>
    <dgm:pt modelId="{FC4D0373-53EB-4623-AF16-FF1041120D73}" type="pres">
      <dgm:prSet presAssocID="{D8AFBC2A-3B71-4C9E-A498-DC3BE21458CB}" presName="compNode" presStyleCnt="0"/>
      <dgm:spPr/>
    </dgm:pt>
    <dgm:pt modelId="{17346004-06F1-42B7-8275-80E52859A785}" type="pres">
      <dgm:prSet presAssocID="{D8AFBC2A-3B71-4C9E-A498-DC3BE21458C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x"/>
        </a:ext>
      </dgm:extLst>
    </dgm:pt>
    <dgm:pt modelId="{C0EF21E8-D091-4574-B216-12634E855E8F}" type="pres">
      <dgm:prSet presAssocID="{D8AFBC2A-3B71-4C9E-A498-DC3BE21458CB}" presName="spaceRect" presStyleCnt="0"/>
      <dgm:spPr/>
    </dgm:pt>
    <dgm:pt modelId="{EAC6BCFF-FBED-42B3-8E2E-D7AC5ED89584}" type="pres">
      <dgm:prSet presAssocID="{D8AFBC2A-3B71-4C9E-A498-DC3BE21458CB}" presName="textRect" presStyleLbl="revTx" presStyleIdx="5" presStyleCnt="8">
        <dgm:presLayoutVars>
          <dgm:chMax val="1"/>
          <dgm:chPref val="1"/>
        </dgm:presLayoutVars>
      </dgm:prSet>
      <dgm:spPr/>
    </dgm:pt>
    <dgm:pt modelId="{C21A2497-CD41-49E9-A342-80A80BBDB5F3}" type="pres">
      <dgm:prSet presAssocID="{14E44674-795A-4E89-B02C-A6DE1AC06F8B}" presName="sibTrans" presStyleCnt="0"/>
      <dgm:spPr/>
    </dgm:pt>
    <dgm:pt modelId="{2CA1529F-C64D-40F5-9EA5-AD1D5695EE19}" type="pres">
      <dgm:prSet presAssocID="{A8CFC789-A1F7-4C4F-9961-68A0F7FFFA19}" presName="compNode" presStyleCnt="0"/>
      <dgm:spPr/>
    </dgm:pt>
    <dgm:pt modelId="{5212DC9C-A8C3-49EE-81C8-BA6679203A66}" type="pres">
      <dgm:prSet presAssocID="{A8CFC789-A1F7-4C4F-9961-68A0F7FFFA1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668862D3-D7DA-42A4-8519-63A228E525D7}" type="pres">
      <dgm:prSet presAssocID="{A8CFC789-A1F7-4C4F-9961-68A0F7FFFA19}" presName="spaceRect" presStyleCnt="0"/>
      <dgm:spPr/>
    </dgm:pt>
    <dgm:pt modelId="{383CAC89-9DD8-4657-A7E8-E60D04F6022F}" type="pres">
      <dgm:prSet presAssocID="{A8CFC789-A1F7-4C4F-9961-68A0F7FFFA19}" presName="textRect" presStyleLbl="revTx" presStyleIdx="6" presStyleCnt="8">
        <dgm:presLayoutVars>
          <dgm:chMax val="1"/>
          <dgm:chPref val="1"/>
        </dgm:presLayoutVars>
      </dgm:prSet>
      <dgm:spPr/>
    </dgm:pt>
    <dgm:pt modelId="{DA2C303B-282F-47F2-8EE1-68C0748DD4D6}" type="pres">
      <dgm:prSet presAssocID="{5B28F94F-8F7D-4A55-B8FB-D62F0AA705E0}" presName="sibTrans" presStyleCnt="0"/>
      <dgm:spPr/>
    </dgm:pt>
    <dgm:pt modelId="{507471EE-0962-4F81-AAA0-4D58C55DD99F}" type="pres">
      <dgm:prSet presAssocID="{A6E15AEA-8815-4FC5-A501-8FD96A68C3EB}" presName="compNode" presStyleCnt="0"/>
      <dgm:spPr/>
    </dgm:pt>
    <dgm:pt modelId="{D52BB967-8B93-4EC2-95A5-9EDA13DD80A9}" type="pres">
      <dgm:prSet presAssocID="{A6E15AEA-8815-4FC5-A501-8FD96A68C3E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ank"/>
        </a:ext>
      </dgm:extLst>
    </dgm:pt>
    <dgm:pt modelId="{6B6CF256-65B7-403C-83CB-0FE56879F934}" type="pres">
      <dgm:prSet presAssocID="{A6E15AEA-8815-4FC5-A501-8FD96A68C3EB}" presName="spaceRect" presStyleCnt="0"/>
      <dgm:spPr/>
    </dgm:pt>
    <dgm:pt modelId="{95E24EC7-6DC9-45DE-A6CE-EFEF3427B756}" type="pres">
      <dgm:prSet presAssocID="{A6E15AEA-8815-4FC5-A501-8FD96A68C3EB}" presName="textRect" presStyleLbl="revTx" presStyleIdx="7" presStyleCnt="8">
        <dgm:presLayoutVars>
          <dgm:chMax val="1"/>
          <dgm:chPref val="1"/>
        </dgm:presLayoutVars>
      </dgm:prSet>
      <dgm:spPr/>
    </dgm:pt>
  </dgm:ptLst>
  <dgm:cxnLst>
    <dgm:cxn modelId="{C510ED1E-3890-4074-86FF-A5555445C2F4}" srcId="{9025596F-5A5A-4665-978D-F4646765D3A3}" destId="{C28D72DC-BFCE-4394-B0DE-521EC0BC8863}" srcOrd="4" destOrd="0" parTransId="{65420BF1-8B84-48B4-9C07-0CE737D8B8EF}" sibTransId="{B29425E0-559B-49CF-8B24-8701816269C6}"/>
    <dgm:cxn modelId="{B9D70F20-C88E-4D6F-A7A4-C2E6CD95C785}" type="presOf" srcId="{E6A40707-31AD-4623-A71F-6FF237E0594E}" destId="{4DB6BAE2-0145-44F2-915A-E1EFD29F3488}" srcOrd="0" destOrd="0" presId="urn:microsoft.com/office/officeart/2018/2/layout/IconLabelList"/>
    <dgm:cxn modelId="{56AA8B38-7835-4620-AEA6-3EAFF3E54FAA}" type="presOf" srcId="{A8CFC789-A1F7-4C4F-9961-68A0F7FFFA19}" destId="{383CAC89-9DD8-4657-A7E8-E60D04F6022F}" srcOrd="0" destOrd="0" presId="urn:microsoft.com/office/officeart/2018/2/layout/IconLabelList"/>
    <dgm:cxn modelId="{22848266-E6A1-4E0A-A540-9E0433C2763C}" srcId="{9025596F-5A5A-4665-978D-F4646765D3A3}" destId="{5716F81E-4233-476D-8596-99D491005458}" srcOrd="3" destOrd="0" parTransId="{F420CC25-C478-4816-B9CD-BC944E4DCC9C}" sibTransId="{EC6AC4F8-72F1-49B3-BAEA-C6A4CCFB2D19}"/>
    <dgm:cxn modelId="{BA1E7C56-8202-4B78-8159-D13EF5FCB9DB}" srcId="{9025596F-5A5A-4665-978D-F4646765D3A3}" destId="{E6A40707-31AD-4623-A71F-6FF237E0594E}" srcOrd="2" destOrd="0" parTransId="{64F7F4A1-E15C-4AD0-8353-B741F86ECCAA}" sibTransId="{3C6BF59C-8BB5-454A-950A-F135C36AF527}"/>
    <dgm:cxn modelId="{4CA1817A-4415-4D6F-AE75-571D7A04DA0E}" type="presOf" srcId="{A6E15AEA-8815-4FC5-A501-8FD96A68C3EB}" destId="{95E24EC7-6DC9-45DE-A6CE-EFEF3427B756}" srcOrd="0" destOrd="0" presId="urn:microsoft.com/office/officeart/2018/2/layout/IconLabelList"/>
    <dgm:cxn modelId="{0730B47B-9897-45E0-A54F-8BA1C39C067A}" srcId="{9025596F-5A5A-4665-978D-F4646765D3A3}" destId="{A6E15AEA-8815-4FC5-A501-8FD96A68C3EB}" srcOrd="7" destOrd="0" parTransId="{93BAF3BC-EEF2-461F-89C9-54091951FFD3}" sibTransId="{BA26A24B-CB19-4BD4-B2C7-FCB351EEDB80}"/>
    <dgm:cxn modelId="{F2630D88-09FE-4FEB-B2DE-0C32EA60B72B}" type="presOf" srcId="{ECBFFDD8-AF20-4EC2-A4F9-894635668EEC}" destId="{5E5DB31B-0EC7-40CB-9C21-55259F096D91}" srcOrd="0" destOrd="0" presId="urn:microsoft.com/office/officeart/2018/2/layout/IconLabelList"/>
    <dgm:cxn modelId="{68BB329A-5B5C-4205-A37B-114F6C2C8310}" type="presOf" srcId="{9025596F-5A5A-4665-978D-F4646765D3A3}" destId="{892CC7A1-CAD0-40F6-BFBF-9D0123828BBF}" srcOrd="0" destOrd="0" presId="urn:microsoft.com/office/officeart/2018/2/layout/IconLabelList"/>
    <dgm:cxn modelId="{4D7DF1AD-2F5D-47CB-889D-75DA03098ADA}" type="presOf" srcId="{534555CE-30BA-40B6-9C56-D3ABC55C5F25}" destId="{C9834CB9-E591-4A48-AE07-5AB4D861D195}" srcOrd="0" destOrd="0" presId="urn:microsoft.com/office/officeart/2018/2/layout/IconLabelList"/>
    <dgm:cxn modelId="{61AFD6BD-FA0E-4311-AA5E-083D06DF36F1}" srcId="{9025596F-5A5A-4665-978D-F4646765D3A3}" destId="{A8CFC789-A1F7-4C4F-9961-68A0F7FFFA19}" srcOrd="6" destOrd="0" parTransId="{99762347-564C-443C-8B39-0DBDC441C2E4}" sibTransId="{5B28F94F-8F7D-4A55-B8FB-D62F0AA705E0}"/>
    <dgm:cxn modelId="{67B895C5-BB81-4550-9AE5-D9CAE99748B0}" srcId="{9025596F-5A5A-4665-978D-F4646765D3A3}" destId="{D8AFBC2A-3B71-4C9E-A498-DC3BE21458CB}" srcOrd="5" destOrd="0" parTransId="{899FEF14-130E-4850-BE1A-A981C4F6ECD9}" sibTransId="{14E44674-795A-4E89-B02C-A6DE1AC06F8B}"/>
    <dgm:cxn modelId="{C9979BC9-2FC7-4626-BEA1-44BC60423D86}" srcId="{9025596F-5A5A-4665-978D-F4646765D3A3}" destId="{ECBFFDD8-AF20-4EC2-A4F9-894635668EEC}" srcOrd="0" destOrd="0" parTransId="{AE73FA1E-F849-48C2-B2D6-6E107CD28123}" sibTransId="{EE52C3F8-D5FE-4930-AADC-9D85211BD16F}"/>
    <dgm:cxn modelId="{20E347D5-874B-4706-B577-F592A50C3A94}" type="presOf" srcId="{5716F81E-4233-476D-8596-99D491005458}" destId="{64961F28-8329-43CF-9DBB-55A587BF92B5}" srcOrd="0" destOrd="0" presId="urn:microsoft.com/office/officeart/2018/2/layout/IconLabelList"/>
    <dgm:cxn modelId="{028F9CDD-350F-4734-8CEB-6B56A561FB25}" srcId="{9025596F-5A5A-4665-978D-F4646765D3A3}" destId="{534555CE-30BA-40B6-9C56-D3ABC55C5F25}" srcOrd="1" destOrd="0" parTransId="{E674D2C8-D84F-4A5D-B9E9-93D28B3A51C9}" sibTransId="{489D5BAE-325B-4931-A903-94BEE9898D9B}"/>
    <dgm:cxn modelId="{AC41FDF7-0C0F-4EA0-A837-43C3EEC644E8}" type="presOf" srcId="{C28D72DC-BFCE-4394-B0DE-521EC0BC8863}" destId="{B8C3A749-2EF9-423E-B7C6-A1EBE4639762}" srcOrd="0" destOrd="0" presId="urn:microsoft.com/office/officeart/2018/2/layout/IconLabelList"/>
    <dgm:cxn modelId="{205D67FF-BE86-497C-A69F-212A02ED738B}" type="presOf" srcId="{D8AFBC2A-3B71-4C9E-A498-DC3BE21458CB}" destId="{EAC6BCFF-FBED-42B3-8E2E-D7AC5ED89584}" srcOrd="0" destOrd="0" presId="urn:microsoft.com/office/officeart/2018/2/layout/IconLabelList"/>
    <dgm:cxn modelId="{27F04089-4FB6-4454-939C-BAF9AB275C1F}" type="presParOf" srcId="{892CC7A1-CAD0-40F6-BFBF-9D0123828BBF}" destId="{26328C89-249E-4E9F-B211-15509F7ACDAB}" srcOrd="0" destOrd="0" presId="urn:microsoft.com/office/officeart/2018/2/layout/IconLabelList"/>
    <dgm:cxn modelId="{F7330FFE-7F66-4256-A888-D6DA64E4188E}" type="presParOf" srcId="{26328C89-249E-4E9F-B211-15509F7ACDAB}" destId="{CB8DDE8C-09A9-4407-9DDA-B1699BD3916C}" srcOrd="0" destOrd="0" presId="urn:microsoft.com/office/officeart/2018/2/layout/IconLabelList"/>
    <dgm:cxn modelId="{98DB3DD1-4DBF-4D8C-86C7-124C94B76177}" type="presParOf" srcId="{26328C89-249E-4E9F-B211-15509F7ACDAB}" destId="{59F6A243-587F-459B-B9F1-10FCA47876E5}" srcOrd="1" destOrd="0" presId="urn:microsoft.com/office/officeart/2018/2/layout/IconLabelList"/>
    <dgm:cxn modelId="{A9C272BA-2E49-4B53-8309-418622654001}" type="presParOf" srcId="{26328C89-249E-4E9F-B211-15509F7ACDAB}" destId="{5E5DB31B-0EC7-40CB-9C21-55259F096D91}" srcOrd="2" destOrd="0" presId="urn:microsoft.com/office/officeart/2018/2/layout/IconLabelList"/>
    <dgm:cxn modelId="{4E798402-4D3D-4192-B219-48CF80759453}" type="presParOf" srcId="{892CC7A1-CAD0-40F6-BFBF-9D0123828BBF}" destId="{EC68BA95-7A5E-4AD1-97DF-31245E92F3D1}" srcOrd="1" destOrd="0" presId="urn:microsoft.com/office/officeart/2018/2/layout/IconLabelList"/>
    <dgm:cxn modelId="{93FDEA7D-24B7-4469-9CC6-6E2F00982BD0}" type="presParOf" srcId="{892CC7A1-CAD0-40F6-BFBF-9D0123828BBF}" destId="{15271786-C64B-4D46-842D-537599F8FE28}" srcOrd="2" destOrd="0" presId="urn:microsoft.com/office/officeart/2018/2/layout/IconLabelList"/>
    <dgm:cxn modelId="{8B4BF346-4291-4C13-B6C4-667D80E17303}" type="presParOf" srcId="{15271786-C64B-4D46-842D-537599F8FE28}" destId="{142179F7-1D1B-40D0-8A28-385C2E02145A}" srcOrd="0" destOrd="0" presId="urn:microsoft.com/office/officeart/2018/2/layout/IconLabelList"/>
    <dgm:cxn modelId="{4CE45E7E-C715-45F1-913A-40465B15EB90}" type="presParOf" srcId="{15271786-C64B-4D46-842D-537599F8FE28}" destId="{57B18B3D-D50C-4788-9387-BC950784FBB8}" srcOrd="1" destOrd="0" presId="urn:microsoft.com/office/officeart/2018/2/layout/IconLabelList"/>
    <dgm:cxn modelId="{8AF36299-3820-4995-84F3-CC8826CF0E58}" type="presParOf" srcId="{15271786-C64B-4D46-842D-537599F8FE28}" destId="{C9834CB9-E591-4A48-AE07-5AB4D861D195}" srcOrd="2" destOrd="0" presId="urn:microsoft.com/office/officeart/2018/2/layout/IconLabelList"/>
    <dgm:cxn modelId="{9901701C-86E9-47CE-958C-DEE635E23AAF}" type="presParOf" srcId="{892CC7A1-CAD0-40F6-BFBF-9D0123828BBF}" destId="{C54ACCD3-866C-4D26-AB08-AA269488501B}" srcOrd="3" destOrd="0" presId="urn:microsoft.com/office/officeart/2018/2/layout/IconLabelList"/>
    <dgm:cxn modelId="{2625B004-2521-44F8-BC92-F2AF80D24723}" type="presParOf" srcId="{892CC7A1-CAD0-40F6-BFBF-9D0123828BBF}" destId="{7028EFB1-71C5-4ABA-8E3E-78D03C2A068B}" srcOrd="4" destOrd="0" presId="urn:microsoft.com/office/officeart/2018/2/layout/IconLabelList"/>
    <dgm:cxn modelId="{1A712EB2-C5CE-4EB3-8F51-EFEB99CDC188}" type="presParOf" srcId="{7028EFB1-71C5-4ABA-8E3E-78D03C2A068B}" destId="{9C424BE4-3AF0-44D3-A169-C8C322DDDFE3}" srcOrd="0" destOrd="0" presId="urn:microsoft.com/office/officeart/2018/2/layout/IconLabelList"/>
    <dgm:cxn modelId="{A06158AB-7207-49E6-8FA9-85B44727444E}" type="presParOf" srcId="{7028EFB1-71C5-4ABA-8E3E-78D03C2A068B}" destId="{7B01CD60-3995-4DB8-A447-61C90EC162E1}" srcOrd="1" destOrd="0" presId="urn:microsoft.com/office/officeart/2018/2/layout/IconLabelList"/>
    <dgm:cxn modelId="{4367DDF5-3FBB-4100-AD57-29D70478236E}" type="presParOf" srcId="{7028EFB1-71C5-4ABA-8E3E-78D03C2A068B}" destId="{4DB6BAE2-0145-44F2-915A-E1EFD29F3488}" srcOrd="2" destOrd="0" presId="urn:microsoft.com/office/officeart/2018/2/layout/IconLabelList"/>
    <dgm:cxn modelId="{9BA05CF6-4964-4B44-8321-9E584C6861C6}" type="presParOf" srcId="{892CC7A1-CAD0-40F6-BFBF-9D0123828BBF}" destId="{5C81D693-C7B6-4247-9BDB-F8FA26DA287D}" srcOrd="5" destOrd="0" presId="urn:microsoft.com/office/officeart/2018/2/layout/IconLabelList"/>
    <dgm:cxn modelId="{A8022819-22A1-4F5D-B266-A5A4E4EAB9F8}" type="presParOf" srcId="{892CC7A1-CAD0-40F6-BFBF-9D0123828BBF}" destId="{B7309369-6A9A-4EE6-89B7-36222269B4C0}" srcOrd="6" destOrd="0" presId="urn:microsoft.com/office/officeart/2018/2/layout/IconLabelList"/>
    <dgm:cxn modelId="{10BB9FB2-08DA-487F-B689-DC1E671155FC}" type="presParOf" srcId="{B7309369-6A9A-4EE6-89B7-36222269B4C0}" destId="{C65D9E5A-177B-44B2-981C-8010850AA253}" srcOrd="0" destOrd="0" presId="urn:microsoft.com/office/officeart/2018/2/layout/IconLabelList"/>
    <dgm:cxn modelId="{14E6E9D2-3CBB-46DD-BECC-830F1DFCAC89}" type="presParOf" srcId="{B7309369-6A9A-4EE6-89B7-36222269B4C0}" destId="{A6C44829-84BE-4300-AA12-A256B4259F9D}" srcOrd="1" destOrd="0" presId="urn:microsoft.com/office/officeart/2018/2/layout/IconLabelList"/>
    <dgm:cxn modelId="{1F9C1BC5-3EA4-4CB7-A345-801610B43D5D}" type="presParOf" srcId="{B7309369-6A9A-4EE6-89B7-36222269B4C0}" destId="{64961F28-8329-43CF-9DBB-55A587BF92B5}" srcOrd="2" destOrd="0" presId="urn:microsoft.com/office/officeart/2018/2/layout/IconLabelList"/>
    <dgm:cxn modelId="{29369606-0E0F-4F3B-9643-F0CF55F71967}" type="presParOf" srcId="{892CC7A1-CAD0-40F6-BFBF-9D0123828BBF}" destId="{56BF9808-A2E0-4434-9F69-F630B71E91C4}" srcOrd="7" destOrd="0" presId="urn:microsoft.com/office/officeart/2018/2/layout/IconLabelList"/>
    <dgm:cxn modelId="{DF5821DA-159A-433B-AA95-1E4FB93EEE02}" type="presParOf" srcId="{892CC7A1-CAD0-40F6-BFBF-9D0123828BBF}" destId="{39D51404-EA45-4FF8-B1E2-C8B7DB116ECC}" srcOrd="8" destOrd="0" presId="urn:microsoft.com/office/officeart/2018/2/layout/IconLabelList"/>
    <dgm:cxn modelId="{EBAA64BD-A062-4E66-A57E-2065C03B9C09}" type="presParOf" srcId="{39D51404-EA45-4FF8-B1E2-C8B7DB116ECC}" destId="{D46EEE60-3A3B-43CC-8AFA-1EB32C3D703E}" srcOrd="0" destOrd="0" presId="urn:microsoft.com/office/officeart/2018/2/layout/IconLabelList"/>
    <dgm:cxn modelId="{3938FD8C-53D2-48F8-BBE5-36D37EAF5643}" type="presParOf" srcId="{39D51404-EA45-4FF8-B1E2-C8B7DB116ECC}" destId="{9683BF42-031E-4251-A406-41B87D7B14EB}" srcOrd="1" destOrd="0" presId="urn:microsoft.com/office/officeart/2018/2/layout/IconLabelList"/>
    <dgm:cxn modelId="{0B4E390B-53EF-4ABA-AF4C-46E7957B6724}" type="presParOf" srcId="{39D51404-EA45-4FF8-B1E2-C8B7DB116ECC}" destId="{B8C3A749-2EF9-423E-B7C6-A1EBE4639762}" srcOrd="2" destOrd="0" presId="urn:microsoft.com/office/officeart/2018/2/layout/IconLabelList"/>
    <dgm:cxn modelId="{93F01D37-1836-47C4-8DC0-CA7498180240}" type="presParOf" srcId="{892CC7A1-CAD0-40F6-BFBF-9D0123828BBF}" destId="{F14BCA11-2C55-492E-A377-AE9C51D3C364}" srcOrd="9" destOrd="0" presId="urn:microsoft.com/office/officeart/2018/2/layout/IconLabelList"/>
    <dgm:cxn modelId="{5C21327D-31EB-447B-B0ED-6AECFEA72B7D}" type="presParOf" srcId="{892CC7A1-CAD0-40F6-BFBF-9D0123828BBF}" destId="{FC4D0373-53EB-4623-AF16-FF1041120D73}" srcOrd="10" destOrd="0" presId="urn:microsoft.com/office/officeart/2018/2/layout/IconLabelList"/>
    <dgm:cxn modelId="{6DA19B0B-9869-4AA0-B826-B1635B85B9C2}" type="presParOf" srcId="{FC4D0373-53EB-4623-AF16-FF1041120D73}" destId="{17346004-06F1-42B7-8275-80E52859A785}" srcOrd="0" destOrd="0" presId="urn:microsoft.com/office/officeart/2018/2/layout/IconLabelList"/>
    <dgm:cxn modelId="{59CA293F-F34B-41E8-B3AB-FF3802F13C2E}" type="presParOf" srcId="{FC4D0373-53EB-4623-AF16-FF1041120D73}" destId="{C0EF21E8-D091-4574-B216-12634E855E8F}" srcOrd="1" destOrd="0" presId="urn:microsoft.com/office/officeart/2018/2/layout/IconLabelList"/>
    <dgm:cxn modelId="{C2397DE9-0BBB-4600-AC91-7567C6D0D086}" type="presParOf" srcId="{FC4D0373-53EB-4623-AF16-FF1041120D73}" destId="{EAC6BCFF-FBED-42B3-8E2E-D7AC5ED89584}" srcOrd="2" destOrd="0" presId="urn:microsoft.com/office/officeart/2018/2/layout/IconLabelList"/>
    <dgm:cxn modelId="{D182D497-D7E9-47B5-9334-1EDCAD92EED1}" type="presParOf" srcId="{892CC7A1-CAD0-40F6-BFBF-9D0123828BBF}" destId="{C21A2497-CD41-49E9-A342-80A80BBDB5F3}" srcOrd="11" destOrd="0" presId="urn:microsoft.com/office/officeart/2018/2/layout/IconLabelList"/>
    <dgm:cxn modelId="{D602C23E-148D-4992-AAFE-AE7174E28656}" type="presParOf" srcId="{892CC7A1-CAD0-40F6-BFBF-9D0123828BBF}" destId="{2CA1529F-C64D-40F5-9EA5-AD1D5695EE19}" srcOrd="12" destOrd="0" presId="urn:microsoft.com/office/officeart/2018/2/layout/IconLabelList"/>
    <dgm:cxn modelId="{1F4D56E7-8C4D-4218-9613-052081E6EBF1}" type="presParOf" srcId="{2CA1529F-C64D-40F5-9EA5-AD1D5695EE19}" destId="{5212DC9C-A8C3-49EE-81C8-BA6679203A66}" srcOrd="0" destOrd="0" presId="urn:microsoft.com/office/officeart/2018/2/layout/IconLabelList"/>
    <dgm:cxn modelId="{6F9BC082-3830-4914-B734-1BE9FD94DD9A}" type="presParOf" srcId="{2CA1529F-C64D-40F5-9EA5-AD1D5695EE19}" destId="{668862D3-D7DA-42A4-8519-63A228E525D7}" srcOrd="1" destOrd="0" presId="urn:microsoft.com/office/officeart/2018/2/layout/IconLabelList"/>
    <dgm:cxn modelId="{EDB51C9A-E6B9-49CF-965F-B25AA8584692}" type="presParOf" srcId="{2CA1529F-C64D-40F5-9EA5-AD1D5695EE19}" destId="{383CAC89-9DD8-4657-A7E8-E60D04F6022F}" srcOrd="2" destOrd="0" presId="urn:microsoft.com/office/officeart/2018/2/layout/IconLabelList"/>
    <dgm:cxn modelId="{D82E239D-37BF-4CB7-9374-01E28CCA35B0}" type="presParOf" srcId="{892CC7A1-CAD0-40F6-BFBF-9D0123828BBF}" destId="{DA2C303B-282F-47F2-8EE1-68C0748DD4D6}" srcOrd="13" destOrd="0" presId="urn:microsoft.com/office/officeart/2018/2/layout/IconLabelList"/>
    <dgm:cxn modelId="{72513024-BF92-4560-B201-83FA61A87B9D}" type="presParOf" srcId="{892CC7A1-CAD0-40F6-BFBF-9D0123828BBF}" destId="{507471EE-0962-4F81-AAA0-4D58C55DD99F}" srcOrd="14" destOrd="0" presId="urn:microsoft.com/office/officeart/2018/2/layout/IconLabelList"/>
    <dgm:cxn modelId="{59789C8F-285E-40E7-92B2-A3DA27244FE3}" type="presParOf" srcId="{507471EE-0962-4F81-AAA0-4D58C55DD99F}" destId="{D52BB967-8B93-4EC2-95A5-9EDA13DD80A9}" srcOrd="0" destOrd="0" presId="urn:microsoft.com/office/officeart/2018/2/layout/IconLabelList"/>
    <dgm:cxn modelId="{DA873B05-78F6-46AB-B5B0-8A5D1523B3F2}" type="presParOf" srcId="{507471EE-0962-4F81-AAA0-4D58C55DD99F}" destId="{6B6CF256-65B7-403C-83CB-0FE56879F934}" srcOrd="1" destOrd="0" presId="urn:microsoft.com/office/officeart/2018/2/layout/IconLabelList"/>
    <dgm:cxn modelId="{523D9031-7771-4EEF-A5BF-233489EC750B}" type="presParOf" srcId="{507471EE-0962-4F81-AAA0-4D58C55DD99F}" destId="{95E24EC7-6DC9-45DE-A6CE-EFEF3427B7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83140-E141-4E6E-8115-06C142BAE9D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D79FB7-D982-4B1E-817E-17FE459562BA}">
      <dgm:prSet custT="1"/>
      <dgm:spPr/>
      <dgm:t>
        <a:bodyPr/>
        <a:lstStyle/>
        <a:p>
          <a:r>
            <a:rPr lang="en-CA" sz="2000"/>
            <a:t>Facilitate records recovery task </a:t>
          </a:r>
          <a:br>
            <a:rPr lang="en-CA" sz="2000"/>
          </a:br>
          <a:r>
            <a:rPr lang="en-CA" sz="2000"/>
            <a:t>co-ordination</a:t>
          </a:r>
          <a:endParaRPr lang="en-US" sz="2000"/>
        </a:p>
      </dgm:t>
    </dgm:pt>
    <dgm:pt modelId="{74DE2ED6-DC70-4E9D-A6BF-E166EA057B59}" type="parTrans" cxnId="{93343079-BD38-4A27-B231-69FC3B1E05E8}">
      <dgm:prSet/>
      <dgm:spPr/>
      <dgm:t>
        <a:bodyPr/>
        <a:lstStyle/>
        <a:p>
          <a:endParaRPr lang="en-US"/>
        </a:p>
      </dgm:t>
    </dgm:pt>
    <dgm:pt modelId="{1BD92ED8-19B3-466B-A502-563DE7CC0610}" type="sibTrans" cxnId="{93343079-BD38-4A27-B231-69FC3B1E05E8}">
      <dgm:prSet/>
      <dgm:spPr/>
      <dgm:t>
        <a:bodyPr/>
        <a:lstStyle/>
        <a:p>
          <a:endParaRPr lang="en-US"/>
        </a:p>
      </dgm:t>
    </dgm:pt>
    <dgm:pt modelId="{DBA8DF8B-6872-4438-8A9A-E68BE521F8AB}">
      <dgm:prSet custT="1"/>
      <dgm:spPr/>
      <dgm:t>
        <a:bodyPr/>
        <a:lstStyle/>
        <a:p>
          <a:r>
            <a:rPr lang="en-CA" sz="2000"/>
            <a:t>Prevent injury to records personnel</a:t>
          </a:r>
          <a:endParaRPr lang="en-US" sz="2000"/>
        </a:p>
      </dgm:t>
    </dgm:pt>
    <dgm:pt modelId="{6257CFE5-7E4D-4083-86E3-FD062B5ADFDC}" type="parTrans" cxnId="{CB4326FF-1761-4BF0-B1B3-3AABA0240411}">
      <dgm:prSet/>
      <dgm:spPr/>
      <dgm:t>
        <a:bodyPr/>
        <a:lstStyle/>
        <a:p>
          <a:endParaRPr lang="en-US"/>
        </a:p>
      </dgm:t>
    </dgm:pt>
    <dgm:pt modelId="{84F80E6B-96EA-415F-BA14-435435C23597}" type="sibTrans" cxnId="{CB4326FF-1761-4BF0-B1B3-3AABA0240411}">
      <dgm:prSet/>
      <dgm:spPr/>
      <dgm:t>
        <a:bodyPr/>
        <a:lstStyle/>
        <a:p>
          <a:endParaRPr lang="en-US"/>
        </a:p>
      </dgm:t>
    </dgm:pt>
    <dgm:pt modelId="{1D33D789-AFF6-40A4-8BC3-A6417CE564E4}">
      <dgm:prSet custT="1"/>
      <dgm:spPr/>
      <dgm:t>
        <a:bodyPr/>
        <a:lstStyle/>
        <a:p>
          <a:r>
            <a:rPr lang="en-CA" sz="2000"/>
            <a:t>Limit the extent of records damage</a:t>
          </a:r>
          <a:endParaRPr lang="en-US" sz="2000"/>
        </a:p>
      </dgm:t>
    </dgm:pt>
    <dgm:pt modelId="{626BA089-9AD7-489F-822B-72C984941D61}" type="parTrans" cxnId="{CAC5BDC5-CDCD-47E6-B4C1-792983D9DEC2}">
      <dgm:prSet/>
      <dgm:spPr/>
      <dgm:t>
        <a:bodyPr/>
        <a:lstStyle/>
        <a:p>
          <a:endParaRPr lang="en-US"/>
        </a:p>
      </dgm:t>
    </dgm:pt>
    <dgm:pt modelId="{2A633724-78E5-4E26-967D-ED766B84EA67}" type="sibTrans" cxnId="{CAC5BDC5-CDCD-47E6-B4C1-792983D9DEC2}">
      <dgm:prSet/>
      <dgm:spPr/>
      <dgm:t>
        <a:bodyPr/>
        <a:lstStyle/>
        <a:p>
          <a:endParaRPr lang="en-US"/>
        </a:p>
      </dgm:t>
    </dgm:pt>
    <dgm:pt modelId="{BC24883E-C5DE-4AE7-B1E3-51C7F5BD9EA1}">
      <dgm:prSet custT="1"/>
      <dgm:spPr/>
      <dgm:t>
        <a:bodyPr/>
        <a:lstStyle/>
        <a:p>
          <a:r>
            <a:rPr lang="en-CA" sz="2000"/>
            <a:t>Establish alternate means of using records</a:t>
          </a:r>
          <a:endParaRPr lang="en-US" sz="2000"/>
        </a:p>
      </dgm:t>
    </dgm:pt>
    <dgm:pt modelId="{4380EC90-F4CE-40D7-AE20-1F61DEAFD16E}" type="parTrans" cxnId="{13AB9A1D-D9E2-43CA-B029-4DCF7EA4D317}">
      <dgm:prSet/>
      <dgm:spPr/>
      <dgm:t>
        <a:bodyPr/>
        <a:lstStyle/>
        <a:p>
          <a:endParaRPr lang="en-US"/>
        </a:p>
      </dgm:t>
    </dgm:pt>
    <dgm:pt modelId="{2A301A19-A7D0-4ED6-B6B2-64A790BF1F05}" type="sibTrans" cxnId="{13AB9A1D-D9E2-43CA-B029-4DCF7EA4D317}">
      <dgm:prSet/>
      <dgm:spPr/>
      <dgm:t>
        <a:bodyPr/>
        <a:lstStyle/>
        <a:p>
          <a:endParaRPr lang="en-US"/>
        </a:p>
      </dgm:t>
    </dgm:pt>
    <dgm:pt modelId="{6A33D8CD-BD43-4317-8C31-FC5E36723FFB}">
      <dgm:prSet custT="1"/>
      <dgm:spPr/>
      <dgm:t>
        <a:bodyPr/>
        <a:lstStyle/>
        <a:p>
          <a:r>
            <a:rPr lang="en-CA" sz="2000"/>
            <a:t>Support rapid and smooth restoration of operations to ensure the organization’s survival</a:t>
          </a:r>
          <a:endParaRPr lang="en-US" sz="2000"/>
        </a:p>
      </dgm:t>
    </dgm:pt>
    <dgm:pt modelId="{4B2296A0-618E-4F36-8A8E-C4F79F52F01F}" type="parTrans" cxnId="{33893840-B7BC-4A17-896E-C9B062FACB31}">
      <dgm:prSet/>
      <dgm:spPr/>
      <dgm:t>
        <a:bodyPr/>
        <a:lstStyle/>
        <a:p>
          <a:endParaRPr lang="en-US"/>
        </a:p>
      </dgm:t>
    </dgm:pt>
    <dgm:pt modelId="{0DE25695-1F36-4989-928D-2749F28E26D4}" type="sibTrans" cxnId="{33893840-B7BC-4A17-896E-C9B062FACB31}">
      <dgm:prSet/>
      <dgm:spPr/>
      <dgm:t>
        <a:bodyPr/>
        <a:lstStyle/>
        <a:p>
          <a:endParaRPr lang="en-US"/>
        </a:p>
      </dgm:t>
    </dgm:pt>
    <dgm:pt modelId="{44E51B24-000C-4A1E-A974-A6EB3A109B95}" type="pres">
      <dgm:prSet presAssocID="{D1683140-E141-4E6E-8115-06C142BAE9D1}" presName="root" presStyleCnt="0">
        <dgm:presLayoutVars>
          <dgm:dir/>
          <dgm:resizeHandles val="exact"/>
        </dgm:presLayoutVars>
      </dgm:prSet>
      <dgm:spPr/>
    </dgm:pt>
    <dgm:pt modelId="{AA6B5BBB-A3E6-4DC8-A017-201604535E0F}" type="pres">
      <dgm:prSet presAssocID="{D1683140-E141-4E6E-8115-06C142BAE9D1}" presName="container" presStyleCnt="0">
        <dgm:presLayoutVars>
          <dgm:dir/>
          <dgm:resizeHandles val="exact"/>
        </dgm:presLayoutVars>
      </dgm:prSet>
      <dgm:spPr/>
    </dgm:pt>
    <dgm:pt modelId="{9EE7B54D-237E-4A63-9D95-B47BE82CEB4A}" type="pres">
      <dgm:prSet presAssocID="{8DD79FB7-D982-4B1E-817E-17FE459562BA}" presName="compNode" presStyleCnt="0"/>
      <dgm:spPr/>
    </dgm:pt>
    <dgm:pt modelId="{AF809D09-D4C9-48B1-A513-3719E5CAB28B}" type="pres">
      <dgm:prSet presAssocID="{8DD79FB7-D982-4B1E-817E-17FE459562BA}" presName="iconBgRect" presStyleLbl="bgShp" presStyleIdx="0" presStyleCnt="5"/>
      <dgm:spPr/>
    </dgm:pt>
    <dgm:pt modelId="{8E349FC2-1535-497F-B1D1-A505E7E9EBD0}" type="pres">
      <dgm:prSet presAssocID="{8DD79FB7-D982-4B1E-817E-17FE459562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E25187D6-5B6A-4AED-8511-0F02AD244210}" type="pres">
      <dgm:prSet presAssocID="{8DD79FB7-D982-4B1E-817E-17FE459562BA}" presName="spaceRect" presStyleCnt="0"/>
      <dgm:spPr/>
    </dgm:pt>
    <dgm:pt modelId="{1A400CAD-B147-4F8E-B564-58CCC01E4C2F}" type="pres">
      <dgm:prSet presAssocID="{8DD79FB7-D982-4B1E-817E-17FE459562BA}" presName="textRect" presStyleLbl="revTx" presStyleIdx="0" presStyleCnt="5">
        <dgm:presLayoutVars>
          <dgm:chMax val="1"/>
          <dgm:chPref val="1"/>
        </dgm:presLayoutVars>
      </dgm:prSet>
      <dgm:spPr/>
    </dgm:pt>
    <dgm:pt modelId="{9837B286-0000-4E42-8CD2-19B54059C25C}" type="pres">
      <dgm:prSet presAssocID="{1BD92ED8-19B3-466B-A502-563DE7CC0610}" presName="sibTrans" presStyleLbl="sibTrans2D1" presStyleIdx="0" presStyleCnt="0"/>
      <dgm:spPr/>
    </dgm:pt>
    <dgm:pt modelId="{529DF73C-B5F6-46DD-8E52-C494894530AC}" type="pres">
      <dgm:prSet presAssocID="{DBA8DF8B-6872-4438-8A9A-E68BE521F8AB}" presName="compNode" presStyleCnt="0"/>
      <dgm:spPr/>
    </dgm:pt>
    <dgm:pt modelId="{66C1EF84-BC53-4B93-BC7F-38C8A7B8CE0A}" type="pres">
      <dgm:prSet presAssocID="{DBA8DF8B-6872-4438-8A9A-E68BE521F8AB}" presName="iconBgRect" presStyleLbl="bgShp" presStyleIdx="1" presStyleCnt="5"/>
      <dgm:spPr/>
    </dgm:pt>
    <dgm:pt modelId="{735D751B-024D-4FB2-938C-78949A1DD866}" type="pres">
      <dgm:prSet presAssocID="{DBA8DF8B-6872-4438-8A9A-E68BE521F8A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2C25EB7C-4750-481B-8CC8-3C2C14920857}" type="pres">
      <dgm:prSet presAssocID="{DBA8DF8B-6872-4438-8A9A-E68BE521F8AB}" presName="spaceRect" presStyleCnt="0"/>
      <dgm:spPr/>
    </dgm:pt>
    <dgm:pt modelId="{4A9D1B32-D520-4A23-9422-6633AD60155F}" type="pres">
      <dgm:prSet presAssocID="{DBA8DF8B-6872-4438-8A9A-E68BE521F8AB}" presName="textRect" presStyleLbl="revTx" presStyleIdx="1" presStyleCnt="5">
        <dgm:presLayoutVars>
          <dgm:chMax val="1"/>
          <dgm:chPref val="1"/>
        </dgm:presLayoutVars>
      </dgm:prSet>
      <dgm:spPr/>
    </dgm:pt>
    <dgm:pt modelId="{44145C61-2230-4C13-B06B-DDF5FBD81603}" type="pres">
      <dgm:prSet presAssocID="{84F80E6B-96EA-415F-BA14-435435C23597}" presName="sibTrans" presStyleLbl="sibTrans2D1" presStyleIdx="0" presStyleCnt="0"/>
      <dgm:spPr/>
    </dgm:pt>
    <dgm:pt modelId="{E9DBA80F-2DC8-4C90-AC33-1DB4227B1B84}" type="pres">
      <dgm:prSet presAssocID="{1D33D789-AFF6-40A4-8BC3-A6417CE564E4}" presName="compNode" presStyleCnt="0"/>
      <dgm:spPr/>
    </dgm:pt>
    <dgm:pt modelId="{BC645A82-D082-4B74-9544-1B2096008D17}" type="pres">
      <dgm:prSet presAssocID="{1D33D789-AFF6-40A4-8BC3-A6417CE564E4}" presName="iconBgRect" presStyleLbl="bgShp" presStyleIdx="2" presStyleCnt="5"/>
      <dgm:spPr/>
    </dgm:pt>
    <dgm:pt modelId="{5ABF56AC-19CC-4390-A4C6-90D8F044AB07}" type="pres">
      <dgm:prSet presAssocID="{1D33D789-AFF6-40A4-8BC3-A6417CE564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EC3211FF-4F58-4BB8-B605-5E2956EBB4EA}" type="pres">
      <dgm:prSet presAssocID="{1D33D789-AFF6-40A4-8BC3-A6417CE564E4}" presName="spaceRect" presStyleCnt="0"/>
      <dgm:spPr/>
    </dgm:pt>
    <dgm:pt modelId="{FDEA90DA-EBA8-4DFD-B447-5F5F1198C00E}" type="pres">
      <dgm:prSet presAssocID="{1D33D789-AFF6-40A4-8BC3-A6417CE564E4}" presName="textRect" presStyleLbl="revTx" presStyleIdx="2" presStyleCnt="5">
        <dgm:presLayoutVars>
          <dgm:chMax val="1"/>
          <dgm:chPref val="1"/>
        </dgm:presLayoutVars>
      </dgm:prSet>
      <dgm:spPr/>
    </dgm:pt>
    <dgm:pt modelId="{CD2A628E-DD25-4543-93DA-B1BCAFAE6196}" type="pres">
      <dgm:prSet presAssocID="{2A633724-78E5-4E26-967D-ED766B84EA67}" presName="sibTrans" presStyleLbl="sibTrans2D1" presStyleIdx="0" presStyleCnt="0"/>
      <dgm:spPr/>
    </dgm:pt>
    <dgm:pt modelId="{FF1534B7-B658-4FFE-8247-3C2D9D39DBB4}" type="pres">
      <dgm:prSet presAssocID="{BC24883E-C5DE-4AE7-B1E3-51C7F5BD9EA1}" presName="compNode" presStyleCnt="0"/>
      <dgm:spPr/>
    </dgm:pt>
    <dgm:pt modelId="{DFDDC03D-75F6-4032-A8C2-AD2CC031B211}" type="pres">
      <dgm:prSet presAssocID="{BC24883E-C5DE-4AE7-B1E3-51C7F5BD9EA1}" presName="iconBgRect" presStyleLbl="bgShp" presStyleIdx="3" presStyleCnt="5"/>
      <dgm:spPr/>
    </dgm:pt>
    <dgm:pt modelId="{B3A32D19-76B9-4A8E-8328-DA5FBF115E62}" type="pres">
      <dgm:prSet presAssocID="{BC24883E-C5DE-4AE7-B1E3-51C7F5BD9E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4A150775-7286-450C-9983-F07C5659A221}" type="pres">
      <dgm:prSet presAssocID="{BC24883E-C5DE-4AE7-B1E3-51C7F5BD9EA1}" presName="spaceRect" presStyleCnt="0"/>
      <dgm:spPr/>
    </dgm:pt>
    <dgm:pt modelId="{EDACC172-D83E-47C4-9D7E-687798FED121}" type="pres">
      <dgm:prSet presAssocID="{BC24883E-C5DE-4AE7-B1E3-51C7F5BD9EA1}" presName="textRect" presStyleLbl="revTx" presStyleIdx="3" presStyleCnt="5">
        <dgm:presLayoutVars>
          <dgm:chMax val="1"/>
          <dgm:chPref val="1"/>
        </dgm:presLayoutVars>
      </dgm:prSet>
      <dgm:spPr/>
    </dgm:pt>
    <dgm:pt modelId="{5F848A41-2975-4EC7-BDB4-F76A122D02F0}" type="pres">
      <dgm:prSet presAssocID="{2A301A19-A7D0-4ED6-B6B2-64A790BF1F05}" presName="sibTrans" presStyleLbl="sibTrans2D1" presStyleIdx="0" presStyleCnt="0"/>
      <dgm:spPr/>
    </dgm:pt>
    <dgm:pt modelId="{783C28CD-7C45-4E61-84B9-D45D05951651}" type="pres">
      <dgm:prSet presAssocID="{6A33D8CD-BD43-4317-8C31-FC5E36723FFB}" presName="compNode" presStyleCnt="0"/>
      <dgm:spPr/>
    </dgm:pt>
    <dgm:pt modelId="{071076D9-CEF2-4CA3-BCF5-9933C9FBB656}" type="pres">
      <dgm:prSet presAssocID="{6A33D8CD-BD43-4317-8C31-FC5E36723FFB}" presName="iconBgRect" presStyleLbl="bgShp" presStyleIdx="4" presStyleCnt="5"/>
      <dgm:spPr/>
    </dgm:pt>
    <dgm:pt modelId="{901F0D37-67D2-41F4-9C75-E04B6631A7D4}" type="pres">
      <dgm:prSet presAssocID="{6A33D8CD-BD43-4317-8C31-FC5E36723F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836E8607-2A3B-43CA-B4C8-AEE7BB4EA631}" type="pres">
      <dgm:prSet presAssocID="{6A33D8CD-BD43-4317-8C31-FC5E36723FFB}" presName="spaceRect" presStyleCnt="0"/>
      <dgm:spPr/>
    </dgm:pt>
    <dgm:pt modelId="{4A878879-FBCC-419D-8B42-0D4CCB5E258E}" type="pres">
      <dgm:prSet presAssocID="{6A33D8CD-BD43-4317-8C31-FC5E36723FFB}" presName="textRect" presStyleLbl="revTx" presStyleIdx="4" presStyleCnt="5" custScaleX="168609" custLinFactNeighborX="34905" custLinFactNeighborY="5998">
        <dgm:presLayoutVars>
          <dgm:chMax val="1"/>
          <dgm:chPref val="1"/>
        </dgm:presLayoutVars>
      </dgm:prSet>
      <dgm:spPr/>
    </dgm:pt>
  </dgm:ptLst>
  <dgm:cxnLst>
    <dgm:cxn modelId="{4B3FBF00-2413-460A-AA77-60A718BD1698}" type="presOf" srcId="{D1683140-E141-4E6E-8115-06C142BAE9D1}" destId="{44E51B24-000C-4A1E-A974-A6EB3A109B95}" srcOrd="0" destOrd="0" presId="urn:microsoft.com/office/officeart/2018/2/layout/IconCircleList"/>
    <dgm:cxn modelId="{13AB9A1D-D9E2-43CA-B029-4DCF7EA4D317}" srcId="{D1683140-E141-4E6E-8115-06C142BAE9D1}" destId="{BC24883E-C5DE-4AE7-B1E3-51C7F5BD9EA1}" srcOrd="3" destOrd="0" parTransId="{4380EC90-F4CE-40D7-AE20-1F61DEAFD16E}" sibTransId="{2A301A19-A7D0-4ED6-B6B2-64A790BF1F05}"/>
    <dgm:cxn modelId="{7ACA9F2B-D4C9-4585-AFF4-14DCA100CE11}" type="presOf" srcId="{1BD92ED8-19B3-466B-A502-563DE7CC0610}" destId="{9837B286-0000-4E42-8CD2-19B54059C25C}" srcOrd="0" destOrd="0" presId="urn:microsoft.com/office/officeart/2018/2/layout/IconCircleList"/>
    <dgm:cxn modelId="{EAC8A135-66C5-4536-A7DD-312AA09C86DA}" type="presOf" srcId="{8DD79FB7-D982-4B1E-817E-17FE459562BA}" destId="{1A400CAD-B147-4F8E-B564-58CCC01E4C2F}" srcOrd="0" destOrd="0" presId="urn:microsoft.com/office/officeart/2018/2/layout/IconCircleList"/>
    <dgm:cxn modelId="{33893840-B7BC-4A17-896E-C9B062FACB31}" srcId="{D1683140-E141-4E6E-8115-06C142BAE9D1}" destId="{6A33D8CD-BD43-4317-8C31-FC5E36723FFB}" srcOrd="4" destOrd="0" parTransId="{4B2296A0-618E-4F36-8A8E-C4F79F52F01F}" sibTransId="{0DE25695-1F36-4989-928D-2749F28E26D4}"/>
    <dgm:cxn modelId="{DC983F40-17B1-4202-A9AF-199F13E82FD5}" type="presOf" srcId="{DBA8DF8B-6872-4438-8A9A-E68BE521F8AB}" destId="{4A9D1B32-D520-4A23-9422-6633AD60155F}" srcOrd="0" destOrd="0" presId="urn:microsoft.com/office/officeart/2018/2/layout/IconCircleList"/>
    <dgm:cxn modelId="{93343079-BD38-4A27-B231-69FC3B1E05E8}" srcId="{D1683140-E141-4E6E-8115-06C142BAE9D1}" destId="{8DD79FB7-D982-4B1E-817E-17FE459562BA}" srcOrd="0" destOrd="0" parTransId="{74DE2ED6-DC70-4E9D-A6BF-E166EA057B59}" sibTransId="{1BD92ED8-19B3-466B-A502-563DE7CC0610}"/>
    <dgm:cxn modelId="{604A2087-F926-4CB1-958E-BC9986E5C09F}" type="presOf" srcId="{2A301A19-A7D0-4ED6-B6B2-64A790BF1F05}" destId="{5F848A41-2975-4EC7-BDB4-F76A122D02F0}" srcOrd="0" destOrd="0" presId="urn:microsoft.com/office/officeart/2018/2/layout/IconCircleList"/>
    <dgm:cxn modelId="{26AFDD8D-C9E1-472E-BE10-519F833F1FF8}" type="presOf" srcId="{84F80E6B-96EA-415F-BA14-435435C23597}" destId="{44145C61-2230-4C13-B06B-DDF5FBD81603}" srcOrd="0" destOrd="0" presId="urn:microsoft.com/office/officeart/2018/2/layout/IconCircleList"/>
    <dgm:cxn modelId="{E47CC5AF-AE93-4CCB-84FD-D171C135A56F}" type="presOf" srcId="{6A33D8CD-BD43-4317-8C31-FC5E36723FFB}" destId="{4A878879-FBCC-419D-8B42-0D4CCB5E258E}" srcOrd="0" destOrd="0" presId="urn:microsoft.com/office/officeart/2018/2/layout/IconCircleList"/>
    <dgm:cxn modelId="{CAC5BDC5-CDCD-47E6-B4C1-792983D9DEC2}" srcId="{D1683140-E141-4E6E-8115-06C142BAE9D1}" destId="{1D33D789-AFF6-40A4-8BC3-A6417CE564E4}" srcOrd="2" destOrd="0" parTransId="{626BA089-9AD7-489F-822B-72C984941D61}" sibTransId="{2A633724-78E5-4E26-967D-ED766B84EA67}"/>
    <dgm:cxn modelId="{250BDFCC-43B6-4C6B-BC05-D7842AC983AD}" type="presOf" srcId="{2A633724-78E5-4E26-967D-ED766B84EA67}" destId="{CD2A628E-DD25-4543-93DA-B1BCAFAE6196}" srcOrd="0" destOrd="0" presId="urn:microsoft.com/office/officeart/2018/2/layout/IconCircleList"/>
    <dgm:cxn modelId="{99EB45D4-8083-43A8-8E32-76581A185A96}" type="presOf" srcId="{1D33D789-AFF6-40A4-8BC3-A6417CE564E4}" destId="{FDEA90DA-EBA8-4DFD-B447-5F5F1198C00E}" srcOrd="0" destOrd="0" presId="urn:microsoft.com/office/officeart/2018/2/layout/IconCircleList"/>
    <dgm:cxn modelId="{597ECBFE-0748-4476-8ACB-E73013AE0A5E}" type="presOf" srcId="{BC24883E-C5DE-4AE7-B1E3-51C7F5BD9EA1}" destId="{EDACC172-D83E-47C4-9D7E-687798FED121}" srcOrd="0" destOrd="0" presId="urn:microsoft.com/office/officeart/2018/2/layout/IconCircleList"/>
    <dgm:cxn modelId="{CB4326FF-1761-4BF0-B1B3-3AABA0240411}" srcId="{D1683140-E141-4E6E-8115-06C142BAE9D1}" destId="{DBA8DF8B-6872-4438-8A9A-E68BE521F8AB}" srcOrd="1" destOrd="0" parTransId="{6257CFE5-7E4D-4083-86E3-FD062B5ADFDC}" sibTransId="{84F80E6B-96EA-415F-BA14-435435C23597}"/>
    <dgm:cxn modelId="{E311FCDE-4B05-4CF3-A278-FCEA4AD708E7}" type="presParOf" srcId="{44E51B24-000C-4A1E-A974-A6EB3A109B95}" destId="{AA6B5BBB-A3E6-4DC8-A017-201604535E0F}" srcOrd="0" destOrd="0" presId="urn:microsoft.com/office/officeart/2018/2/layout/IconCircleList"/>
    <dgm:cxn modelId="{79105A51-D5EA-4DF3-A019-6EC03162EC82}" type="presParOf" srcId="{AA6B5BBB-A3E6-4DC8-A017-201604535E0F}" destId="{9EE7B54D-237E-4A63-9D95-B47BE82CEB4A}" srcOrd="0" destOrd="0" presId="urn:microsoft.com/office/officeart/2018/2/layout/IconCircleList"/>
    <dgm:cxn modelId="{C6CCFBF4-74D6-40E2-9EA0-7E3E9DACB629}" type="presParOf" srcId="{9EE7B54D-237E-4A63-9D95-B47BE82CEB4A}" destId="{AF809D09-D4C9-48B1-A513-3719E5CAB28B}" srcOrd="0" destOrd="0" presId="urn:microsoft.com/office/officeart/2018/2/layout/IconCircleList"/>
    <dgm:cxn modelId="{B899F950-B7FB-41FA-AB37-E53D0F1A0040}" type="presParOf" srcId="{9EE7B54D-237E-4A63-9D95-B47BE82CEB4A}" destId="{8E349FC2-1535-497F-B1D1-A505E7E9EBD0}" srcOrd="1" destOrd="0" presId="urn:microsoft.com/office/officeart/2018/2/layout/IconCircleList"/>
    <dgm:cxn modelId="{4055A127-63C5-42B8-84AF-87E7E6313E24}" type="presParOf" srcId="{9EE7B54D-237E-4A63-9D95-B47BE82CEB4A}" destId="{E25187D6-5B6A-4AED-8511-0F02AD244210}" srcOrd="2" destOrd="0" presId="urn:microsoft.com/office/officeart/2018/2/layout/IconCircleList"/>
    <dgm:cxn modelId="{967227F3-A69B-425C-8BF3-F4D0657D703F}" type="presParOf" srcId="{9EE7B54D-237E-4A63-9D95-B47BE82CEB4A}" destId="{1A400CAD-B147-4F8E-B564-58CCC01E4C2F}" srcOrd="3" destOrd="0" presId="urn:microsoft.com/office/officeart/2018/2/layout/IconCircleList"/>
    <dgm:cxn modelId="{4ED35991-D723-4178-A234-78EDA9D74975}" type="presParOf" srcId="{AA6B5BBB-A3E6-4DC8-A017-201604535E0F}" destId="{9837B286-0000-4E42-8CD2-19B54059C25C}" srcOrd="1" destOrd="0" presId="urn:microsoft.com/office/officeart/2018/2/layout/IconCircleList"/>
    <dgm:cxn modelId="{4B072DFB-352C-4D6B-95B4-D95BDAF4685F}" type="presParOf" srcId="{AA6B5BBB-A3E6-4DC8-A017-201604535E0F}" destId="{529DF73C-B5F6-46DD-8E52-C494894530AC}" srcOrd="2" destOrd="0" presId="urn:microsoft.com/office/officeart/2018/2/layout/IconCircleList"/>
    <dgm:cxn modelId="{C43EC310-03B3-41C8-9010-6CB9126E43F1}" type="presParOf" srcId="{529DF73C-B5F6-46DD-8E52-C494894530AC}" destId="{66C1EF84-BC53-4B93-BC7F-38C8A7B8CE0A}" srcOrd="0" destOrd="0" presId="urn:microsoft.com/office/officeart/2018/2/layout/IconCircleList"/>
    <dgm:cxn modelId="{30C8FF29-355C-4062-86D6-234B5DA3220D}" type="presParOf" srcId="{529DF73C-B5F6-46DD-8E52-C494894530AC}" destId="{735D751B-024D-4FB2-938C-78949A1DD866}" srcOrd="1" destOrd="0" presId="urn:microsoft.com/office/officeart/2018/2/layout/IconCircleList"/>
    <dgm:cxn modelId="{09BBB5D4-BC79-4CA6-85A6-D678B4268376}" type="presParOf" srcId="{529DF73C-B5F6-46DD-8E52-C494894530AC}" destId="{2C25EB7C-4750-481B-8CC8-3C2C14920857}" srcOrd="2" destOrd="0" presId="urn:microsoft.com/office/officeart/2018/2/layout/IconCircleList"/>
    <dgm:cxn modelId="{722769E6-C80D-47C4-8B32-6869052AF280}" type="presParOf" srcId="{529DF73C-B5F6-46DD-8E52-C494894530AC}" destId="{4A9D1B32-D520-4A23-9422-6633AD60155F}" srcOrd="3" destOrd="0" presId="urn:microsoft.com/office/officeart/2018/2/layout/IconCircleList"/>
    <dgm:cxn modelId="{A1B53C37-811E-4DCB-9101-8254FE576258}" type="presParOf" srcId="{AA6B5BBB-A3E6-4DC8-A017-201604535E0F}" destId="{44145C61-2230-4C13-B06B-DDF5FBD81603}" srcOrd="3" destOrd="0" presId="urn:microsoft.com/office/officeart/2018/2/layout/IconCircleList"/>
    <dgm:cxn modelId="{D407DC46-BD34-4282-AD03-6BDC75212E62}" type="presParOf" srcId="{AA6B5BBB-A3E6-4DC8-A017-201604535E0F}" destId="{E9DBA80F-2DC8-4C90-AC33-1DB4227B1B84}" srcOrd="4" destOrd="0" presId="urn:microsoft.com/office/officeart/2018/2/layout/IconCircleList"/>
    <dgm:cxn modelId="{80B6899C-44D1-4644-9583-91C9DBABC588}" type="presParOf" srcId="{E9DBA80F-2DC8-4C90-AC33-1DB4227B1B84}" destId="{BC645A82-D082-4B74-9544-1B2096008D17}" srcOrd="0" destOrd="0" presId="urn:microsoft.com/office/officeart/2018/2/layout/IconCircleList"/>
    <dgm:cxn modelId="{2C0DD5A9-7A79-4DE2-A34C-2EBFF0B23FCE}" type="presParOf" srcId="{E9DBA80F-2DC8-4C90-AC33-1DB4227B1B84}" destId="{5ABF56AC-19CC-4390-A4C6-90D8F044AB07}" srcOrd="1" destOrd="0" presId="urn:microsoft.com/office/officeart/2018/2/layout/IconCircleList"/>
    <dgm:cxn modelId="{603F153D-07FF-4CE9-832E-4FD78BA67F80}" type="presParOf" srcId="{E9DBA80F-2DC8-4C90-AC33-1DB4227B1B84}" destId="{EC3211FF-4F58-4BB8-B605-5E2956EBB4EA}" srcOrd="2" destOrd="0" presId="urn:microsoft.com/office/officeart/2018/2/layout/IconCircleList"/>
    <dgm:cxn modelId="{1A2E3D54-E1D4-4AC6-8A3F-7ACF79DC5410}" type="presParOf" srcId="{E9DBA80F-2DC8-4C90-AC33-1DB4227B1B84}" destId="{FDEA90DA-EBA8-4DFD-B447-5F5F1198C00E}" srcOrd="3" destOrd="0" presId="urn:microsoft.com/office/officeart/2018/2/layout/IconCircleList"/>
    <dgm:cxn modelId="{A3F334DB-C1BE-4E9D-98D3-59083507BECD}" type="presParOf" srcId="{AA6B5BBB-A3E6-4DC8-A017-201604535E0F}" destId="{CD2A628E-DD25-4543-93DA-B1BCAFAE6196}" srcOrd="5" destOrd="0" presId="urn:microsoft.com/office/officeart/2018/2/layout/IconCircleList"/>
    <dgm:cxn modelId="{C8EE6660-0C04-457C-B00A-E56E75C199FF}" type="presParOf" srcId="{AA6B5BBB-A3E6-4DC8-A017-201604535E0F}" destId="{FF1534B7-B658-4FFE-8247-3C2D9D39DBB4}" srcOrd="6" destOrd="0" presId="urn:microsoft.com/office/officeart/2018/2/layout/IconCircleList"/>
    <dgm:cxn modelId="{D04D1B1B-0A2E-4911-8F71-149648F726CB}" type="presParOf" srcId="{FF1534B7-B658-4FFE-8247-3C2D9D39DBB4}" destId="{DFDDC03D-75F6-4032-A8C2-AD2CC031B211}" srcOrd="0" destOrd="0" presId="urn:microsoft.com/office/officeart/2018/2/layout/IconCircleList"/>
    <dgm:cxn modelId="{05F27E6B-7EAD-4459-BCD2-627CC0DB65ED}" type="presParOf" srcId="{FF1534B7-B658-4FFE-8247-3C2D9D39DBB4}" destId="{B3A32D19-76B9-4A8E-8328-DA5FBF115E62}" srcOrd="1" destOrd="0" presId="urn:microsoft.com/office/officeart/2018/2/layout/IconCircleList"/>
    <dgm:cxn modelId="{795D15FB-B62C-4893-9E6C-9CA3C969FA34}" type="presParOf" srcId="{FF1534B7-B658-4FFE-8247-3C2D9D39DBB4}" destId="{4A150775-7286-450C-9983-F07C5659A221}" srcOrd="2" destOrd="0" presId="urn:microsoft.com/office/officeart/2018/2/layout/IconCircleList"/>
    <dgm:cxn modelId="{1F359183-C2D3-415E-B066-54D3DE947AA7}" type="presParOf" srcId="{FF1534B7-B658-4FFE-8247-3C2D9D39DBB4}" destId="{EDACC172-D83E-47C4-9D7E-687798FED121}" srcOrd="3" destOrd="0" presId="urn:microsoft.com/office/officeart/2018/2/layout/IconCircleList"/>
    <dgm:cxn modelId="{968AFF49-A91D-4151-8A67-C1A480CFFAE8}" type="presParOf" srcId="{AA6B5BBB-A3E6-4DC8-A017-201604535E0F}" destId="{5F848A41-2975-4EC7-BDB4-F76A122D02F0}" srcOrd="7" destOrd="0" presId="urn:microsoft.com/office/officeart/2018/2/layout/IconCircleList"/>
    <dgm:cxn modelId="{DCA43403-C206-42E8-9442-6BEF17E979D1}" type="presParOf" srcId="{AA6B5BBB-A3E6-4DC8-A017-201604535E0F}" destId="{783C28CD-7C45-4E61-84B9-D45D05951651}" srcOrd="8" destOrd="0" presId="urn:microsoft.com/office/officeart/2018/2/layout/IconCircleList"/>
    <dgm:cxn modelId="{05F37204-3287-4BDB-AB00-71242957A85F}" type="presParOf" srcId="{783C28CD-7C45-4E61-84B9-D45D05951651}" destId="{071076D9-CEF2-4CA3-BCF5-9933C9FBB656}" srcOrd="0" destOrd="0" presId="urn:microsoft.com/office/officeart/2018/2/layout/IconCircleList"/>
    <dgm:cxn modelId="{80514EE3-6EDA-42AF-BDFB-58E261E1200E}" type="presParOf" srcId="{783C28CD-7C45-4E61-84B9-D45D05951651}" destId="{901F0D37-67D2-41F4-9C75-E04B6631A7D4}" srcOrd="1" destOrd="0" presId="urn:microsoft.com/office/officeart/2018/2/layout/IconCircleList"/>
    <dgm:cxn modelId="{5CCF4BC0-B15F-4DBB-8E2A-09CC0D0BC2AB}" type="presParOf" srcId="{783C28CD-7C45-4E61-84B9-D45D05951651}" destId="{836E8607-2A3B-43CA-B4C8-AEE7BB4EA631}" srcOrd="2" destOrd="0" presId="urn:microsoft.com/office/officeart/2018/2/layout/IconCircleList"/>
    <dgm:cxn modelId="{680019F8-41FC-46A9-A456-7CF09F72C19F}" type="presParOf" srcId="{783C28CD-7C45-4E61-84B9-D45D05951651}" destId="{4A878879-FBCC-419D-8B42-0D4CCB5E25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DDE8C-09A9-4407-9DDA-B1699BD3916C}">
      <dsp:nvSpPr>
        <dsp:cNvPr id="0" name=""/>
        <dsp:cNvSpPr/>
      </dsp:nvSpPr>
      <dsp:spPr>
        <a:xfrm>
          <a:off x="1176041" y="521592"/>
          <a:ext cx="790224" cy="79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DB31B-0EC7-40CB-9C21-55259F096D91}">
      <dsp:nvSpPr>
        <dsp:cNvPr id="0" name=""/>
        <dsp:cNvSpPr/>
      </dsp:nvSpPr>
      <dsp:spPr>
        <a:xfrm>
          <a:off x="693126" y="1664943"/>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Natural</a:t>
          </a:r>
          <a:endParaRPr lang="en-US" sz="2400" kern="1200"/>
        </a:p>
      </dsp:txBody>
      <dsp:txXfrm>
        <a:off x="693126" y="1664943"/>
        <a:ext cx="1756054" cy="1058263"/>
      </dsp:txXfrm>
    </dsp:sp>
    <dsp:sp modelId="{142179F7-1D1B-40D0-8A28-385C2E02145A}">
      <dsp:nvSpPr>
        <dsp:cNvPr id="0" name=""/>
        <dsp:cNvSpPr/>
      </dsp:nvSpPr>
      <dsp:spPr>
        <a:xfrm>
          <a:off x="3358597" y="521592"/>
          <a:ext cx="790224" cy="79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834CB9-E591-4A48-AE07-5AB4D861D195}">
      <dsp:nvSpPr>
        <dsp:cNvPr id="0" name=""/>
        <dsp:cNvSpPr/>
      </dsp:nvSpPr>
      <dsp:spPr>
        <a:xfrm>
          <a:off x="2756490" y="1664943"/>
          <a:ext cx="1994439"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CA" sz="2300" kern="1200"/>
            <a:t>Industrial/</a:t>
          </a:r>
          <a:br>
            <a:rPr lang="en-CA" sz="2300" kern="1200"/>
          </a:br>
          <a:r>
            <a:rPr lang="en-CA" sz="2300" kern="1200"/>
            <a:t>Environmental</a:t>
          </a:r>
          <a:endParaRPr lang="en-US" sz="2300" kern="1200"/>
        </a:p>
      </dsp:txBody>
      <dsp:txXfrm>
        <a:off x="2756490" y="1664943"/>
        <a:ext cx="1994439" cy="1058263"/>
      </dsp:txXfrm>
    </dsp:sp>
    <dsp:sp modelId="{9C424BE4-3AF0-44D3-A169-C8C322DDDFE3}">
      <dsp:nvSpPr>
        <dsp:cNvPr id="0" name=""/>
        <dsp:cNvSpPr/>
      </dsp:nvSpPr>
      <dsp:spPr>
        <a:xfrm>
          <a:off x="5541154" y="521592"/>
          <a:ext cx="790224" cy="79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6BAE2-0145-44F2-915A-E1EFD29F3488}">
      <dsp:nvSpPr>
        <dsp:cNvPr id="0" name=""/>
        <dsp:cNvSpPr/>
      </dsp:nvSpPr>
      <dsp:spPr>
        <a:xfrm>
          <a:off x="5058238" y="1664943"/>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Building</a:t>
          </a:r>
          <a:endParaRPr lang="en-US" sz="2400" kern="1200"/>
        </a:p>
      </dsp:txBody>
      <dsp:txXfrm>
        <a:off x="5058238" y="1664943"/>
        <a:ext cx="1756054" cy="1058263"/>
      </dsp:txXfrm>
    </dsp:sp>
    <dsp:sp modelId="{C65D9E5A-177B-44B2-981C-8010850AA253}">
      <dsp:nvSpPr>
        <dsp:cNvPr id="0" name=""/>
        <dsp:cNvSpPr/>
      </dsp:nvSpPr>
      <dsp:spPr>
        <a:xfrm>
          <a:off x="7604518" y="521592"/>
          <a:ext cx="790224" cy="79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61F28-8329-43CF-9DBB-55A587BF92B5}">
      <dsp:nvSpPr>
        <dsp:cNvPr id="0" name=""/>
        <dsp:cNvSpPr/>
      </dsp:nvSpPr>
      <dsp:spPr>
        <a:xfrm>
          <a:off x="7121603" y="1664943"/>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Storage</a:t>
          </a:r>
          <a:endParaRPr lang="en-US" sz="2400" kern="1200"/>
        </a:p>
      </dsp:txBody>
      <dsp:txXfrm>
        <a:off x="7121603" y="1664943"/>
        <a:ext cx="1756054" cy="1058263"/>
      </dsp:txXfrm>
    </dsp:sp>
    <dsp:sp modelId="{D46EEE60-3A3B-43CC-8AFA-1EB32C3D703E}">
      <dsp:nvSpPr>
        <dsp:cNvPr id="0" name=""/>
        <dsp:cNvSpPr/>
      </dsp:nvSpPr>
      <dsp:spPr>
        <a:xfrm>
          <a:off x="1295233" y="3162219"/>
          <a:ext cx="790224" cy="7902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3A749-2EF9-423E-B7C6-A1EBE4639762}">
      <dsp:nvSpPr>
        <dsp:cNvPr id="0" name=""/>
        <dsp:cNvSpPr/>
      </dsp:nvSpPr>
      <dsp:spPr>
        <a:xfrm>
          <a:off x="717350" y="4305570"/>
          <a:ext cx="1945989"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CA" sz="2300" kern="1200" dirty="0"/>
            <a:t>Housekeeping/</a:t>
          </a:r>
        </a:p>
        <a:p>
          <a:pPr marL="0" lvl="0" indent="0" algn="ctr" defTabSz="1022350">
            <a:lnSpc>
              <a:spcPct val="90000"/>
            </a:lnSpc>
            <a:spcBef>
              <a:spcPct val="0"/>
            </a:spcBef>
            <a:spcAft>
              <a:spcPct val="35000"/>
            </a:spcAft>
            <a:buNone/>
          </a:pPr>
          <a:r>
            <a:rPr lang="en-CA" sz="2300" kern="1200" dirty="0"/>
            <a:t>Pests</a:t>
          </a:r>
          <a:endParaRPr lang="en-US" sz="2300" kern="1200" dirty="0"/>
        </a:p>
      </dsp:txBody>
      <dsp:txXfrm>
        <a:off x="717350" y="4305570"/>
        <a:ext cx="1945989" cy="1058263"/>
      </dsp:txXfrm>
    </dsp:sp>
    <dsp:sp modelId="{17346004-06F1-42B7-8275-80E52859A785}">
      <dsp:nvSpPr>
        <dsp:cNvPr id="0" name=""/>
        <dsp:cNvSpPr/>
      </dsp:nvSpPr>
      <dsp:spPr>
        <a:xfrm>
          <a:off x="3453565" y="3162219"/>
          <a:ext cx="790224" cy="7902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6BCFF-FBED-42B3-8E2E-D7AC5ED89584}">
      <dsp:nvSpPr>
        <dsp:cNvPr id="0" name=""/>
        <dsp:cNvSpPr/>
      </dsp:nvSpPr>
      <dsp:spPr>
        <a:xfrm>
          <a:off x="2970649" y="4305570"/>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Storage</a:t>
          </a:r>
          <a:endParaRPr lang="en-US" sz="2400" kern="1200"/>
        </a:p>
      </dsp:txBody>
      <dsp:txXfrm>
        <a:off x="2970649" y="4305570"/>
        <a:ext cx="1756054" cy="1058263"/>
      </dsp:txXfrm>
    </dsp:sp>
    <dsp:sp modelId="{5212DC9C-A8C3-49EE-81C8-BA6679203A66}">
      <dsp:nvSpPr>
        <dsp:cNvPr id="0" name=""/>
        <dsp:cNvSpPr/>
      </dsp:nvSpPr>
      <dsp:spPr>
        <a:xfrm>
          <a:off x="5516929" y="3162219"/>
          <a:ext cx="790224" cy="7902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CAC89-9DD8-4657-A7E8-E60D04F6022F}">
      <dsp:nvSpPr>
        <dsp:cNvPr id="0" name=""/>
        <dsp:cNvSpPr/>
      </dsp:nvSpPr>
      <dsp:spPr>
        <a:xfrm>
          <a:off x="5034014" y="4305570"/>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Personnel</a:t>
          </a:r>
          <a:endParaRPr lang="en-US" sz="2400" kern="1200"/>
        </a:p>
      </dsp:txBody>
      <dsp:txXfrm>
        <a:off x="5034014" y="4305570"/>
        <a:ext cx="1756054" cy="1058263"/>
      </dsp:txXfrm>
    </dsp:sp>
    <dsp:sp modelId="{D52BB967-8B93-4EC2-95A5-9EDA13DD80A9}">
      <dsp:nvSpPr>
        <dsp:cNvPr id="0" name=""/>
        <dsp:cNvSpPr/>
      </dsp:nvSpPr>
      <dsp:spPr>
        <a:xfrm>
          <a:off x="7580293" y="3162219"/>
          <a:ext cx="790224" cy="79022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24EC7-6DC9-45DE-A6CE-EFEF3427B756}">
      <dsp:nvSpPr>
        <dsp:cNvPr id="0" name=""/>
        <dsp:cNvSpPr/>
      </dsp:nvSpPr>
      <dsp:spPr>
        <a:xfrm>
          <a:off x="7097378" y="4305570"/>
          <a:ext cx="1756054" cy="105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CA" sz="2400" kern="1200"/>
            <a:t>Civil/Political Unrest</a:t>
          </a:r>
          <a:endParaRPr lang="en-US" sz="2400" kern="1200"/>
        </a:p>
      </dsp:txBody>
      <dsp:txXfrm>
        <a:off x="7097378" y="4305570"/>
        <a:ext cx="1756054" cy="1058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09D09-D4C9-48B1-A513-3719E5CAB28B}">
      <dsp:nvSpPr>
        <dsp:cNvPr id="0" name=""/>
        <dsp:cNvSpPr/>
      </dsp:nvSpPr>
      <dsp:spPr>
        <a:xfrm>
          <a:off x="168990" y="594018"/>
          <a:ext cx="907386" cy="90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49FC2-1535-497F-B1D1-A505E7E9EBD0}">
      <dsp:nvSpPr>
        <dsp:cNvPr id="0" name=""/>
        <dsp:cNvSpPr/>
      </dsp:nvSpPr>
      <dsp:spPr>
        <a:xfrm>
          <a:off x="359542" y="784570"/>
          <a:ext cx="526284" cy="52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00CAD-B147-4F8E-B564-58CCC01E4C2F}">
      <dsp:nvSpPr>
        <dsp:cNvPr id="0" name=""/>
        <dsp:cNvSpPr/>
      </dsp:nvSpPr>
      <dsp:spPr>
        <a:xfrm>
          <a:off x="1270817" y="594018"/>
          <a:ext cx="2138840" cy="90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CA" sz="2000" kern="1200"/>
            <a:t>Facilitate records recovery task </a:t>
          </a:r>
          <a:br>
            <a:rPr lang="en-CA" sz="2000" kern="1200"/>
          </a:br>
          <a:r>
            <a:rPr lang="en-CA" sz="2000" kern="1200"/>
            <a:t>co-ordination</a:t>
          </a:r>
          <a:endParaRPr lang="en-US" sz="2000" kern="1200"/>
        </a:p>
      </dsp:txBody>
      <dsp:txXfrm>
        <a:off x="1270817" y="594018"/>
        <a:ext cx="2138840" cy="907386"/>
      </dsp:txXfrm>
    </dsp:sp>
    <dsp:sp modelId="{66C1EF84-BC53-4B93-BC7F-38C8A7B8CE0A}">
      <dsp:nvSpPr>
        <dsp:cNvPr id="0" name=""/>
        <dsp:cNvSpPr/>
      </dsp:nvSpPr>
      <dsp:spPr>
        <a:xfrm>
          <a:off x="3782334" y="594018"/>
          <a:ext cx="907386" cy="90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D751B-024D-4FB2-938C-78949A1DD866}">
      <dsp:nvSpPr>
        <dsp:cNvPr id="0" name=""/>
        <dsp:cNvSpPr/>
      </dsp:nvSpPr>
      <dsp:spPr>
        <a:xfrm>
          <a:off x="3972885" y="784570"/>
          <a:ext cx="526284" cy="52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D1B32-D520-4A23-9422-6633AD60155F}">
      <dsp:nvSpPr>
        <dsp:cNvPr id="0" name=""/>
        <dsp:cNvSpPr/>
      </dsp:nvSpPr>
      <dsp:spPr>
        <a:xfrm>
          <a:off x="4884161" y="594018"/>
          <a:ext cx="2138840" cy="90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CA" sz="2000" kern="1200"/>
            <a:t>Prevent injury to records personnel</a:t>
          </a:r>
          <a:endParaRPr lang="en-US" sz="2000" kern="1200"/>
        </a:p>
      </dsp:txBody>
      <dsp:txXfrm>
        <a:off x="4884161" y="594018"/>
        <a:ext cx="2138840" cy="907386"/>
      </dsp:txXfrm>
    </dsp:sp>
    <dsp:sp modelId="{BC645A82-D082-4B74-9544-1B2096008D17}">
      <dsp:nvSpPr>
        <dsp:cNvPr id="0" name=""/>
        <dsp:cNvSpPr/>
      </dsp:nvSpPr>
      <dsp:spPr>
        <a:xfrm>
          <a:off x="7395678" y="594018"/>
          <a:ext cx="907386" cy="90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BF56AC-19CC-4390-A4C6-90D8F044AB07}">
      <dsp:nvSpPr>
        <dsp:cNvPr id="0" name=""/>
        <dsp:cNvSpPr/>
      </dsp:nvSpPr>
      <dsp:spPr>
        <a:xfrm>
          <a:off x="7586229" y="784570"/>
          <a:ext cx="526284" cy="526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A90DA-EBA8-4DFD-B447-5F5F1198C00E}">
      <dsp:nvSpPr>
        <dsp:cNvPr id="0" name=""/>
        <dsp:cNvSpPr/>
      </dsp:nvSpPr>
      <dsp:spPr>
        <a:xfrm>
          <a:off x="8497504" y="594018"/>
          <a:ext cx="2138840" cy="90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CA" sz="2000" kern="1200"/>
            <a:t>Limit the extent of records damage</a:t>
          </a:r>
          <a:endParaRPr lang="en-US" sz="2000" kern="1200"/>
        </a:p>
      </dsp:txBody>
      <dsp:txXfrm>
        <a:off x="8497504" y="594018"/>
        <a:ext cx="2138840" cy="907386"/>
      </dsp:txXfrm>
    </dsp:sp>
    <dsp:sp modelId="{DFDDC03D-75F6-4032-A8C2-AD2CC031B211}">
      <dsp:nvSpPr>
        <dsp:cNvPr id="0" name=""/>
        <dsp:cNvSpPr/>
      </dsp:nvSpPr>
      <dsp:spPr>
        <a:xfrm>
          <a:off x="168990" y="2116439"/>
          <a:ext cx="907386" cy="90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32D19-76B9-4A8E-8328-DA5FBF115E62}">
      <dsp:nvSpPr>
        <dsp:cNvPr id="0" name=""/>
        <dsp:cNvSpPr/>
      </dsp:nvSpPr>
      <dsp:spPr>
        <a:xfrm>
          <a:off x="359542" y="2306990"/>
          <a:ext cx="526284" cy="526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CC172-D83E-47C4-9D7E-687798FED121}">
      <dsp:nvSpPr>
        <dsp:cNvPr id="0" name=""/>
        <dsp:cNvSpPr/>
      </dsp:nvSpPr>
      <dsp:spPr>
        <a:xfrm>
          <a:off x="1270817" y="2116439"/>
          <a:ext cx="2138840" cy="90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CA" sz="2000" kern="1200"/>
            <a:t>Establish alternate means of using records</a:t>
          </a:r>
          <a:endParaRPr lang="en-US" sz="2000" kern="1200"/>
        </a:p>
      </dsp:txBody>
      <dsp:txXfrm>
        <a:off x="1270817" y="2116439"/>
        <a:ext cx="2138840" cy="907386"/>
      </dsp:txXfrm>
    </dsp:sp>
    <dsp:sp modelId="{071076D9-CEF2-4CA3-BCF5-9933C9FBB656}">
      <dsp:nvSpPr>
        <dsp:cNvPr id="0" name=""/>
        <dsp:cNvSpPr/>
      </dsp:nvSpPr>
      <dsp:spPr>
        <a:xfrm>
          <a:off x="3782334" y="2116439"/>
          <a:ext cx="907386" cy="90738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F0D37-67D2-41F4-9C75-E04B6631A7D4}">
      <dsp:nvSpPr>
        <dsp:cNvPr id="0" name=""/>
        <dsp:cNvSpPr/>
      </dsp:nvSpPr>
      <dsp:spPr>
        <a:xfrm>
          <a:off x="3972885" y="2306990"/>
          <a:ext cx="526284" cy="5262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878879-FBCC-419D-8B42-0D4CCB5E258E}">
      <dsp:nvSpPr>
        <dsp:cNvPr id="0" name=""/>
        <dsp:cNvSpPr/>
      </dsp:nvSpPr>
      <dsp:spPr>
        <a:xfrm>
          <a:off x="4897005" y="2170864"/>
          <a:ext cx="3606277" cy="90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CA" sz="2000" kern="1200"/>
            <a:t>Support rapid and smooth restoration of operations to ensure the organization’s survival</a:t>
          </a:r>
          <a:endParaRPr lang="en-US" sz="2000" kern="1200"/>
        </a:p>
      </dsp:txBody>
      <dsp:txXfrm>
        <a:off x="4897005" y="2170864"/>
        <a:ext cx="3606277" cy="9073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B6B3E01-EB35-43D2-9DE0-B20715522C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spcBef>
                <a:spcPct val="30000"/>
              </a:spcBef>
              <a:defRPr sz="1200">
                <a:solidFill>
                  <a:schemeClr val="tx1"/>
                </a:solidFill>
                <a:latin typeface="Calibri" panose="020F0502020204030204" pitchFamily="34" charset="0"/>
              </a:defRPr>
            </a:lvl1pPr>
            <a:lvl2pPr marL="742950" indent="-285750" defTabSz="911225" eaLnBrk="0" hangingPunct="0">
              <a:spcBef>
                <a:spcPct val="30000"/>
              </a:spcBef>
              <a:defRPr sz="1200">
                <a:solidFill>
                  <a:schemeClr val="tx1"/>
                </a:solidFill>
                <a:latin typeface="Calibri" panose="020F0502020204030204" pitchFamily="34" charset="0"/>
              </a:defRPr>
            </a:lvl2pPr>
            <a:lvl3pPr marL="1143000" indent="-228600" defTabSz="911225" eaLnBrk="0" hangingPunct="0">
              <a:spcBef>
                <a:spcPct val="30000"/>
              </a:spcBef>
              <a:defRPr sz="1200">
                <a:solidFill>
                  <a:schemeClr val="tx1"/>
                </a:solidFill>
                <a:latin typeface="Calibri" panose="020F0502020204030204" pitchFamily="34" charset="0"/>
              </a:defRPr>
            </a:lvl3pPr>
            <a:lvl4pPr marL="1600200" indent="-228600" defTabSz="911225" eaLnBrk="0" hangingPunct="0">
              <a:spcBef>
                <a:spcPct val="30000"/>
              </a:spcBef>
              <a:defRPr sz="1200">
                <a:solidFill>
                  <a:schemeClr val="tx1"/>
                </a:solidFill>
                <a:latin typeface="Calibri" panose="020F0502020204030204" pitchFamily="34" charset="0"/>
              </a:defRPr>
            </a:lvl4pPr>
            <a:lvl5pPr marL="2057400" indent="-228600" defTabSz="911225" eaLnBrk="0" hangingPunct="0">
              <a:spcBef>
                <a:spcPct val="30000"/>
              </a:spcBef>
              <a:defRPr sz="1200">
                <a:solidFill>
                  <a:schemeClr val="tx1"/>
                </a:solidFill>
                <a:latin typeface="Calibri" panose="020F0502020204030204" pitchFamily="34" charset="0"/>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6C77DE3-B6C4-405F-AFAD-6311289E7C0E}" type="slidenum">
              <a:rPr lang="en-US" altLang="en-US">
                <a:latin typeface="Times New Roman" panose="02020603050405020304" pitchFamily="18" charset="0"/>
              </a:rPr>
              <a:pPr eaLnBrk="1" hangingPunct="1">
                <a:spcBef>
                  <a:spcPct val="0"/>
                </a:spcBef>
              </a:pPr>
              <a:t>2</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E6CAE42E-CC09-4626-8ED8-6AE2C4FA60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3C7A30B6-9A92-4933-ACF0-CAFD040F2F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5768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29FA3D2-BE1E-407A-BDA1-15AFEE7650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Calibri" panose="020F0502020204030204" pitchFamily="34" charset="0"/>
              </a:defRPr>
            </a:lvl1pPr>
            <a:lvl2pPr marL="755650" indent="-288925" defTabSz="928688">
              <a:spcBef>
                <a:spcPct val="30000"/>
              </a:spcBef>
              <a:defRPr sz="1200">
                <a:solidFill>
                  <a:schemeClr val="tx1"/>
                </a:solidFill>
                <a:latin typeface="Calibri" panose="020F0502020204030204" pitchFamily="34" charset="0"/>
              </a:defRPr>
            </a:lvl2pPr>
            <a:lvl3pPr marL="1163638" indent="-230188" defTabSz="928688">
              <a:spcBef>
                <a:spcPct val="30000"/>
              </a:spcBef>
              <a:defRPr sz="1200">
                <a:solidFill>
                  <a:schemeClr val="tx1"/>
                </a:solidFill>
                <a:latin typeface="Calibri" panose="020F0502020204030204" pitchFamily="34" charset="0"/>
              </a:defRPr>
            </a:lvl3pPr>
            <a:lvl4pPr marL="1630363" indent="-230188" defTabSz="928688">
              <a:spcBef>
                <a:spcPct val="30000"/>
              </a:spcBef>
              <a:defRPr sz="1200">
                <a:solidFill>
                  <a:schemeClr val="tx1"/>
                </a:solidFill>
                <a:latin typeface="Calibri" panose="020F0502020204030204" pitchFamily="34" charset="0"/>
              </a:defRPr>
            </a:lvl4pPr>
            <a:lvl5pPr marL="2097088" indent="-230188" defTabSz="928688">
              <a:spcBef>
                <a:spcPct val="30000"/>
              </a:spcBef>
              <a:defRPr sz="1200">
                <a:solidFill>
                  <a:schemeClr val="tx1"/>
                </a:solidFill>
                <a:latin typeface="Calibri" panose="020F0502020204030204" pitchFamily="34" charset="0"/>
              </a:defRPr>
            </a:lvl5pPr>
            <a:lvl6pPr marL="2554288" indent="-230188" defTabSz="928688" eaLnBrk="0" fontAlgn="base" hangingPunct="0">
              <a:spcBef>
                <a:spcPct val="30000"/>
              </a:spcBef>
              <a:spcAft>
                <a:spcPct val="0"/>
              </a:spcAft>
              <a:defRPr sz="1200">
                <a:solidFill>
                  <a:schemeClr val="tx1"/>
                </a:solidFill>
                <a:latin typeface="Calibri" panose="020F0502020204030204" pitchFamily="34" charset="0"/>
              </a:defRPr>
            </a:lvl6pPr>
            <a:lvl7pPr marL="3011488" indent="-230188" defTabSz="928688" eaLnBrk="0" fontAlgn="base" hangingPunct="0">
              <a:spcBef>
                <a:spcPct val="30000"/>
              </a:spcBef>
              <a:spcAft>
                <a:spcPct val="0"/>
              </a:spcAft>
              <a:defRPr sz="1200">
                <a:solidFill>
                  <a:schemeClr val="tx1"/>
                </a:solidFill>
                <a:latin typeface="Calibri" panose="020F0502020204030204" pitchFamily="34" charset="0"/>
              </a:defRPr>
            </a:lvl7pPr>
            <a:lvl8pPr marL="3468688" indent="-230188" defTabSz="928688" eaLnBrk="0" fontAlgn="base" hangingPunct="0">
              <a:spcBef>
                <a:spcPct val="30000"/>
              </a:spcBef>
              <a:spcAft>
                <a:spcPct val="0"/>
              </a:spcAft>
              <a:defRPr sz="1200">
                <a:solidFill>
                  <a:schemeClr val="tx1"/>
                </a:solidFill>
                <a:latin typeface="Calibri" panose="020F0502020204030204" pitchFamily="34" charset="0"/>
              </a:defRPr>
            </a:lvl8pPr>
            <a:lvl9pPr marL="3925888" indent="-230188" defTabSz="928688"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52B70931-84C8-4EA9-8E6F-92E5D85D0DA7}" type="slidenum">
              <a:rPr lang="en-US" altLang="en-US" smtClean="0">
                <a:latin typeface="Arial" panose="020B0604020202020204" pitchFamily="34" charset="0"/>
              </a:rPr>
              <a:pPr fontAlgn="base">
                <a:spcBef>
                  <a:spcPct val="0"/>
                </a:spcBef>
                <a:spcAft>
                  <a:spcPct val="0"/>
                </a:spcAft>
              </a:pPr>
              <a:t>11</a:t>
            </a:fld>
            <a:endParaRPr lang="en-US" altLang="en-US">
              <a:latin typeface="Arial" panose="020B0604020202020204" pitchFamily="34" charset="0"/>
            </a:endParaRPr>
          </a:p>
        </p:txBody>
      </p:sp>
      <p:sp>
        <p:nvSpPr>
          <p:cNvPr id="59395" name="Rectangle 2">
            <a:extLst>
              <a:ext uri="{FF2B5EF4-FFF2-40B4-BE49-F238E27FC236}">
                <a16:creationId xmlns:a16="http://schemas.microsoft.com/office/drawing/2014/main" id="{7F61E74F-B920-4918-8372-4110B037EE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4133BF9A-8F95-4EF4-9AB7-B7AEB43E61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15910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CA"/>
          </a:p>
          <a:p>
            <a:r>
              <a:rPr lang="en-CA"/>
              <a:t> </a:t>
            </a:r>
          </a:p>
        </p:txBody>
      </p:sp>
    </p:spTree>
    <p:extLst>
      <p:ext uri="{BB962C8B-B14F-4D97-AF65-F5344CB8AC3E}">
        <p14:creationId xmlns:p14="http://schemas.microsoft.com/office/powerpoint/2010/main" val="13929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endParaRPr lang="en-CA"/>
          </a:p>
        </p:txBody>
      </p:sp>
    </p:spTree>
    <p:extLst>
      <p:ext uri="{BB962C8B-B14F-4D97-AF65-F5344CB8AC3E}">
        <p14:creationId xmlns:p14="http://schemas.microsoft.com/office/powerpoint/2010/main" val="141611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D12E709-1364-4231-B443-94A5BA3C9D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3313" indent="-220663">
              <a:spcBef>
                <a:spcPct val="30000"/>
              </a:spcBef>
              <a:defRPr sz="1200">
                <a:solidFill>
                  <a:schemeClr val="tx1"/>
                </a:solidFill>
                <a:latin typeface="Calibri" panose="020F0502020204030204" pitchFamily="34" charset="0"/>
              </a:defRPr>
            </a:lvl3pPr>
            <a:lvl4pPr marL="1544638" indent="-220663">
              <a:spcBef>
                <a:spcPct val="30000"/>
              </a:spcBef>
              <a:defRPr sz="1200">
                <a:solidFill>
                  <a:schemeClr val="tx1"/>
                </a:solidFill>
                <a:latin typeface="Calibri" panose="020F0502020204030204" pitchFamily="34" charset="0"/>
              </a:defRPr>
            </a:lvl4pPr>
            <a:lvl5pPr marL="1985963" indent="-220663">
              <a:spcBef>
                <a:spcPct val="30000"/>
              </a:spcBef>
              <a:defRPr sz="1200">
                <a:solidFill>
                  <a:schemeClr val="tx1"/>
                </a:solidFill>
                <a:latin typeface="Calibri" panose="020F0502020204030204" pitchFamily="34" charset="0"/>
              </a:defRPr>
            </a:lvl5pPr>
            <a:lvl6pPr marL="2443163" indent="-220663" defTabSz="457200" eaLnBrk="0" fontAlgn="base" hangingPunct="0">
              <a:spcBef>
                <a:spcPct val="30000"/>
              </a:spcBef>
              <a:spcAft>
                <a:spcPct val="0"/>
              </a:spcAft>
              <a:defRPr sz="1200">
                <a:solidFill>
                  <a:schemeClr val="tx1"/>
                </a:solidFill>
                <a:latin typeface="Calibri" panose="020F0502020204030204" pitchFamily="34" charset="0"/>
              </a:defRPr>
            </a:lvl6pPr>
            <a:lvl7pPr marL="2900363" indent="-220663" defTabSz="457200" eaLnBrk="0" fontAlgn="base" hangingPunct="0">
              <a:spcBef>
                <a:spcPct val="30000"/>
              </a:spcBef>
              <a:spcAft>
                <a:spcPct val="0"/>
              </a:spcAft>
              <a:defRPr sz="1200">
                <a:solidFill>
                  <a:schemeClr val="tx1"/>
                </a:solidFill>
                <a:latin typeface="Calibri" panose="020F0502020204030204" pitchFamily="34" charset="0"/>
              </a:defRPr>
            </a:lvl7pPr>
            <a:lvl8pPr marL="3357563" indent="-220663" defTabSz="457200" eaLnBrk="0" fontAlgn="base" hangingPunct="0">
              <a:spcBef>
                <a:spcPct val="30000"/>
              </a:spcBef>
              <a:spcAft>
                <a:spcPct val="0"/>
              </a:spcAft>
              <a:defRPr sz="1200">
                <a:solidFill>
                  <a:schemeClr val="tx1"/>
                </a:solidFill>
                <a:latin typeface="Calibri" panose="020F0502020204030204" pitchFamily="34" charset="0"/>
              </a:defRPr>
            </a:lvl8pPr>
            <a:lvl9pPr marL="3814763" indent="-220663"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34B43521-C3A5-40C6-9D76-6C9ED354543E}" type="slidenum">
              <a:rPr lang="en-US" altLang="en-US" smtClean="0"/>
              <a:pPr fontAlgn="base">
                <a:spcBef>
                  <a:spcPct val="0"/>
                </a:spcBef>
                <a:spcAft>
                  <a:spcPct val="0"/>
                </a:spcAft>
              </a:pPr>
              <a:t>5</a:t>
            </a:fld>
            <a:endParaRPr lang="en-US" altLang="en-US"/>
          </a:p>
        </p:txBody>
      </p:sp>
      <p:sp>
        <p:nvSpPr>
          <p:cNvPr id="18435" name="Rectangle 2">
            <a:extLst>
              <a:ext uri="{FF2B5EF4-FFF2-40B4-BE49-F238E27FC236}">
                <a16:creationId xmlns:a16="http://schemas.microsoft.com/office/drawing/2014/main" id="{45F3EAA6-DE9F-4E11-B939-C102E82121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032CC758-FBE7-44B7-95EF-EDF0949581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US" altLang="en-US"/>
          </a:p>
        </p:txBody>
      </p:sp>
    </p:spTree>
    <p:extLst>
      <p:ext uri="{BB962C8B-B14F-4D97-AF65-F5344CB8AC3E}">
        <p14:creationId xmlns:p14="http://schemas.microsoft.com/office/powerpoint/2010/main" val="397508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4A8FB84-9F9B-4783-BD20-784E764A5D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15963" indent="-274638">
              <a:spcBef>
                <a:spcPct val="30000"/>
              </a:spcBef>
              <a:defRPr sz="1200">
                <a:solidFill>
                  <a:schemeClr val="tx1"/>
                </a:solidFill>
                <a:latin typeface="Calibri" panose="020F0502020204030204" pitchFamily="34" charset="0"/>
              </a:defRPr>
            </a:lvl2pPr>
            <a:lvl3pPr marL="1103313" indent="-220663">
              <a:spcBef>
                <a:spcPct val="30000"/>
              </a:spcBef>
              <a:defRPr sz="1200">
                <a:solidFill>
                  <a:schemeClr val="tx1"/>
                </a:solidFill>
                <a:latin typeface="Calibri" panose="020F0502020204030204" pitchFamily="34" charset="0"/>
              </a:defRPr>
            </a:lvl3pPr>
            <a:lvl4pPr marL="1544638" indent="-220663">
              <a:spcBef>
                <a:spcPct val="30000"/>
              </a:spcBef>
              <a:defRPr sz="1200">
                <a:solidFill>
                  <a:schemeClr val="tx1"/>
                </a:solidFill>
                <a:latin typeface="Calibri" panose="020F0502020204030204" pitchFamily="34" charset="0"/>
              </a:defRPr>
            </a:lvl4pPr>
            <a:lvl5pPr marL="1985963" indent="-220663">
              <a:spcBef>
                <a:spcPct val="30000"/>
              </a:spcBef>
              <a:defRPr sz="1200">
                <a:solidFill>
                  <a:schemeClr val="tx1"/>
                </a:solidFill>
                <a:latin typeface="Calibri" panose="020F0502020204030204" pitchFamily="34" charset="0"/>
              </a:defRPr>
            </a:lvl5pPr>
            <a:lvl6pPr marL="2443163" indent="-220663" defTabSz="457200" eaLnBrk="0" fontAlgn="base" hangingPunct="0">
              <a:spcBef>
                <a:spcPct val="30000"/>
              </a:spcBef>
              <a:spcAft>
                <a:spcPct val="0"/>
              </a:spcAft>
              <a:defRPr sz="1200">
                <a:solidFill>
                  <a:schemeClr val="tx1"/>
                </a:solidFill>
                <a:latin typeface="Calibri" panose="020F0502020204030204" pitchFamily="34" charset="0"/>
              </a:defRPr>
            </a:lvl6pPr>
            <a:lvl7pPr marL="2900363" indent="-220663" defTabSz="457200" eaLnBrk="0" fontAlgn="base" hangingPunct="0">
              <a:spcBef>
                <a:spcPct val="30000"/>
              </a:spcBef>
              <a:spcAft>
                <a:spcPct val="0"/>
              </a:spcAft>
              <a:defRPr sz="1200">
                <a:solidFill>
                  <a:schemeClr val="tx1"/>
                </a:solidFill>
                <a:latin typeface="Calibri" panose="020F0502020204030204" pitchFamily="34" charset="0"/>
              </a:defRPr>
            </a:lvl7pPr>
            <a:lvl8pPr marL="3357563" indent="-220663" defTabSz="457200" eaLnBrk="0" fontAlgn="base" hangingPunct="0">
              <a:spcBef>
                <a:spcPct val="30000"/>
              </a:spcBef>
              <a:spcAft>
                <a:spcPct val="0"/>
              </a:spcAft>
              <a:defRPr sz="1200">
                <a:solidFill>
                  <a:schemeClr val="tx1"/>
                </a:solidFill>
                <a:latin typeface="Calibri" panose="020F0502020204030204" pitchFamily="34" charset="0"/>
              </a:defRPr>
            </a:lvl8pPr>
            <a:lvl9pPr marL="3814763" indent="-220663"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603CFCD9-A433-45AE-969E-0E2391A018B6}" type="slidenum">
              <a:rPr lang="en-US" altLang="en-US" smtClean="0"/>
              <a:pPr fontAlgn="base">
                <a:spcBef>
                  <a:spcPct val="0"/>
                </a:spcBef>
                <a:spcAft>
                  <a:spcPct val="0"/>
                </a:spcAft>
              </a:pPr>
              <a:t>6</a:t>
            </a:fld>
            <a:endParaRPr lang="en-US" altLang="en-US"/>
          </a:p>
        </p:txBody>
      </p:sp>
      <p:sp>
        <p:nvSpPr>
          <p:cNvPr id="20483" name="Rectangle 2">
            <a:extLst>
              <a:ext uri="{FF2B5EF4-FFF2-40B4-BE49-F238E27FC236}">
                <a16:creationId xmlns:a16="http://schemas.microsoft.com/office/drawing/2014/main" id="{F1D8DD57-539D-48F1-B81F-C63F284047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DEFFB42F-9E80-4632-AFE6-52D83F9FCB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US" altLang="en-US"/>
          </a:p>
        </p:txBody>
      </p:sp>
    </p:spTree>
    <p:extLst>
      <p:ext uri="{BB962C8B-B14F-4D97-AF65-F5344CB8AC3E}">
        <p14:creationId xmlns:p14="http://schemas.microsoft.com/office/powerpoint/2010/main" val="2992294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CA"/>
          </a:p>
        </p:txBody>
      </p:sp>
    </p:spTree>
    <p:extLst>
      <p:ext uri="{BB962C8B-B14F-4D97-AF65-F5344CB8AC3E}">
        <p14:creationId xmlns:p14="http://schemas.microsoft.com/office/powerpoint/2010/main" val="115927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63D8D56-967A-47B5-88DD-FE77C97CC3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spcBef>
                <a:spcPct val="30000"/>
              </a:spcBef>
              <a:defRPr sz="1200">
                <a:solidFill>
                  <a:schemeClr val="tx1"/>
                </a:solidFill>
                <a:latin typeface="Calibri" panose="020F0502020204030204" pitchFamily="34" charset="0"/>
              </a:defRPr>
            </a:lvl1pPr>
            <a:lvl2pPr marL="742950" indent="-285750" defTabSz="911225" eaLnBrk="0" hangingPunct="0">
              <a:spcBef>
                <a:spcPct val="30000"/>
              </a:spcBef>
              <a:defRPr sz="1200">
                <a:solidFill>
                  <a:schemeClr val="tx1"/>
                </a:solidFill>
                <a:latin typeface="Calibri" panose="020F0502020204030204" pitchFamily="34" charset="0"/>
              </a:defRPr>
            </a:lvl2pPr>
            <a:lvl3pPr marL="1143000" indent="-228600" defTabSz="911225" eaLnBrk="0" hangingPunct="0">
              <a:spcBef>
                <a:spcPct val="30000"/>
              </a:spcBef>
              <a:defRPr sz="1200">
                <a:solidFill>
                  <a:schemeClr val="tx1"/>
                </a:solidFill>
                <a:latin typeface="Calibri" panose="020F0502020204030204" pitchFamily="34" charset="0"/>
              </a:defRPr>
            </a:lvl3pPr>
            <a:lvl4pPr marL="1600200" indent="-228600" defTabSz="911225" eaLnBrk="0" hangingPunct="0">
              <a:spcBef>
                <a:spcPct val="30000"/>
              </a:spcBef>
              <a:defRPr sz="1200">
                <a:solidFill>
                  <a:schemeClr val="tx1"/>
                </a:solidFill>
                <a:latin typeface="Calibri" panose="020F0502020204030204" pitchFamily="34" charset="0"/>
              </a:defRPr>
            </a:lvl4pPr>
            <a:lvl5pPr marL="2057400" indent="-228600" defTabSz="911225" eaLnBrk="0" hangingPunct="0">
              <a:spcBef>
                <a:spcPct val="30000"/>
              </a:spcBef>
              <a:defRPr sz="1200">
                <a:solidFill>
                  <a:schemeClr val="tx1"/>
                </a:solidFill>
                <a:latin typeface="Calibri" panose="020F0502020204030204" pitchFamily="34" charset="0"/>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9FA16B4-63B9-4B54-87FA-3A7F171B0301}" type="slidenum">
              <a:rPr lang="en-US" altLang="en-US">
                <a:latin typeface="Times New Roman" panose="02020603050405020304" pitchFamily="18" charset="0"/>
              </a:rPr>
              <a:pPr eaLnBrk="1" hangingPunct="1">
                <a:spcBef>
                  <a:spcPct val="0"/>
                </a:spcBef>
              </a:pPr>
              <a:t>8</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7C500361-A734-4E83-BA8D-F9F53C441C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a:extLst>
              <a:ext uri="{FF2B5EF4-FFF2-40B4-BE49-F238E27FC236}">
                <a16:creationId xmlns:a16="http://schemas.microsoft.com/office/drawing/2014/main" id="{43A3AD0E-7431-4F2E-8D50-1A73F71565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0058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959824D-E389-4A7D-894E-5301C6BCCB6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eaLnBrk="0" hangingPunct="0">
              <a:spcBef>
                <a:spcPct val="30000"/>
              </a:spcBef>
              <a:defRPr sz="1200">
                <a:solidFill>
                  <a:schemeClr val="tx1"/>
                </a:solidFill>
                <a:latin typeface="Calibri" panose="020F0502020204030204" pitchFamily="34" charset="0"/>
              </a:defRPr>
            </a:lvl1pPr>
            <a:lvl2pPr marL="784225" indent="-300038" defTabSz="962025" eaLnBrk="0" hangingPunct="0">
              <a:spcBef>
                <a:spcPct val="30000"/>
              </a:spcBef>
              <a:defRPr sz="1200">
                <a:solidFill>
                  <a:schemeClr val="tx1"/>
                </a:solidFill>
                <a:latin typeface="Calibri" panose="020F0502020204030204" pitchFamily="34" charset="0"/>
              </a:defRPr>
            </a:lvl2pPr>
            <a:lvl3pPr marL="1206500" indent="-239713" defTabSz="962025" eaLnBrk="0" hangingPunct="0">
              <a:spcBef>
                <a:spcPct val="30000"/>
              </a:spcBef>
              <a:defRPr sz="1200">
                <a:solidFill>
                  <a:schemeClr val="tx1"/>
                </a:solidFill>
                <a:latin typeface="Calibri" panose="020F0502020204030204" pitchFamily="34" charset="0"/>
              </a:defRPr>
            </a:lvl3pPr>
            <a:lvl4pPr marL="1689100" indent="-239713" defTabSz="962025" eaLnBrk="0" hangingPunct="0">
              <a:spcBef>
                <a:spcPct val="30000"/>
              </a:spcBef>
              <a:defRPr sz="1200">
                <a:solidFill>
                  <a:schemeClr val="tx1"/>
                </a:solidFill>
                <a:latin typeface="Calibri" panose="020F0502020204030204" pitchFamily="34" charset="0"/>
              </a:defRPr>
            </a:lvl4pPr>
            <a:lvl5pPr marL="2173288" indent="-239713" defTabSz="962025" eaLnBrk="0" hangingPunct="0">
              <a:spcBef>
                <a:spcPct val="30000"/>
              </a:spcBef>
              <a:defRPr sz="1200">
                <a:solidFill>
                  <a:schemeClr val="tx1"/>
                </a:solidFill>
                <a:latin typeface="Calibri" panose="020F0502020204030204" pitchFamily="34" charset="0"/>
              </a:defRPr>
            </a:lvl5pPr>
            <a:lvl6pPr marL="2630488" indent="-239713" defTabSz="962025" eaLnBrk="0" fontAlgn="base" hangingPunct="0">
              <a:spcBef>
                <a:spcPct val="30000"/>
              </a:spcBef>
              <a:spcAft>
                <a:spcPct val="0"/>
              </a:spcAft>
              <a:defRPr sz="1200">
                <a:solidFill>
                  <a:schemeClr val="tx1"/>
                </a:solidFill>
                <a:latin typeface="Calibri" panose="020F0502020204030204" pitchFamily="34" charset="0"/>
              </a:defRPr>
            </a:lvl6pPr>
            <a:lvl7pPr marL="3087688" indent="-239713" defTabSz="962025" eaLnBrk="0" fontAlgn="base" hangingPunct="0">
              <a:spcBef>
                <a:spcPct val="30000"/>
              </a:spcBef>
              <a:spcAft>
                <a:spcPct val="0"/>
              </a:spcAft>
              <a:defRPr sz="1200">
                <a:solidFill>
                  <a:schemeClr val="tx1"/>
                </a:solidFill>
                <a:latin typeface="Calibri" panose="020F0502020204030204" pitchFamily="34" charset="0"/>
              </a:defRPr>
            </a:lvl7pPr>
            <a:lvl8pPr marL="3544888" indent="-239713" defTabSz="962025" eaLnBrk="0" fontAlgn="base" hangingPunct="0">
              <a:spcBef>
                <a:spcPct val="30000"/>
              </a:spcBef>
              <a:spcAft>
                <a:spcPct val="0"/>
              </a:spcAft>
              <a:defRPr sz="1200">
                <a:solidFill>
                  <a:schemeClr val="tx1"/>
                </a:solidFill>
                <a:latin typeface="Calibri" panose="020F0502020204030204" pitchFamily="34" charset="0"/>
              </a:defRPr>
            </a:lvl8pPr>
            <a:lvl9pPr marL="4002088" indent="-239713" defTabSz="962025"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541AE718-3409-4751-979E-15F1722F82AA}" type="slidenum">
              <a:rPr lang="en-US" altLang="en-US">
                <a:latin typeface="Arial" panose="020B0604020202020204" pitchFamily="34" charset="0"/>
              </a:rPr>
              <a:pPr eaLnBrk="1" hangingPunct="1">
                <a:spcBef>
                  <a:spcPct val="0"/>
                </a:spcBef>
              </a:pPr>
              <a:t>9</a:t>
            </a:fld>
            <a:endParaRPr lang="en-US" altLang="en-US">
              <a:latin typeface="Arial" panose="020B0604020202020204" pitchFamily="34" charset="0"/>
            </a:endParaRPr>
          </a:p>
        </p:txBody>
      </p:sp>
      <p:sp>
        <p:nvSpPr>
          <p:cNvPr id="66563" name="Rectangle 2">
            <a:extLst>
              <a:ext uri="{FF2B5EF4-FFF2-40B4-BE49-F238E27FC236}">
                <a16:creationId xmlns:a16="http://schemas.microsoft.com/office/drawing/2014/main" id="{967961BB-C3DD-4E90-9122-F3DEF58221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DD221C40-9B88-4664-9001-DE1700C114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000">
                <a:latin typeface="Arial" panose="020B0604020202020204" pitchFamily="34" charset="0"/>
              </a:rPr>
              <a:t>Once the immediate crisis has passed, or the situation extends beyond the scope of an emergency, a state of disaster must be declared.  It is wise to designate only certain individuals who can make this judgment, in order to eliminate unnecessary actions and waste of resources.  In the disaster plan, list specifically who has the authority to declare a disaster </a:t>
            </a:r>
            <a:r>
              <a:rPr lang="en-US" altLang="en-US" sz="1000" i="1">
                <a:latin typeface="Arial" panose="020B0604020202020204" pitchFamily="34" charset="0"/>
              </a:rPr>
              <a:t>by job title</a:t>
            </a:r>
            <a:r>
              <a:rPr lang="en-US" altLang="en-US" sz="1000">
                <a:latin typeface="Arial" panose="020B0604020202020204" pitchFamily="34" charset="0"/>
              </a:rPr>
              <a:t>, and likewise, who then has the authority to carry out specific disaster procedures.  Be sure to include alternates, in the event the designated official is incapacitated.</a:t>
            </a:r>
          </a:p>
          <a:p>
            <a:pPr eaLnBrk="1" hangingPunct="1">
              <a:spcBef>
                <a:spcPct val="0"/>
              </a:spcBef>
            </a:pPr>
            <a:endParaRPr lang="en-US" altLang="en-US" sz="1000">
              <a:latin typeface="Arial" panose="020B0604020202020204" pitchFamily="34" charset="0"/>
            </a:endParaRPr>
          </a:p>
          <a:p>
            <a:pPr eaLnBrk="1" hangingPunct="1">
              <a:spcBef>
                <a:spcPct val="0"/>
              </a:spcBef>
            </a:pPr>
            <a:r>
              <a:rPr lang="en-US" altLang="en-US" sz="1000">
                <a:latin typeface="Arial" panose="020B0604020202020204" pitchFamily="34" charset="0"/>
              </a:rPr>
              <a:t>Be sure to also include an Authority Statement in your disaster plan.  This statement should be signed by the department director, and it gives “power” to the procedures contained within the plan, and makes it an official policy of the department.</a:t>
            </a:r>
          </a:p>
          <a:p>
            <a:pPr eaLnBrk="1" hangingPunct="1">
              <a:spcBef>
                <a:spcPct val="0"/>
              </a:spcBef>
            </a:pPr>
            <a:endParaRPr lang="en-US" altLang="en-US" sz="1000">
              <a:latin typeface="Arial" panose="020B0604020202020204" pitchFamily="34" charset="0"/>
            </a:endParaRPr>
          </a:p>
          <a:p>
            <a:pPr eaLnBrk="1" hangingPunct="1">
              <a:spcBef>
                <a:spcPct val="0"/>
              </a:spcBef>
            </a:pPr>
            <a:r>
              <a:rPr lang="en-US" altLang="en-US" sz="1000">
                <a:latin typeface="Arial" panose="020B0604020202020204" pitchFamily="34" charset="0"/>
              </a:rPr>
              <a:t>You will also want to write out how to go about notifying others of the disaster.  Who gets notified, and at what point? What is the preferred method of notification? Who does the calling, emailing, driving, media announcement, etc? </a:t>
            </a:r>
          </a:p>
          <a:p>
            <a:pPr eaLnBrk="1" hangingPunct="1">
              <a:spcBef>
                <a:spcPct val="0"/>
              </a:spcBef>
            </a:pPr>
            <a:endParaRPr lang="en-US" altLang="en-US" sz="1000">
              <a:latin typeface="Arial" panose="020B0604020202020204" pitchFamily="34" charset="0"/>
            </a:endParaRPr>
          </a:p>
          <a:p>
            <a:pPr eaLnBrk="1" hangingPunct="1">
              <a:spcBef>
                <a:spcPct val="0"/>
              </a:spcBef>
            </a:pPr>
            <a:r>
              <a:rPr lang="en-US" altLang="en-US" sz="1000">
                <a:latin typeface="Arial" panose="020B0604020202020204" pitchFamily="34" charset="0"/>
              </a:rPr>
              <a:t>Be sure to include in the official announcement the initiation of the disaster plan.  This gives those individuals who are on the disaster team the authority to act in the best interests of the department while the management team is busy dealing with the big picture issues.  It allows the suspension of regular procedures and instead lets everyone know to follow the procedures listed in the disaster plan, and follow the instructions of those in charge of the recovery process.</a:t>
            </a:r>
          </a:p>
        </p:txBody>
      </p:sp>
    </p:spTree>
    <p:extLst>
      <p:ext uri="{BB962C8B-B14F-4D97-AF65-F5344CB8AC3E}">
        <p14:creationId xmlns:p14="http://schemas.microsoft.com/office/powerpoint/2010/main" val="327462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29FA3D2-BE1E-407A-BDA1-15AFEE7650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Calibri" panose="020F0502020204030204" pitchFamily="34" charset="0"/>
              </a:defRPr>
            </a:lvl1pPr>
            <a:lvl2pPr marL="755650" indent="-288925" defTabSz="928688">
              <a:spcBef>
                <a:spcPct val="30000"/>
              </a:spcBef>
              <a:defRPr sz="1200">
                <a:solidFill>
                  <a:schemeClr val="tx1"/>
                </a:solidFill>
                <a:latin typeface="Calibri" panose="020F0502020204030204" pitchFamily="34" charset="0"/>
              </a:defRPr>
            </a:lvl2pPr>
            <a:lvl3pPr marL="1163638" indent="-230188" defTabSz="928688">
              <a:spcBef>
                <a:spcPct val="30000"/>
              </a:spcBef>
              <a:defRPr sz="1200">
                <a:solidFill>
                  <a:schemeClr val="tx1"/>
                </a:solidFill>
                <a:latin typeface="Calibri" panose="020F0502020204030204" pitchFamily="34" charset="0"/>
              </a:defRPr>
            </a:lvl3pPr>
            <a:lvl4pPr marL="1630363" indent="-230188" defTabSz="928688">
              <a:spcBef>
                <a:spcPct val="30000"/>
              </a:spcBef>
              <a:defRPr sz="1200">
                <a:solidFill>
                  <a:schemeClr val="tx1"/>
                </a:solidFill>
                <a:latin typeface="Calibri" panose="020F0502020204030204" pitchFamily="34" charset="0"/>
              </a:defRPr>
            </a:lvl4pPr>
            <a:lvl5pPr marL="2097088" indent="-230188" defTabSz="928688">
              <a:spcBef>
                <a:spcPct val="30000"/>
              </a:spcBef>
              <a:defRPr sz="1200">
                <a:solidFill>
                  <a:schemeClr val="tx1"/>
                </a:solidFill>
                <a:latin typeface="Calibri" panose="020F0502020204030204" pitchFamily="34" charset="0"/>
              </a:defRPr>
            </a:lvl5pPr>
            <a:lvl6pPr marL="2554288" indent="-230188" defTabSz="928688" eaLnBrk="0" fontAlgn="base" hangingPunct="0">
              <a:spcBef>
                <a:spcPct val="30000"/>
              </a:spcBef>
              <a:spcAft>
                <a:spcPct val="0"/>
              </a:spcAft>
              <a:defRPr sz="1200">
                <a:solidFill>
                  <a:schemeClr val="tx1"/>
                </a:solidFill>
                <a:latin typeface="Calibri" panose="020F0502020204030204" pitchFamily="34" charset="0"/>
              </a:defRPr>
            </a:lvl6pPr>
            <a:lvl7pPr marL="3011488" indent="-230188" defTabSz="928688" eaLnBrk="0" fontAlgn="base" hangingPunct="0">
              <a:spcBef>
                <a:spcPct val="30000"/>
              </a:spcBef>
              <a:spcAft>
                <a:spcPct val="0"/>
              </a:spcAft>
              <a:defRPr sz="1200">
                <a:solidFill>
                  <a:schemeClr val="tx1"/>
                </a:solidFill>
                <a:latin typeface="Calibri" panose="020F0502020204030204" pitchFamily="34" charset="0"/>
              </a:defRPr>
            </a:lvl7pPr>
            <a:lvl8pPr marL="3468688" indent="-230188" defTabSz="928688" eaLnBrk="0" fontAlgn="base" hangingPunct="0">
              <a:spcBef>
                <a:spcPct val="30000"/>
              </a:spcBef>
              <a:spcAft>
                <a:spcPct val="0"/>
              </a:spcAft>
              <a:defRPr sz="1200">
                <a:solidFill>
                  <a:schemeClr val="tx1"/>
                </a:solidFill>
                <a:latin typeface="Calibri" panose="020F0502020204030204" pitchFamily="34" charset="0"/>
              </a:defRPr>
            </a:lvl8pPr>
            <a:lvl9pPr marL="3925888" indent="-230188" defTabSz="928688"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52B70931-84C8-4EA9-8E6F-92E5D85D0DA7}" type="slidenum">
              <a:rPr lang="en-US" altLang="en-US" smtClean="0">
                <a:latin typeface="Arial" panose="020B0604020202020204" pitchFamily="34" charset="0"/>
              </a:rPr>
              <a:pPr fontAlgn="base">
                <a:spcBef>
                  <a:spcPct val="0"/>
                </a:spcBef>
                <a:spcAft>
                  <a:spcPct val="0"/>
                </a:spcAft>
              </a:pPr>
              <a:t>10</a:t>
            </a:fld>
            <a:endParaRPr lang="en-US" altLang="en-US">
              <a:latin typeface="Arial" panose="020B0604020202020204" pitchFamily="34" charset="0"/>
            </a:endParaRPr>
          </a:p>
        </p:txBody>
      </p:sp>
      <p:sp>
        <p:nvSpPr>
          <p:cNvPr id="59395" name="Rectangle 2">
            <a:extLst>
              <a:ext uri="{FF2B5EF4-FFF2-40B4-BE49-F238E27FC236}">
                <a16:creationId xmlns:a16="http://schemas.microsoft.com/office/drawing/2014/main" id="{7F61E74F-B920-4918-8372-4110B037EE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4133BF9A-8F95-4EF4-9AB7-B7AEB43E61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4/25/2022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4/25/2022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4/25/2022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65207-2D95-4D4F-87C3-2B60F3FB31C5}"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53E385-DB21-4232-938F-52CF6D94F3F2}" type="slidenum">
              <a:rPr lang="en-US" smtClean="0"/>
              <a:t>‹#›</a:t>
            </a:fld>
            <a:endParaRPr lang="en-US"/>
          </a:p>
        </p:txBody>
      </p:sp>
    </p:spTree>
    <p:extLst>
      <p:ext uri="{BB962C8B-B14F-4D97-AF65-F5344CB8AC3E}">
        <p14:creationId xmlns:p14="http://schemas.microsoft.com/office/powerpoint/2010/main" val="24720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4/25/2022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4/25/2022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4/25/2022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4/25/2022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4/25/2022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4/25/2022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4/25/2022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4/25/2022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4/25/2022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 id="2147483788" r:id="rId12"/>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12 – Validating / Communicating Risks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38EC467-3A76-422C-8904-F6F7DBE9100F}"/>
              </a:ext>
            </a:extLst>
          </p:cNvPr>
          <p:cNvSpPr>
            <a:spLocks noGrp="1" noChangeArrowheads="1"/>
          </p:cNvSpPr>
          <p:nvPr>
            <p:ph type="title"/>
          </p:nvPr>
        </p:nvSpPr>
        <p:spPr/>
        <p:txBody>
          <a:bodyPr>
            <a:normAutofit/>
          </a:bodyPr>
          <a:lstStyle/>
          <a:p>
            <a:pPr>
              <a:defRPr/>
            </a:pPr>
            <a:r>
              <a:rPr lang="en-US" altLang="en-US" sz="4000"/>
              <a:t>Recovery Procedures Examples</a:t>
            </a:r>
          </a:p>
        </p:txBody>
      </p:sp>
      <p:sp>
        <p:nvSpPr>
          <p:cNvPr id="2" name="Content Placeholder 1">
            <a:extLst>
              <a:ext uri="{FF2B5EF4-FFF2-40B4-BE49-F238E27FC236}">
                <a16:creationId xmlns:a16="http://schemas.microsoft.com/office/drawing/2014/main" id="{5F37E6E7-B8EC-43D4-B41D-EA8D9B1342C0}"/>
              </a:ext>
            </a:extLst>
          </p:cNvPr>
          <p:cNvSpPr>
            <a:spLocks noGrp="1"/>
          </p:cNvSpPr>
          <p:nvPr>
            <p:ph idx="1"/>
          </p:nvPr>
        </p:nvSpPr>
        <p:spPr/>
        <p:txBody>
          <a:bodyPr>
            <a:noAutofit/>
          </a:bodyPr>
          <a:lstStyle/>
          <a:p>
            <a:pPr lvl="0"/>
            <a:r>
              <a:rPr lang="en-US" sz="2000" dirty="0"/>
              <a:t>Water main break</a:t>
            </a:r>
          </a:p>
          <a:p>
            <a:pPr lvl="0"/>
            <a:r>
              <a:rPr lang="en-US" sz="2000" dirty="0"/>
              <a:t>Windows</a:t>
            </a:r>
          </a:p>
          <a:p>
            <a:pPr lvl="0"/>
            <a:r>
              <a:rPr lang="en-US" sz="2000" dirty="0"/>
              <a:t>Bathrooms and kitchens near records</a:t>
            </a:r>
          </a:p>
          <a:p>
            <a:pPr lvl="0"/>
            <a:r>
              <a:rPr lang="en-US" sz="2000" dirty="0"/>
              <a:t>Water pipes</a:t>
            </a:r>
          </a:p>
        </p:txBody>
      </p:sp>
      <p:sp>
        <p:nvSpPr>
          <p:cNvPr id="68612" name="Slide Number Placeholder 1">
            <a:extLst>
              <a:ext uri="{FF2B5EF4-FFF2-40B4-BE49-F238E27FC236}">
                <a16:creationId xmlns:a16="http://schemas.microsoft.com/office/drawing/2014/main" id="{6A60A8C8-0D02-49D4-8545-BF1AB7A9FE15}"/>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ts val="600"/>
              </a:spcAft>
              <a:buClrTx/>
              <a:buNone/>
              <a:defRPr/>
            </a:pPr>
            <a:fld id="{4DA6330C-2722-422E-B75B-D476255A30F1}" type="slidenum">
              <a:rPr lang="en-US" altLang="en-US" smtClean="0">
                <a:latin typeface="Calibri" panose="020F0502020204030204" pitchFamily="34" charset="0"/>
              </a:rPr>
              <a:pPr fontAlgn="base">
                <a:spcBef>
                  <a:spcPct val="0"/>
                </a:spcBef>
                <a:spcAft>
                  <a:spcPts val="600"/>
                </a:spcAft>
                <a:buClrTx/>
                <a:buNone/>
                <a:defRPr/>
              </a:pPr>
              <a:t>10</a:t>
            </a:fld>
            <a:endParaRPr lang="en-US" altLang="en-US">
              <a:latin typeface="Calibri" panose="020F050202020403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38EC467-3A76-422C-8904-F6F7DBE9100F}"/>
              </a:ext>
            </a:extLst>
          </p:cNvPr>
          <p:cNvSpPr>
            <a:spLocks noGrp="1" noChangeArrowheads="1"/>
          </p:cNvSpPr>
          <p:nvPr>
            <p:ph type="title"/>
          </p:nvPr>
        </p:nvSpPr>
        <p:spPr/>
        <p:txBody>
          <a:bodyPr>
            <a:normAutofit/>
          </a:bodyPr>
          <a:lstStyle/>
          <a:p>
            <a:pPr>
              <a:defRPr/>
            </a:pPr>
            <a:r>
              <a:rPr lang="en-US" altLang="en-US" sz="4000"/>
              <a:t>Recovery Procedures Examples</a:t>
            </a:r>
          </a:p>
        </p:txBody>
      </p:sp>
      <p:sp>
        <p:nvSpPr>
          <p:cNvPr id="2" name="Content Placeholder 1">
            <a:extLst>
              <a:ext uri="{FF2B5EF4-FFF2-40B4-BE49-F238E27FC236}">
                <a16:creationId xmlns:a16="http://schemas.microsoft.com/office/drawing/2014/main" id="{5F37E6E7-B8EC-43D4-B41D-EA8D9B1342C0}"/>
              </a:ext>
            </a:extLst>
          </p:cNvPr>
          <p:cNvSpPr>
            <a:spLocks noGrp="1"/>
          </p:cNvSpPr>
          <p:nvPr>
            <p:ph idx="1"/>
          </p:nvPr>
        </p:nvSpPr>
        <p:spPr/>
        <p:txBody>
          <a:bodyPr>
            <a:noAutofit/>
          </a:bodyPr>
          <a:lstStyle/>
          <a:p>
            <a:pPr lvl="1"/>
            <a:r>
              <a:rPr lang="en-US" sz="2000" dirty="0"/>
              <a:t>Prevention:</a:t>
            </a:r>
          </a:p>
          <a:p>
            <a:pPr lvl="2"/>
            <a:r>
              <a:rPr lang="en-US" dirty="0"/>
              <a:t>Regularly inspect, water pipes to water fountains, sinks, toilets, dishwashers, ice makers, refrigerators and HVAC systems and window and door sills.</a:t>
            </a:r>
          </a:p>
          <a:p>
            <a:pPr lvl="2"/>
            <a:r>
              <a:rPr lang="en-US" dirty="0"/>
              <a:t>Avoid storing records against walls where bathrooms, kitchen or water pipes are located.</a:t>
            </a:r>
          </a:p>
          <a:p>
            <a:pPr lvl="1"/>
            <a:r>
              <a:rPr lang="en-US" sz="2000" dirty="0"/>
              <a:t>Recovery Actions:</a:t>
            </a:r>
          </a:p>
          <a:p>
            <a:pPr lvl="2"/>
            <a:r>
              <a:rPr lang="en-US" dirty="0"/>
              <a:t>Records (including media other than paper) should be carefully moved to a safer location and catalogued.</a:t>
            </a:r>
          </a:p>
          <a:p>
            <a:pPr lvl="2"/>
            <a:r>
              <a:rPr lang="en-US" dirty="0"/>
              <a:t>If records are already damaged, carefully remove them from the disaster area.  Use great care not to tear or further damage the material.  Use heavier paper or plastic sheets to place wet materials on, in order to provide support during transport.</a:t>
            </a:r>
          </a:p>
        </p:txBody>
      </p:sp>
      <p:sp>
        <p:nvSpPr>
          <p:cNvPr id="68612" name="Slide Number Placeholder 1">
            <a:extLst>
              <a:ext uri="{FF2B5EF4-FFF2-40B4-BE49-F238E27FC236}">
                <a16:creationId xmlns:a16="http://schemas.microsoft.com/office/drawing/2014/main" id="{6A60A8C8-0D02-49D4-8545-BF1AB7A9FE15}"/>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norm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ts val="600"/>
              </a:spcAft>
              <a:buClrTx/>
              <a:buNone/>
              <a:defRPr/>
            </a:pPr>
            <a:fld id="{4DA6330C-2722-422E-B75B-D476255A30F1}" type="slidenum">
              <a:rPr lang="en-US" altLang="en-US" smtClean="0">
                <a:latin typeface="Calibri" panose="020F0502020204030204" pitchFamily="34" charset="0"/>
              </a:rPr>
              <a:pPr fontAlgn="base">
                <a:spcBef>
                  <a:spcPct val="0"/>
                </a:spcBef>
                <a:spcAft>
                  <a:spcPts val="600"/>
                </a:spcAft>
                <a:buClrTx/>
                <a:buNone/>
                <a:def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138297515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85000" lnSpcReduction="10000"/>
          </a:bodyPr>
          <a:lstStyle/>
          <a:p>
            <a:pPr>
              <a:buNone/>
            </a:pPr>
            <a:r>
              <a:rPr lang="en-US" b="1" dirty="0"/>
              <a:t>Backup Basics</a:t>
            </a:r>
          </a:p>
          <a:p>
            <a:r>
              <a:rPr lang="en-US" dirty="0"/>
              <a:t>If a disaster occurs, it is important that certain business activities, including IS operations, not be disrupted. To this end, information must be backed up to make sure data are not lost in an emergency situation. This duplication of data and documentation is critical for a business continuity plan (BCP). </a:t>
            </a:r>
          </a:p>
          <a:p>
            <a:pPr>
              <a:buNone/>
            </a:pPr>
            <a:r>
              <a:rPr lang="en-US" b="1" dirty="0"/>
              <a:t>Data Retention (i.e., What Needs to Be Backed Up?)</a:t>
            </a:r>
          </a:p>
          <a:p>
            <a:r>
              <a:rPr lang="en-US" dirty="0"/>
              <a:t>Both data and software files should be backed up on a periodic basis. Consider that to make the computers run correctly, you must back up and maintain in a current status all of your operating systems, programming languages, software, compilers, utilities and application programs. Even the paper documentation, such as operational guides, user manuals, the BCP, along with records and files are part of the raw materials and finished products necessary for the IS processing cycle.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pPr>
              <a:buNone/>
            </a:pPr>
            <a:r>
              <a:rPr lang="en-US" b="1" dirty="0"/>
              <a:t>Backup Basics: Frequency and Types of Backup</a:t>
            </a:r>
          </a:p>
          <a:p>
            <a:r>
              <a:rPr lang="en-US" dirty="0"/>
              <a:t>The frequency of file backup depends on the criticality of the application and data. Critical data should be backed up using the multiple-generation (i.e., "grandfather-father-son") method and rotated to an offsite location at least daily.</a:t>
            </a:r>
          </a:p>
          <a:p>
            <a:pPr>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r>
              <a:rPr lang="en-US" dirty="0"/>
              <a:t>In the Grandfather-Father-Son method:</a:t>
            </a:r>
          </a:p>
          <a:p>
            <a:r>
              <a:rPr lang="en-US" dirty="0"/>
              <a:t> Daily backups are made over the course of a week (son). </a:t>
            </a:r>
          </a:p>
          <a:p>
            <a:r>
              <a:rPr lang="en-US" dirty="0"/>
              <a:t> The final backup taken during the week becomes the backup for that week (father). </a:t>
            </a:r>
          </a:p>
          <a:p>
            <a:r>
              <a:rPr lang="en-US" dirty="0"/>
              <a:t> At the end of the month, the final weekly backups are retained as the backup for that month (grandfather). </a:t>
            </a:r>
          </a:p>
          <a:p>
            <a:r>
              <a:rPr lang="en-US" dirty="0"/>
              <a:t> At the end of the year, the final monthly backup becomes the yearly backup.</a:t>
            </a:r>
          </a:p>
          <a:p>
            <a:pPr>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r>
              <a:rPr lang="en-US" dirty="0"/>
              <a:t>A </a:t>
            </a:r>
            <a:r>
              <a:rPr lang="en-US" b="1" dirty="0"/>
              <a:t>full backup </a:t>
            </a:r>
            <a:r>
              <a:rPr lang="en-US" dirty="0"/>
              <a:t>is the starting point for all other backups, and contains all the data in the folders and files that are selected to be backed up. A full backup takes longer to accomplish and requires the most storage space on the backup media, but it also provides the quickest restore times. A full backup should be performed weekly or monthly on production systems, along with daily differential backups. </a:t>
            </a:r>
          </a:p>
          <a:p>
            <a:r>
              <a:rPr lang="en-US" dirty="0"/>
              <a:t>A full backup should also be performed before any major planned changes to a system.</a:t>
            </a:r>
          </a:p>
          <a:p>
            <a:pPr>
              <a:buNone/>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r>
              <a:rPr lang="en-US" dirty="0"/>
              <a:t>An </a:t>
            </a:r>
            <a:r>
              <a:rPr lang="en-US" b="1" dirty="0"/>
              <a:t>incremental backup </a:t>
            </a:r>
            <a:r>
              <a:rPr lang="en-US" dirty="0"/>
              <a:t>is a backup of every file on a system that has changed since the last backup. An incremental backup is the fastest backup and requires the least storage space on the backup media. However, incremental backups also require the longest time and the most tapes to restore. </a:t>
            </a:r>
          </a:p>
          <a:p>
            <a:pPr>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r>
              <a:rPr lang="en-US" dirty="0"/>
              <a:t>A </a:t>
            </a:r>
            <a:r>
              <a:rPr lang="en-US" b="1" dirty="0"/>
              <a:t>differential backup </a:t>
            </a:r>
            <a:r>
              <a:rPr lang="en-US" dirty="0"/>
              <a:t>contains all files that have changed since the last full backup. The advantage of a differential backup is that it shortens restore time compared to a full backup or an incremental backup. </a:t>
            </a:r>
          </a:p>
          <a:p>
            <a:pPr>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a:bodyPr>
          <a:lstStyle/>
          <a:p>
            <a:pPr>
              <a:buNone/>
            </a:pPr>
            <a:r>
              <a:rPr lang="en-US" b="1" dirty="0"/>
              <a:t>Hot site</a:t>
            </a:r>
          </a:p>
          <a:p>
            <a:r>
              <a:rPr lang="en-US" dirty="0"/>
              <a:t>A fully operational offsite data processing facility equipped with both hardware and system software to be used in the event of a disaster.</a:t>
            </a:r>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92500" lnSpcReduction="20000"/>
          </a:bodyPr>
          <a:lstStyle/>
          <a:p>
            <a:pPr>
              <a:buNone/>
            </a:pPr>
            <a:r>
              <a:rPr lang="en-US" b="1" dirty="0"/>
              <a:t>Warm site</a:t>
            </a:r>
          </a:p>
          <a:p>
            <a:r>
              <a:rPr lang="en-US" sz="2200" dirty="0"/>
              <a:t>Warm sites do not involve a main computer, but are partially configured, usually with network connections and selected peripheral equipment (such as disk drives, tape drives and controllers). The backup equipment involved in warm site recovery must be turned on periodically to receive backups of data from production servers. Because the computer is the most expensive unit, warm sites are less expensive than hot sites. Additionally, warm sites often plan to have a less-powerful Central Processing Unit (CPU) than the one typically used for everyday business functions. </a:t>
            </a:r>
          </a:p>
          <a:p>
            <a:r>
              <a:rPr lang="en-US" sz="2200" dirty="0"/>
              <a:t>After needed components are installed at the warm site, it can be ready for service within hours once the location and installation of the CPU and other missing units is complete. </a:t>
            </a:r>
          </a:p>
          <a:p>
            <a:pPr>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9FEFB4FA-359D-4710-B725-A04EB4F1E258}"/>
              </a:ext>
            </a:extLst>
          </p:cNvPr>
          <p:cNvSpPr>
            <a:spLocks noGrp="1" noChangeArrowheads="1"/>
          </p:cNvSpPr>
          <p:nvPr>
            <p:ph type="title"/>
          </p:nvPr>
        </p:nvSpPr>
        <p:spPr/>
        <p:txBody>
          <a:bodyPr vert="horz" lIns="91440" tIns="45720" rIns="91440" bIns="45720" rtlCol="0" anchor="ctr">
            <a:normAutofit/>
          </a:bodyPr>
          <a:lstStyle/>
          <a:p>
            <a:pPr>
              <a:defRPr/>
            </a:pPr>
            <a:r>
              <a:rPr lang="en-US" altLang="en-US" sz="4000" kern="1200" dirty="0">
                <a:latin typeface="+mj-lt"/>
                <a:ea typeface="+mj-ea"/>
                <a:cs typeface="+mj-cs"/>
              </a:rPr>
              <a:t>Developing Plans</a:t>
            </a:r>
          </a:p>
        </p:txBody>
      </p:sp>
      <p:sp>
        <p:nvSpPr>
          <p:cNvPr id="3" name="Content Placeholder 2">
            <a:extLst>
              <a:ext uri="{FF2B5EF4-FFF2-40B4-BE49-F238E27FC236}">
                <a16:creationId xmlns:a16="http://schemas.microsoft.com/office/drawing/2014/main" id="{00E0A408-4DF2-4475-8C4E-22B06B4DC629}"/>
              </a:ext>
            </a:extLst>
          </p:cNvPr>
          <p:cNvSpPr>
            <a:spLocks noGrp="1"/>
          </p:cNvSpPr>
          <p:nvPr>
            <p:ph idx="1"/>
          </p:nvPr>
        </p:nvSpPr>
        <p:spPr/>
        <p:txBody>
          <a:bodyPr>
            <a:normAutofit lnSpcReduction="10000"/>
          </a:bodyPr>
          <a:lstStyle/>
          <a:p>
            <a:pPr>
              <a:lnSpc>
                <a:spcPct val="90000"/>
              </a:lnSpc>
              <a:buClr>
                <a:schemeClr val="tx1"/>
              </a:buClr>
              <a:buSzPct val="100000"/>
            </a:pPr>
            <a:r>
              <a:rPr lang="en-US" altLang="en-US" sz="2800" cap="none" dirty="0"/>
              <a:t>Continuity of Operations Plan</a:t>
            </a:r>
          </a:p>
          <a:p>
            <a:pPr lvl="1">
              <a:lnSpc>
                <a:spcPct val="90000"/>
              </a:lnSpc>
              <a:buClr>
                <a:schemeClr val="tx1"/>
              </a:buClr>
              <a:buSzPct val="100000"/>
            </a:pPr>
            <a:r>
              <a:rPr lang="en-US" altLang="en-US" sz="2600" cap="none" dirty="0"/>
              <a:t>Get operations and people online</a:t>
            </a:r>
          </a:p>
          <a:p>
            <a:pPr>
              <a:lnSpc>
                <a:spcPct val="90000"/>
              </a:lnSpc>
              <a:buClr>
                <a:schemeClr val="tx1"/>
              </a:buClr>
              <a:buSzPct val="100000"/>
            </a:pPr>
            <a:r>
              <a:rPr lang="en-US" altLang="en-US" sz="2800" cap="none" dirty="0"/>
              <a:t>Vital Records Plan</a:t>
            </a:r>
          </a:p>
          <a:p>
            <a:pPr lvl="1">
              <a:lnSpc>
                <a:spcPct val="90000"/>
              </a:lnSpc>
              <a:buClr>
                <a:schemeClr val="tx1"/>
              </a:buClr>
              <a:buSzPct val="100000"/>
            </a:pPr>
            <a:r>
              <a:rPr lang="en-US" altLang="en-US" sz="2400" cap="none" dirty="0"/>
              <a:t>Protect company’s most important information assets</a:t>
            </a:r>
          </a:p>
          <a:p>
            <a:pPr>
              <a:lnSpc>
                <a:spcPct val="90000"/>
              </a:lnSpc>
              <a:buClr>
                <a:schemeClr val="tx1"/>
              </a:buClr>
              <a:buSzPct val="100000"/>
            </a:pPr>
            <a:r>
              <a:rPr lang="en-US" altLang="en-US" sz="2800" cap="none" dirty="0"/>
              <a:t>Disaster Recovery Plan</a:t>
            </a:r>
          </a:p>
          <a:p>
            <a:pPr lvl="1">
              <a:lnSpc>
                <a:spcPct val="90000"/>
              </a:lnSpc>
              <a:buClr>
                <a:schemeClr val="tx1"/>
              </a:buClr>
              <a:buSzPct val="100000"/>
            </a:pPr>
            <a:r>
              <a:rPr lang="en-US" altLang="en-US" sz="2400" cap="none" dirty="0"/>
              <a:t>Used to recover information assets</a:t>
            </a:r>
          </a:p>
          <a:p>
            <a:pPr>
              <a:lnSpc>
                <a:spcPct val="90000"/>
              </a:lnSpc>
              <a:buClr>
                <a:schemeClr val="tx1"/>
              </a:buClr>
              <a:buSzPct val="100000"/>
            </a:pPr>
            <a:r>
              <a:rPr lang="en-US" altLang="en-US" sz="2600" cap="none" dirty="0"/>
              <a:t>IT Plan</a:t>
            </a:r>
          </a:p>
          <a:p>
            <a:pPr lvl="1">
              <a:lnSpc>
                <a:spcPct val="90000"/>
              </a:lnSpc>
              <a:buClr>
                <a:schemeClr val="tx1"/>
              </a:buClr>
              <a:buSzPct val="100000"/>
            </a:pPr>
            <a:r>
              <a:rPr lang="en-US" altLang="en-US" sz="2400" cap="none" dirty="0"/>
              <a:t>Used to get digital information online</a:t>
            </a:r>
          </a:p>
        </p:txBody>
      </p:sp>
    </p:spTree>
    <p:extLst>
      <p:ext uri="{BB962C8B-B14F-4D97-AF65-F5344CB8AC3E}">
        <p14:creationId xmlns:p14="http://schemas.microsoft.com/office/powerpoint/2010/main" val="3312537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92500"/>
          </a:bodyPr>
          <a:lstStyle/>
          <a:p>
            <a:pPr>
              <a:buNone/>
            </a:pPr>
            <a:r>
              <a:rPr lang="en-US" b="1" dirty="0"/>
              <a:t>Cold site</a:t>
            </a:r>
          </a:p>
          <a:p>
            <a:r>
              <a:rPr lang="en-US" sz="2400" dirty="0"/>
              <a:t>Cold sites contain the basic environment for business operations and are ready to receive equipment in an emergency situation. Because the location will have electrical wiring, air conditioning and flooring but not any equipment, cold sites are less expensive than hot and warm sites, and activation may take several weeks. </a:t>
            </a:r>
          </a:p>
          <a:p>
            <a:r>
              <a:rPr lang="en-US" sz="2400" dirty="0"/>
              <a:t>In a cold site backup, if machines are involved, they may have software installed and configured but may not be up to date or recently turned on.</a:t>
            </a:r>
          </a:p>
          <a:p>
            <a:pPr>
              <a:buNone/>
            </a:pPr>
            <a:endParaRPr lang="en-US"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85000" lnSpcReduction="20000"/>
          </a:bodyPr>
          <a:lstStyle/>
          <a:p>
            <a:pPr>
              <a:buNone/>
            </a:pPr>
            <a:r>
              <a:rPr lang="en-US" b="1" dirty="0"/>
              <a:t>Duplicate site</a:t>
            </a:r>
          </a:p>
          <a:p>
            <a:r>
              <a:rPr lang="en-US" sz="2400" dirty="0"/>
              <a:t>Duplicate or redundant IPFs are dedicated, self-developed recovery sites used to back up critical applications. This recovery alternative is viable because there are two or more separate, active sites providing inherent back up to one another.</a:t>
            </a:r>
          </a:p>
          <a:p>
            <a:r>
              <a:rPr lang="en-US" sz="2400" dirty="0"/>
              <a:t>Each site has the capacity to absorb some or all of the work of the other site for an extended period of time.  </a:t>
            </a:r>
          </a:p>
          <a:p>
            <a:r>
              <a:rPr lang="en-US" sz="2400" dirty="0"/>
              <a:t>By keeping a duplicate site, there may be fewer problems with coordination, compatibility and availability of information and systems in a disaster situation. </a:t>
            </a:r>
          </a:p>
          <a:p>
            <a:r>
              <a:rPr lang="en-US" sz="2400" dirty="0"/>
              <a:t>Some organizations can run their own duplicate IPF, but others use a third-party vendor. </a:t>
            </a:r>
          </a:p>
          <a:p>
            <a:pPr>
              <a:buNone/>
            </a:pPr>
            <a:endParaRPr 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92500" lnSpcReduction="10000"/>
          </a:bodyPr>
          <a:lstStyle/>
          <a:p>
            <a:r>
              <a:rPr lang="en-US" dirty="0"/>
              <a:t>All software and related documentation should have adequate </a:t>
            </a:r>
            <a:r>
              <a:rPr lang="en-US" b="1" dirty="0"/>
              <a:t>offsite storage</a:t>
            </a:r>
            <a:r>
              <a:rPr lang="en-US" dirty="0"/>
              <a:t>. Even when using a standard software package from a vendor, the software can vary from one location to another. Differences may include parameter settings and modifications, security profiles, reporting options, account information, or other options chosen by the organization during or subsequent to system implementation. Therefore, comprehensive backup of all critical software is essential.</a:t>
            </a:r>
          </a:p>
          <a:p>
            <a:r>
              <a:rPr lang="en-US" dirty="0"/>
              <a:t>Backup of operating system software, application programs and utility software must be performed whenever they are modified, updated or changed. </a:t>
            </a:r>
            <a:r>
              <a:rPr lang="en-US" b="1" dirty="0"/>
              <a:t>Remote journaling</a:t>
            </a:r>
            <a:r>
              <a:rPr lang="en-US" dirty="0"/>
              <a:t> is a common process that records transaction logs or journals at a remote location. These logs and journals are used to recover transaction and database changes since the most recent backup.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rmAutofit fontScale="85000" lnSpcReduction="20000"/>
          </a:bodyPr>
          <a:lstStyle/>
          <a:p>
            <a:pPr>
              <a:buNone/>
            </a:pPr>
            <a:r>
              <a:rPr lang="en-US" b="1" dirty="0"/>
              <a:t>Storage and Retention</a:t>
            </a:r>
          </a:p>
          <a:p>
            <a:r>
              <a:rPr lang="en-US" dirty="0"/>
              <a:t>Backups need to be stored for safekeeping and be retrievable in the event of an emergency situation. One approach is to put the backups into an offsite library, although depending on the material, onsite or third-party storage may be a viable option. </a:t>
            </a:r>
          </a:p>
          <a:p>
            <a:r>
              <a:rPr lang="en-US" dirty="0"/>
              <a:t>An offsite library is a special type of manual library because it does not have technology allowing direct access to the primary processing unit. If media (a cartridge, file, tape, document, etc.) are needed from an offsite library, they must be manually located and transported to the processing facility.</a:t>
            </a:r>
          </a:p>
          <a:p>
            <a:r>
              <a:rPr lang="en-US" dirty="0"/>
              <a:t>An offsite library could be considered as an organized collection of material that may not be necessary to the support or backup of current daily processing operations. This material is typically required to be archived for some extended period of time, due to legislation, client or business process reasons.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1800" b="1" dirty="0"/>
              <a:t>Offsite Storage Facility: </a:t>
            </a:r>
            <a:r>
              <a:rPr lang="en-US" sz="1800" dirty="0"/>
              <a:t>An offsite facility has processing capabilities to store, archive and retrieve data required for backup purposes of the organization's current production environment.  All information at an offsite library or storage facility should be monitored. Controls over the offsite library and storage facilities should include ensuring that:</a:t>
            </a:r>
          </a:p>
          <a:p>
            <a:r>
              <a:rPr lang="en-US" sz="1800" dirty="0"/>
              <a:t>Physical access to the media at the facility is secured (i.e., doors locked, no windows, human surveillance) </a:t>
            </a:r>
          </a:p>
          <a:p>
            <a:r>
              <a:rPr lang="en-US" sz="1800" dirty="0"/>
              <a:t>The location of the facility is away from the data owner, preferably far enough away to avoid the risk of a disaster affecting both facilities </a:t>
            </a:r>
          </a:p>
          <a:p>
            <a:r>
              <a:rPr lang="en-US" sz="1800" dirty="0"/>
              <a:t>Certain data are retained for specific periods of time due to state, federal, local, organization or client requirements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pPr>
              <a:buNone/>
            </a:pPr>
            <a:r>
              <a:rPr lang="en-US" sz="2400" b="1" dirty="0"/>
              <a:t>Restoration Processes and Practices</a:t>
            </a:r>
          </a:p>
          <a:p>
            <a:r>
              <a:rPr lang="en-US" sz="2400" dirty="0"/>
              <a:t>Backup systems are not fail-safe and are of no use unless the information on them can be recovered and restored when necessary. Accordingly, it is imperative that an organization periodically test its backup procedures and its access to the offsite data storage facility to see if it can access archived data and properly restore those data, documents or other necessary information.</a:t>
            </a:r>
          </a:p>
          <a:p>
            <a:r>
              <a:rPr lang="en-US" sz="2400" dirty="0"/>
              <a:t>All restoration tests should be performed in a way and at a time that will not disrupt regular business operations and will truly mimic actual restoration procedures. </a:t>
            </a:r>
          </a:p>
          <a:p>
            <a:pPr>
              <a:buNone/>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None/>
            </a:pPr>
            <a:r>
              <a:rPr lang="en-US" sz="2800" b="1" dirty="0"/>
              <a:t>What Is the Risk?</a:t>
            </a:r>
          </a:p>
        </p:txBody>
      </p:sp>
      <p:sp>
        <p:nvSpPr>
          <p:cNvPr id="3" name="Content Placeholder 2"/>
          <p:cNvSpPr>
            <a:spLocks noGrp="1"/>
          </p:cNvSpPr>
          <p:nvPr>
            <p:ph idx="1"/>
          </p:nvPr>
        </p:nvSpPr>
        <p:spPr/>
        <p:txBody>
          <a:bodyPr>
            <a:noAutofit/>
          </a:bodyPr>
          <a:lstStyle/>
          <a:p>
            <a:r>
              <a:rPr lang="en-US" sz="2400" dirty="0"/>
              <a:t>Although it is impossible for an organization to avoid all risks associated with a disaster, a company can do its best by creating Business Continuity Plans (BCP) and Disaster Recovery Plans (DRP) that minimizes these risks. When these plans are put into place, the corporate focus will be on reestablishing business continuity and implementing disaster recovery. When these plans are needed, the last thing a company wants to worry about is forgotten, mistaken or misrepresented legalities in the BCP/DRP. Accordingly, all BCPs/DRPs must be evaluated to make sure that they address, and adhere to, any regulatory, legal, contractual and insurance issues.</a:t>
            </a: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2400" dirty="0"/>
              <a:t>A critical step for an organization when developing a BCP is to perform a </a:t>
            </a:r>
            <a:r>
              <a:rPr lang="en-US" sz="2400" b="1" dirty="0"/>
              <a:t>business impact analysis (BIA)</a:t>
            </a:r>
            <a:r>
              <a:rPr lang="en-US" sz="2400" dirty="0"/>
              <a:t>. As an IS auditor, you must be able to evaluate a BIA and understand the risks associated with an organization's critical components to effectively evaluate BCPs and DRPs. This section of the module defines the importance of a BIA, discusses how to calculate risk, and details how a BIA is used to develop an organization's business continuity plan. </a:t>
            </a:r>
          </a:p>
          <a:p>
            <a:pPr>
              <a:buNone/>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2400" dirty="0"/>
              <a:t>Organizations create business continuity and disaster recovery plans as proactive measures. These plans reduce business risk by preparing the organization to provide critical services without interruption if a disaster, unexpected problem or other emergency situation should occur.</a:t>
            </a:r>
          </a:p>
          <a:p>
            <a:pPr>
              <a:buNone/>
            </a:pPr>
            <a:r>
              <a:rPr lang="en-US" sz="2400" dirty="0"/>
              <a:t>Examples of business risks include:</a:t>
            </a:r>
          </a:p>
          <a:p>
            <a:r>
              <a:rPr lang="en-US" sz="2400" dirty="0"/>
              <a:t>Inability to maintain critical customer services </a:t>
            </a:r>
          </a:p>
          <a:p>
            <a:r>
              <a:rPr lang="en-US" sz="2400" dirty="0"/>
              <a:t>Damage to market share, image, reputation or brand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2400" dirty="0"/>
              <a:t>The BCP process includes several life cycle phases. Each of these phases must be implemented into the plan.</a:t>
            </a:r>
          </a:p>
          <a:p>
            <a:r>
              <a:rPr lang="en-US" sz="2400" dirty="0"/>
              <a:t>Creation of a BCP and disaster recovery policy </a:t>
            </a:r>
          </a:p>
          <a:p>
            <a:r>
              <a:rPr lang="en-US" sz="2400" dirty="0"/>
              <a:t>A BIA </a:t>
            </a:r>
          </a:p>
          <a:p>
            <a:r>
              <a:rPr lang="en-US" sz="2400" dirty="0"/>
              <a:t>Classification of operations and criticality analysis </a:t>
            </a:r>
          </a:p>
          <a:p>
            <a:r>
              <a:rPr lang="en-US" sz="2400" dirty="0"/>
              <a:t>A testing and implementation of plan </a:t>
            </a:r>
          </a:p>
          <a:p>
            <a:r>
              <a:rPr lang="en-US" sz="2400" dirty="0"/>
              <a:t>Monitoring the BCP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p:cNvSpPr>
          <p:nvPr>
            <p:ph type="title"/>
          </p:nvPr>
        </p:nvSpPr>
        <p:spPr/>
        <p:txBody>
          <a:bodyPr vert="horz" lIns="91440" tIns="45720" rIns="91440" bIns="45720" rtlCol="0" anchor="ctr">
            <a:normAutofit/>
          </a:bodyPr>
          <a:lstStyle/>
          <a:p>
            <a:r>
              <a:rPr lang="en-US" sz="4000" kern="1200" dirty="0">
                <a:latin typeface="+mj-lt"/>
                <a:ea typeface="+mj-ea"/>
                <a:cs typeface="+mj-cs"/>
              </a:rPr>
              <a:t>Review Past History</a:t>
            </a:r>
          </a:p>
        </p:txBody>
      </p:sp>
      <p:sp>
        <p:nvSpPr>
          <p:cNvPr id="27651" name="Rectangle 5"/>
          <p:cNvSpPr>
            <a:spLocks noGrp="1"/>
          </p:cNvSpPr>
          <p:nvPr>
            <p:ph idx="1"/>
          </p:nvPr>
        </p:nvSpPr>
        <p:spPr/>
        <p:txBody>
          <a:bodyPr vert="horz" lIns="91440" tIns="45720" rIns="91440" bIns="45720" rtlCol="0" anchor="ctr">
            <a:normAutofit fontScale="70000" lnSpcReduction="20000"/>
          </a:bodyPr>
          <a:lstStyle/>
          <a:p>
            <a:pPr>
              <a:buClr>
                <a:schemeClr val="accent1">
                  <a:lumMod val="50000"/>
                </a:schemeClr>
              </a:buClr>
            </a:pPr>
            <a:r>
              <a:rPr lang="en-US" sz="2200"/>
              <a:t>What kind of disaster? </a:t>
            </a:r>
          </a:p>
          <a:p>
            <a:pPr>
              <a:buClr>
                <a:schemeClr val="accent1">
                  <a:lumMod val="50000"/>
                </a:schemeClr>
              </a:buClr>
            </a:pPr>
            <a:r>
              <a:rPr lang="en-US" sz="2200"/>
              <a:t>When and where?</a:t>
            </a:r>
          </a:p>
          <a:p>
            <a:pPr>
              <a:buClr>
                <a:schemeClr val="accent1">
                  <a:lumMod val="50000"/>
                </a:schemeClr>
              </a:buClr>
            </a:pPr>
            <a:r>
              <a:rPr lang="en-US" sz="2200"/>
              <a:t>What was the extent of the damage?</a:t>
            </a:r>
          </a:p>
          <a:p>
            <a:pPr>
              <a:buClr>
                <a:schemeClr val="accent1">
                  <a:lumMod val="50000"/>
                </a:schemeClr>
              </a:buClr>
            </a:pPr>
            <a:r>
              <a:rPr lang="en-US" sz="2200"/>
              <a:t>What is the probability the event will reoccur?</a:t>
            </a:r>
          </a:p>
          <a:p>
            <a:pPr>
              <a:buClr>
                <a:schemeClr val="accent1">
                  <a:lumMod val="50000"/>
                </a:schemeClr>
              </a:buClr>
            </a:pPr>
            <a:r>
              <a:rPr lang="en-US" sz="2200"/>
              <a:t>Have measures been taken to prevent a similar incident in the future? </a:t>
            </a:r>
          </a:p>
          <a:p>
            <a:pPr>
              <a:buClr>
                <a:schemeClr val="accent1">
                  <a:lumMod val="50000"/>
                </a:schemeClr>
              </a:buClr>
            </a:pPr>
            <a:r>
              <a:rPr lang="en-US" sz="2200"/>
              <a:t>Were records lost?</a:t>
            </a:r>
          </a:p>
          <a:p>
            <a:pPr>
              <a:buClr>
                <a:schemeClr val="accent1">
                  <a:lumMod val="50000"/>
                </a:schemeClr>
              </a:buClr>
            </a:pPr>
            <a:r>
              <a:rPr lang="en-US" sz="2200"/>
              <a:t>What did it cost to recover the records?</a:t>
            </a:r>
          </a:p>
          <a:p>
            <a:pPr>
              <a:buClr>
                <a:schemeClr val="accent1">
                  <a:lumMod val="50000"/>
                </a:schemeClr>
              </a:buClr>
            </a:pPr>
            <a:r>
              <a:rPr lang="en-US" sz="2200"/>
              <a:t>What was the cost and impact of the lost records?</a:t>
            </a:r>
          </a:p>
          <a:p>
            <a:pPr>
              <a:buClr>
                <a:schemeClr val="accent1">
                  <a:lumMod val="50000"/>
                </a:schemeClr>
              </a:buClr>
            </a:pPr>
            <a:endParaRPr lang="en-US" sz="2200"/>
          </a:p>
          <a:p>
            <a:pPr>
              <a:buClr>
                <a:schemeClr val="accent1">
                  <a:lumMod val="50000"/>
                </a:schemeClr>
              </a:buClr>
            </a:pPr>
            <a:r>
              <a:rPr lang="en-US" sz="2200" b="1"/>
              <a:t>Can You Think of a Significant Event You Learned From?</a:t>
            </a:r>
            <a:endParaRPr lang="en-US" sz="2200"/>
          </a:p>
        </p:txBody>
      </p:sp>
    </p:spTree>
    <p:extLst>
      <p:ext uri="{BB962C8B-B14F-4D97-AF65-F5344CB8AC3E}">
        <p14:creationId xmlns:p14="http://schemas.microsoft.com/office/powerpoint/2010/main" val="466443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pPr>
              <a:buNone/>
            </a:pPr>
            <a:r>
              <a:rPr lang="en-US" sz="2400" b="1" dirty="0"/>
              <a:t>Risk Analysis and Cost Benefits</a:t>
            </a:r>
          </a:p>
          <a:p>
            <a:r>
              <a:rPr lang="en-US" sz="2400" dirty="0"/>
              <a:t>Even with the most rigorous planning and commitment, it may be impossible for a business to avoid all forms of risk or potential damage. However, an organization can be prudent by attempting to identify and prepare for as many risks as possible. Accordingly, the first step in a BCP is to perform a risk analysis.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pPr>
              <a:buNone/>
            </a:pPr>
            <a:r>
              <a:rPr lang="en-US" sz="2400" b="1" dirty="0"/>
              <a:t>Risk Analysis and Cost Benefits</a:t>
            </a:r>
          </a:p>
          <a:p>
            <a:r>
              <a:rPr lang="en-US" sz="2400" dirty="0"/>
              <a:t>In the case of DRP, the assets are the components of the information system, such as application systems. Each organization's classification of these systems is determined by:</a:t>
            </a:r>
          </a:p>
          <a:p>
            <a:r>
              <a:rPr lang="en-US" sz="2400" dirty="0"/>
              <a:t>Identifying the nature of the organization's actual business. </a:t>
            </a:r>
          </a:p>
          <a:p>
            <a:r>
              <a:rPr lang="en-US" sz="2400" dirty="0"/>
              <a:t>Classifying what each application or system component does (how it adds or contributes value) to the organization. This value is directly proportional to the role of the application system in supporting the strategy of the organization. </a:t>
            </a:r>
          </a:p>
          <a:p>
            <a:pPr>
              <a:buNone/>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pPr>
              <a:buNone/>
            </a:pPr>
            <a:r>
              <a:rPr lang="en-US" sz="2400" b="1" dirty="0"/>
              <a:t>Risk Analysis and Cost Benefits</a:t>
            </a:r>
          </a:p>
          <a:p>
            <a:r>
              <a:rPr lang="en-US" sz="2400" dirty="0"/>
              <a:t>After the risk assessment identifies the value of the IS components to the organization, a plan can be developed for establishing the criticality of systems and the most appropriate methods for their restoration. A subcomponent of the BCP is the IT disaster recovery plan. This plan typically details the process that IT personnel will use to restore the computer systems. DRPs may be included in the BCP or as a separate document altogether, depending on the needs of the business.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2400" dirty="0"/>
              <a:t>A </a:t>
            </a:r>
            <a:r>
              <a:rPr lang="en-US" sz="2400" b="1" dirty="0"/>
              <a:t>system's risk ranking </a:t>
            </a:r>
            <a:r>
              <a:rPr lang="en-US" sz="2400" dirty="0"/>
              <a:t>involves determining the risk based upon the impact derived from the critical recovery time period and the likelihood that an adverse disruption will occur. </a:t>
            </a:r>
          </a:p>
          <a:p>
            <a:r>
              <a:rPr lang="en-US" sz="2400" dirty="0"/>
              <a:t>Many organizations will use a risk-of-occurrence formula to determine what it deems is a reasonable cost for being prepared. This risk-based analysis process helps prioritize critical systems and develop appropriately scaled recovery strategies. The risk-ranking procedure should be performed in coordination with IS processing and end-user personnel.</a:t>
            </a:r>
          </a:p>
          <a:p>
            <a:pPr>
              <a:buNone/>
            </a:pP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2400" dirty="0"/>
              <a:t>Two important parameters when establishing recovery strategies are recovery point objectives (RPOs) and recovery time objectives (RTOs). </a:t>
            </a:r>
          </a:p>
          <a:p>
            <a:r>
              <a:rPr lang="en-US" sz="2400" dirty="0"/>
              <a:t>The RPO is based on what an organization agrees is an acceptable or permissible amount of data loss during a disruption. RPO indicates the earliest point in time at which it is acceptable to recover the data. </a:t>
            </a:r>
            <a:r>
              <a:rPr lang="en-US" sz="2400" i="1" dirty="0"/>
              <a:t>Click for an example</a:t>
            </a:r>
            <a:r>
              <a:rPr lang="en-US" sz="2400" dirty="0"/>
              <a:t>.</a:t>
            </a:r>
          </a:p>
          <a:p>
            <a:r>
              <a:rPr lang="en-US" sz="2400" dirty="0"/>
              <a:t>The RTO is determined based on the acceptable downtime in case of a disruption of operations. It indicates the earliest point in time at which the business operations must resume after disaster. </a:t>
            </a:r>
          </a:p>
          <a:p>
            <a:pPr>
              <a:buNone/>
            </a:pP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1800" dirty="0"/>
              <a:t>A recovery strategy identifies the best way to recover a system in case of interruption, including disaster. When an organization determines which recovery strategies to act on and when, it must consider the totality of each preventive, detective and corrective measure. Recommended actions would be to:</a:t>
            </a:r>
          </a:p>
          <a:p>
            <a:r>
              <a:rPr lang="en-US" sz="1800" dirty="0"/>
              <a:t>Remove the threat altogether (if possible) </a:t>
            </a:r>
          </a:p>
          <a:p>
            <a:r>
              <a:rPr lang="en-US" sz="1800" dirty="0"/>
              <a:t>Minimize the likelihood of occurrence of the threat </a:t>
            </a:r>
          </a:p>
          <a:p>
            <a:r>
              <a:rPr lang="en-US" sz="1800" dirty="0"/>
              <a:t>Minimize the effect of occurrence of the threat</a:t>
            </a:r>
          </a:p>
          <a:p>
            <a:r>
              <a:rPr lang="en-US" sz="1800" dirty="0"/>
              <a:t>Removing the threat and minimizing the risk of occurrence can be addressed through the implementation of physical and environmental security. Minimizing the effect can be achieved by implementing built-in resilience through alternative routing and redundancy.</a:t>
            </a:r>
          </a:p>
          <a:p>
            <a:pPr>
              <a:buNone/>
            </a:pP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dirty="0"/>
              <a:t>The purpose of testing is to identify the limitations of the BCP by determining how well the plan works and which portions of the plan need improvement.</a:t>
            </a:r>
          </a:p>
          <a:p>
            <a:pPr>
              <a:buNone/>
            </a:pPr>
            <a:r>
              <a:rPr lang="en-US" dirty="0"/>
              <a:t>Testing plans should have the following objectives:</a:t>
            </a:r>
          </a:p>
          <a:p>
            <a:r>
              <a:rPr lang="en-US" dirty="0"/>
              <a:t>Evaluate the performance of the personnel involved in the exercise </a:t>
            </a:r>
          </a:p>
          <a:p>
            <a:r>
              <a:rPr lang="en-US" dirty="0"/>
              <a:t>Evaluate the coordination among the BCP team and external vendors and suppliers </a:t>
            </a:r>
          </a:p>
          <a:p>
            <a:r>
              <a:rPr lang="en-US" dirty="0"/>
              <a:t>Measure the ability and capacity of the backup site to perform prescribed processing </a:t>
            </a:r>
          </a:p>
          <a:p>
            <a:r>
              <a:rPr lang="en-US" dirty="0"/>
              <a:t>Assess the vital records retrieval capability </a:t>
            </a:r>
          </a:p>
          <a:p>
            <a:r>
              <a:rPr lang="en-US" dirty="0"/>
              <a:t>Measure the overall performance of operational and IS processing activities related to maintaining the business entity </a:t>
            </a:r>
          </a:p>
          <a:p>
            <a:pPr>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1600" dirty="0"/>
              <a:t>Testing methods vary and, although some require minimum preparation and use few resources, others can be very complex. Each has its own characteristics, objectives and benefits. The type of BCP testing used by an organization should be determined by, among other things, the organization's age and experience with BCP, as well as its size, its complexity and the nature of its business. </a:t>
            </a:r>
          </a:p>
          <a:p>
            <a:pPr>
              <a:buNone/>
            </a:pPr>
            <a:r>
              <a:rPr lang="en-US" sz="1600" dirty="0"/>
              <a:t>There are five main types of BCP tests: </a:t>
            </a:r>
          </a:p>
          <a:p>
            <a:r>
              <a:rPr lang="en-US" sz="1600" dirty="0"/>
              <a:t>Checklist </a:t>
            </a:r>
          </a:p>
          <a:p>
            <a:r>
              <a:rPr lang="en-US" sz="1600" dirty="0"/>
              <a:t>Structured walk-through </a:t>
            </a:r>
          </a:p>
          <a:p>
            <a:r>
              <a:rPr lang="en-US" sz="1600" dirty="0"/>
              <a:t>Simulation </a:t>
            </a:r>
          </a:p>
          <a:p>
            <a:r>
              <a:rPr lang="en-US" sz="1600" dirty="0"/>
              <a:t>Active simulation </a:t>
            </a:r>
          </a:p>
          <a:p>
            <a:r>
              <a:rPr lang="en-US" sz="1600" dirty="0"/>
              <a:t>Full interruption </a:t>
            </a:r>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dirty="0"/>
              <a:t>A structured walk-through test is typically the best method to use for initial BCP testing. A structured walk-through is usually performed in a conference room by people who are familiar with the plan but did not actually write the plan. Written procedures for the structured walk-through test should include: </a:t>
            </a: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CISA REVIEW</a:t>
            </a:r>
            <a:br>
              <a:rPr lang="en-US" sz="2800" dirty="0"/>
            </a:br>
            <a:r>
              <a:rPr lang="en-US" sz="2800" dirty="0"/>
              <a:t>Chapter 6 – Business Continuity and Disaster Recovery</a:t>
            </a:r>
          </a:p>
        </p:txBody>
      </p:sp>
      <p:sp>
        <p:nvSpPr>
          <p:cNvPr id="3" name="Content Placeholder 2"/>
          <p:cNvSpPr>
            <a:spLocks noGrp="1"/>
          </p:cNvSpPr>
          <p:nvPr>
            <p:ph idx="1"/>
          </p:nvPr>
        </p:nvSpPr>
        <p:spPr/>
        <p:txBody>
          <a:bodyPr>
            <a:noAutofit/>
          </a:bodyPr>
          <a:lstStyle/>
          <a:p>
            <a:pPr>
              <a:buNone/>
            </a:pPr>
            <a:r>
              <a:rPr lang="en-US" sz="2400" dirty="0"/>
              <a:t>Test analysis should include:</a:t>
            </a:r>
          </a:p>
          <a:p>
            <a:r>
              <a:rPr lang="en-US" sz="2400" dirty="0"/>
              <a:t>An assessment of whether the test objectives were completed </a:t>
            </a:r>
          </a:p>
          <a:p>
            <a:r>
              <a:rPr lang="en-US" sz="2400" dirty="0"/>
              <a:t>An assessment of the validity of test data processed </a:t>
            </a:r>
          </a:p>
          <a:p>
            <a:r>
              <a:rPr lang="en-US" sz="2400" dirty="0"/>
              <a:t>Corrective action plans to address problems encountered </a:t>
            </a:r>
          </a:p>
          <a:p>
            <a:r>
              <a:rPr lang="en-US" sz="2400" dirty="0"/>
              <a:t>A description of any gaps between the BCP and actual test results </a:t>
            </a:r>
          </a:p>
          <a:p>
            <a:r>
              <a:rPr lang="en-US" sz="2400" dirty="0"/>
              <a:t>Proposed modifications to the BCP </a:t>
            </a:r>
          </a:p>
          <a:p>
            <a:r>
              <a:rPr lang="en-US" sz="2400" dirty="0"/>
              <a:t>Recommendations for future tests </a:t>
            </a:r>
          </a:p>
          <a:p>
            <a:endParaRPr lang="en-US"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lIns="91440" tIns="45720" rIns="91440" bIns="45720" rtlCol="0" anchor="ctr">
            <a:normAutofit/>
          </a:bodyPr>
          <a:lstStyle/>
          <a:p>
            <a:r>
              <a:rPr lang="en-US" sz="4000"/>
              <a:t>Risks </a:t>
            </a:r>
          </a:p>
        </p:txBody>
      </p:sp>
      <p:graphicFrame>
        <p:nvGraphicFramePr>
          <p:cNvPr id="29701" name="Rectangle 3">
            <a:extLst>
              <a:ext uri="{FF2B5EF4-FFF2-40B4-BE49-F238E27FC236}">
                <a16:creationId xmlns:a16="http://schemas.microsoft.com/office/drawing/2014/main" id="{F345E725-226D-466B-BB42-65DDC2198DAC}"/>
              </a:ext>
            </a:extLst>
          </p:cNvPr>
          <p:cNvGraphicFramePr/>
          <p:nvPr/>
        </p:nvGraphicFramePr>
        <p:xfrm>
          <a:off x="2432957" y="970381"/>
          <a:ext cx="957078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017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Business Continuity and Disaster Recovery</a:t>
            </a:r>
          </a:p>
        </p:txBody>
      </p:sp>
      <p:sp>
        <p:nvSpPr>
          <p:cNvPr id="3" name="Content Placeholder 2"/>
          <p:cNvSpPr>
            <a:spLocks noGrp="1"/>
          </p:cNvSpPr>
          <p:nvPr>
            <p:ph idx="1"/>
          </p:nvPr>
        </p:nvSpPr>
        <p:spPr/>
        <p:txBody>
          <a:bodyPr>
            <a:noAutofit/>
          </a:bodyPr>
          <a:lstStyle/>
          <a:p>
            <a:r>
              <a:rPr lang="en-US" sz="1800" dirty="0"/>
              <a:t>All </a:t>
            </a:r>
            <a:r>
              <a:rPr lang="en-US" sz="1800" b="1" dirty="0"/>
              <a:t>personnel </a:t>
            </a:r>
            <a:r>
              <a:rPr lang="en-US" sz="1800" dirty="0"/>
              <a:t>involved with any element of BCP must be made aware of their roles and responsibilities and have the necessary experience or are appropriately trained to fulfill their duties. The plan itself must also document each participant's specific responsibilities. </a:t>
            </a:r>
          </a:p>
          <a:p>
            <a:r>
              <a:rPr lang="en-US" sz="1800" dirty="0"/>
              <a:t>When reviewing a BCP for human resource management practices, as the IS auditor, you should ensure that: The plan identifies the teams with their assigned responsibilities in the event of an incident or disaster </a:t>
            </a:r>
          </a:p>
          <a:p>
            <a:r>
              <a:rPr lang="en-US" sz="1800" dirty="0"/>
              <a:t>Key decision-making, IS and end-user personnel involved in implementing the BCP are identified </a:t>
            </a:r>
          </a:p>
          <a:p>
            <a:r>
              <a:rPr lang="en-US" sz="1800" dirty="0"/>
              <a:t>The involvement of the individuals or teams depends on the level of the disruption of service and the types of assets lost or damaged </a:t>
            </a:r>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20">
            <a:extLst>
              <a:ext uri="{FF2B5EF4-FFF2-40B4-BE49-F238E27FC236}">
                <a16:creationId xmlns:a16="http://schemas.microsoft.com/office/drawing/2014/main" id="{4D5B1F09-DB70-49D6-95DD-2932AE10DEBA}"/>
              </a:ext>
            </a:extLst>
          </p:cNvPr>
          <p:cNvSpPr>
            <a:spLocks noGrp="1" noChangeArrowheads="1"/>
          </p:cNvSpPr>
          <p:nvPr>
            <p:ph type="title"/>
          </p:nvPr>
        </p:nvSpPr>
        <p:spPr/>
        <p:txBody>
          <a:bodyPr anchor="b">
            <a:normAutofit/>
          </a:bodyPr>
          <a:lstStyle/>
          <a:p>
            <a:pPr>
              <a:defRPr/>
            </a:pPr>
            <a:r>
              <a:rPr lang="en-US" altLang="en-US" sz="4000"/>
              <a:t>Risk Assessment</a:t>
            </a:r>
          </a:p>
        </p:txBody>
      </p:sp>
      <p:pic>
        <p:nvPicPr>
          <p:cNvPr id="14" name="Picture 2" descr="A screenshot of a cell phone&#10;&#10;Description generated with very high confidence">
            <a:extLst>
              <a:ext uri="{FF2B5EF4-FFF2-40B4-BE49-F238E27FC236}">
                <a16:creationId xmlns:a16="http://schemas.microsoft.com/office/drawing/2014/main" id="{20E1ADA4-5B7E-4155-BD94-15CB46BB1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476"/>
          <a:stretch>
            <a:fillRect/>
          </a:stretch>
        </p:blipFill>
        <p:spPr bwMode="auto">
          <a:xfrm>
            <a:off x="3934855" y="2230595"/>
            <a:ext cx="7731428" cy="404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E19CFC8-4B24-4B4E-8AF1-C03EF77A60D5}"/>
              </a:ext>
            </a:extLst>
          </p:cNvPr>
          <p:cNvSpPr txBox="1"/>
          <p:nvPr/>
        </p:nvSpPr>
        <p:spPr>
          <a:xfrm>
            <a:off x="168729" y="6080074"/>
            <a:ext cx="4065814" cy="400110"/>
          </a:xfrm>
          <a:prstGeom prst="rect">
            <a:avLst/>
          </a:prstGeom>
          <a:noFill/>
        </p:spPr>
        <p:txBody>
          <a:bodyPr wrap="square" rtlCol="0">
            <a:spAutoFit/>
          </a:bodyPr>
          <a:lstStyle/>
          <a:p>
            <a:r>
              <a:rPr lang="en-US" sz="2000" dirty="0"/>
              <a:t>Source: City of Austin, Texas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20">
            <a:extLst>
              <a:ext uri="{FF2B5EF4-FFF2-40B4-BE49-F238E27FC236}">
                <a16:creationId xmlns:a16="http://schemas.microsoft.com/office/drawing/2014/main" id="{4AF55F45-8282-437E-B0B7-5F149D380B0F}"/>
              </a:ext>
            </a:extLst>
          </p:cNvPr>
          <p:cNvSpPr>
            <a:spLocks noGrp="1" noChangeArrowheads="1"/>
          </p:cNvSpPr>
          <p:nvPr>
            <p:ph type="title"/>
          </p:nvPr>
        </p:nvSpPr>
        <p:spPr/>
        <p:txBody>
          <a:bodyPr>
            <a:normAutofit/>
          </a:bodyPr>
          <a:lstStyle/>
          <a:p>
            <a:pPr>
              <a:defRPr/>
            </a:pPr>
            <a:r>
              <a:rPr lang="en-US" altLang="en-US" sz="4000"/>
              <a:t>Risk Index</a:t>
            </a:r>
          </a:p>
        </p:txBody>
      </p:sp>
      <p:graphicFrame>
        <p:nvGraphicFramePr>
          <p:cNvPr id="188114" name="Group 1746">
            <a:extLst>
              <a:ext uri="{FF2B5EF4-FFF2-40B4-BE49-F238E27FC236}">
                <a16:creationId xmlns:a16="http://schemas.microsoft.com/office/drawing/2014/main" id="{82438902-95B3-47C5-9CE9-03AD785ACB85}"/>
              </a:ext>
            </a:extLst>
          </p:cNvPr>
          <p:cNvGraphicFramePr>
            <a:graphicFrameLocks noGrp="1"/>
          </p:cNvGraphicFramePr>
          <p:nvPr>
            <p:ph idx="1"/>
            <p:extLst>
              <p:ext uri="{D42A27DB-BD31-4B8C-83A1-F6EECF244321}">
                <p14:modId xmlns:p14="http://schemas.microsoft.com/office/powerpoint/2010/main" val="3316955291"/>
              </p:ext>
            </p:extLst>
          </p:nvPr>
        </p:nvGraphicFramePr>
        <p:xfrm>
          <a:off x="1057276" y="2112631"/>
          <a:ext cx="10077447" cy="4415798"/>
        </p:xfrm>
        <a:graphic>
          <a:graphicData uri="http://schemas.openxmlformats.org/drawingml/2006/table">
            <a:tbl>
              <a:tblPr/>
              <a:tblGrid>
                <a:gridCol w="3033020">
                  <a:extLst>
                    <a:ext uri="{9D8B030D-6E8A-4147-A177-3AD203B41FA5}">
                      <a16:colId xmlns:a16="http://schemas.microsoft.com/office/drawing/2014/main" val="20000"/>
                    </a:ext>
                  </a:extLst>
                </a:gridCol>
                <a:gridCol w="1761107">
                  <a:extLst>
                    <a:ext uri="{9D8B030D-6E8A-4147-A177-3AD203B41FA5}">
                      <a16:colId xmlns:a16="http://schemas.microsoft.com/office/drawing/2014/main" val="20001"/>
                    </a:ext>
                  </a:extLst>
                </a:gridCol>
                <a:gridCol w="1761107">
                  <a:extLst>
                    <a:ext uri="{9D8B030D-6E8A-4147-A177-3AD203B41FA5}">
                      <a16:colId xmlns:a16="http://schemas.microsoft.com/office/drawing/2014/main" val="20002"/>
                    </a:ext>
                  </a:extLst>
                </a:gridCol>
                <a:gridCol w="1761107">
                  <a:extLst>
                    <a:ext uri="{9D8B030D-6E8A-4147-A177-3AD203B41FA5}">
                      <a16:colId xmlns:a16="http://schemas.microsoft.com/office/drawing/2014/main" val="20003"/>
                    </a:ext>
                  </a:extLst>
                </a:gridCol>
                <a:gridCol w="1761106">
                  <a:extLst>
                    <a:ext uri="{9D8B030D-6E8A-4147-A177-3AD203B41FA5}">
                      <a16:colId xmlns:a16="http://schemas.microsoft.com/office/drawing/2014/main" val="20004"/>
                    </a:ext>
                  </a:extLst>
                </a:gridCol>
              </a:tblGrid>
              <a:tr h="878250">
                <a:tc gridSpan="5">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charset="0"/>
                          <a:cs typeface="Arial" charset="0"/>
                        </a:rPr>
                        <a:t>Impact on Records</a:t>
                      </a:r>
                      <a:endParaRPr kumimoji="0" lang="en-US" altLang="en-US" sz="2000" b="1" i="0" u="none" strike="noStrike" cap="none" normalizeH="0" baseline="0" dirty="0">
                        <a:ln>
                          <a:noFill/>
                        </a:ln>
                        <a:solidFill>
                          <a:schemeClr val="tx1"/>
                        </a:solidFill>
                        <a:effectLst/>
                        <a:latin typeface="Times New Roman" pitchFamily="18" charset="0"/>
                      </a:endParaRPr>
                    </a:p>
                  </a:txBody>
                  <a:tcPr anchor="b"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83705">
                <a:tc rowSpan="4">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cs typeface="Arial" charset="0"/>
                        </a:rPr>
                        <a:t>Risk Probability</a:t>
                      </a:r>
                      <a:endParaRPr kumimoji="0" lang="en-US" altLang="en-US" sz="2000" b="1" i="0" u="none" strike="noStrike" cap="none" normalizeH="0" baseline="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1</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2</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3</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4</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886433">
                <a:tc vMerge="1">
                  <a:txBody>
                    <a:bodyPr/>
                    <a:lstStyle/>
                    <a:p>
                      <a:endParaRPr lang="en-US"/>
                    </a:p>
                  </a:txBody>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2</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4</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6</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8</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2"/>
                  </a:ext>
                </a:extLst>
              </a:tr>
              <a:tr h="883705">
                <a:tc vMerge="1">
                  <a:txBody>
                    <a:bodyPr/>
                    <a:lstStyle/>
                    <a:p>
                      <a:endParaRPr lang="en-US"/>
                    </a:p>
                  </a:txBody>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3</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charset="0"/>
                          <a:cs typeface="Arial" charset="0"/>
                        </a:rPr>
                        <a:t>6</a:t>
                      </a:r>
                      <a:endParaRPr kumimoji="0" lang="en-US" altLang="en-US" sz="2000" b="1" i="0" u="none" strike="noStrike" cap="none" normalizeH="0" baseline="0" dirty="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charset="0"/>
                          <a:cs typeface="Arial" charset="0"/>
                        </a:rPr>
                        <a:t>9</a:t>
                      </a:r>
                      <a:endParaRPr kumimoji="0" lang="en-US" altLang="en-US" sz="2000" b="1" i="0" u="none" strike="noStrike" cap="none" normalizeH="0" baseline="0" dirty="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12</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883705">
                <a:tc vMerge="1">
                  <a:txBody>
                    <a:bodyPr/>
                    <a:lstStyle/>
                    <a:p>
                      <a:endParaRPr lang="en-US"/>
                    </a:p>
                  </a:txBody>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4</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8</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2"/>
                          </a:solidFill>
                          <a:effectLst/>
                          <a:latin typeface="Arial" charset="0"/>
                          <a:cs typeface="Arial" charset="0"/>
                        </a:rPr>
                        <a:t>12</a:t>
                      </a:r>
                      <a:endParaRPr kumimoji="0" lang="en-US" altLang="en-US" sz="2000" b="1" i="0" u="none" strike="noStrike" cap="none" normalizeH="0" baseline="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defRPr sz="2800">
                          <a:solidFill>
                            <a:srgbClr val="000066"/>
                          </a:solidFill>
                          <a:latin typeface="Times New Roman" pitchFamily="18" charset="0"/>
                        </a:defRPr>
                      </a:lvl1pPr>
                      <a:lvl2pPr>
                        <a:spcBef>
                          <a:spcPct val="20000"/>
                        </a:spcBef>
                        <a:defRPr sz="2400">
                          <a:solidFill>
                            <a:srgbClr val="000066"/>
                          </a:solidFill>
                          <a:latin typeface="Times New Roman" pitchFamily="18" charset="0"/>
                        </a:defRPr>
                      </a:lvl2pPr>
                      <a:lvl3pPr>
                        <a:spcBef>
                          <a:spcPct val="20000"/>
                        </a:spcBef>
                        <a:defRPr sz="2000">
                          <a:solidFill>
                            <a:srgbClr val="000066"/>
                          </a:solidFill>
                          <a:latin typeface="Times New Roman" pitchFamily="18" charset="0"/>
                        </a:defRPr>
                      </a:lvl3pPr>
                      <a:lvl4pPr>
                        <a:spcBef>
                          <a:spcPct val="20000"/>
                        </a:spcBef>
                        <a:defRPr>
                          <a:solidFill>
                            <a:srgbClr val="000066"/>
                          </a:solidFill>
                          <a:latin typeface="Times New Roman" pitchFamily="18" charset="0"/>
                        </a:defRPr>
                      </a:lvl4pPr>
                      <a:lvl5pPr>
                        <a:spcBef>
                          <a:spcPct val="20000"/>
                        </a:spcBef>
                        <a:defRPr>
                          <a:solidFill>
                            <a:srgbClr val="000066"/>
                          </a:solidFill>
                          <a:latin typeface="Times New Roman" pitchFamily="18" charset="0"/>
                        </a:defRPr>
                      </a:lvl5pPr>
                      <a:lvl6pPr fontAlgn="base">
                        <a:spcBef>
                          <a:spcPct val="20000"/>
                        </a:spcBef>
                        <a:spcAft>
                          <a:spcPct val="0"/>
                        </a:spcAft>
                        <a:defRPr>
                          <a:solidFill>
                            <a:srgbClr val="000066"/>
                          </a:solidFill>
                          <a:latin typeface="Times New Roman" pitchFamily="18" charset="0"/>
                        </a:defRPr>
                      </a:lvl6pPr>
                      <a:lvl7pPr fontAlgn="base">
                        <a:spcBef>
                          <a:spcPct val="20000"/>
                        </a:spcBef>
                        <a:spcAft>
                          <a:spcPct val="0"/>
                        </a:spcAft>
                        <a:defRPr>
                          <a:solidFill>
                            <a:srgbClr val="000066"/>
                          </a:solidFill>
                          <a:latin typeface="Times New Roman" pitchFamily="18" charset="0"/>
                        </a:defRPr>
                      </a:lvl7pPr>
                      <a:lvl8pPr fontAlgn="base">
                        <a:spcBef>
                          <a:spcPct val="20000"/>
                        </a:spcBef>
                        <a:spcAft>
                          <a:spcPct val="0"/>
                        </a:spcAft>
                        <a:defRPr>
                          <a:solidFill>
                            <a:srgbClr val="000066"/>
                          </a:solidFill>
                          <a:latin typeface="Times New Roman" pitchFamily="18" charset="0"/>
                        </a:defRPr>
                      </a:lvl8pPr>
                      <a:lvl9pPr fontAlgn="base">
                        <a:spcBef>
                          <a:spcPct val="20000"/>
                        </a:spcBef>
                        <a:spcAft>
                          <a:spcPct val="0"/>
                        </a:spcAft>
                        <a:defRPr>
                          <a:solidFill>
                            <a:srgbClr val="000066"/>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solidFill>
                          <a:effectLst/>
                          <a:latin typeface="Arial" charset="0"/>
                          <a:cs typeface="Arial" charset="0"/>
                        </a:rPr>
                        <a:t>16</a:t>
                      </a:r>
                      <a:endParaRPr kumimoji="0" lang="en-US" altLang="en-US" sz="2000" b="1" i="0" u="none" strike="noStrike" cap="none" normalizeH="0" baseline="0" dirty="0">
                        <a:ln>
                          <a:noFill/>
                        </a:ln>
                        <a:solidFill>
                          <a:schemeClr val="tx2"/>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5805B147-E910-4B56-A7D4-C3A7CB652360}"/>
              </a:ext>
            </a:extLst>
          </p:cNvPr>
          <p:cNvSpPr txBox="1"/>
          <p:nvPr/>
        </p:nvSpPr>
        <p:spPr>
          <a:xfrm>
            <a:off x="168729" y="5965371"/>
            <a:ext cx="4065814" cy="400110"/>
          </a:xfrm>
          <a:prstGeom prst="rect">
            <a:avLst/>
          </a:prstGeom>
          <a:noFill/>
        </p:spPr>
        <p:txBody>
          <a:bodyPr wrap="square" rtlCol="0">
            <a:spAutoFit/>
          </a:bodyPr>
          <a:lstStyle/>
          <a:p>
            <a:r>
              <a:rPr lang="en-US" sz="2000"/>
              <a:t>Source: City of Austin, Texas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lIns="91440" tIns="45720" rIns="91440" bIns="45720" rtlCol="0" anchor="ctr">
            <a:normAutofit/>
          </a:bodyPr>
          <a:lstStyle/>
          <a:p>
            <a:r>
              <a:rPr lang="en-US" sz="4000"/>
              <a:t>Records Recovery Plan Objectives</a:t>
            </a:r>
          </a:p>
        </p:txBody>
      </p:sp>
      <p:sp>
        <p:nvSpPr>
          <p:cNvPr id="2" name="Content Placeholder 1">
            <a:extLst>
              <a:ext uri="{FF2B5EF4-FFF2-40B4-BE49-F238E27FC236}">
                <a16:creationId xmlns:a16="http://schemas.microsoft.com/office/drawing/2014/main" id="{6A36688D-9733-4FC2-898D-597605CA50D9}"/>
              </a:ext>
            </a:extLst>
          </p:cNvPr>
          <p:cNvSpPr>
            <a:spLocks noGrp="1"/>
          </p:cNvSpPr>
          <p:nvPr>
            <p:ph idx="1"/>
          </p:nvPr>
        </p:nvSpPr>
        <p:spPr/>
        <p:txBody>
          <a:bodyPr/>
          <a:lstStyle/>
          <a:p>
            <a:endParaRPr lang="en-US"/>
          </a:p>
        </p:txBody>
      </p:sp>
      <p:graphicFrame>
        <p:nvGraphicFramePr>
          <p:cNvPr id="56325" name="Rectangle 3">
            <a:extLst>
              <a:ext uri="{FF2B5EF4-FFF2-40B4-BE49-F238E27FC236}">
                <a16:creationId xmlns:a16="http://schemas.microsoft.com/office/drawing/2014/main" id="{9B7D3769-F1F6-46ED-8B9B-A8E61D9FDE34}"/>
              </a:ext>
            </a:extLst>
          </p:cNvPr>
          <p:cNvGraphicFramePr/>
          <p:nvPr/>
        </p:nvGraphicFramePr>
        <p:xfrm>
          <a:off x="842989" y="2412604"/>
          <a:ext cx="10805336"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22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a:extLst>
              <a:ext uri="{FF2B5EF4-FFF2-40B4-BE49-F238E27FC236}">
                <a16:creationId xmlns:a16="http://schemas.microsoft.com/office/drawing/2014/main" id="{1B75F534-D5AC-4ED1-8EEB-CEE0D4C550AA}"/>
              </a:ext>
            </a:extLst>
          </p:cNvPr>
          <p:cNvSpPr>
            <a:spLocks noGrp="1" noChangeArrowheads="1"/>
          </p:cNvSpPr>
          <p:nvPr>
            <p:ph type="title"/>
          </p:nvPr>
        </p:nvSpPr>
        <p:spPr/>
        <p:txBody>
          <a:bodyPr vert="horz" lIns="91440" tIns="45720" rIns="91440" bIns="45720" rtlCol="0" anchor="ctr">
            <a:normAutofit/>
          </a:bodyPr>
          <a:lstStyle/>
          <a:p>
            <a:pPr>
              <a:defRPr/>
            </a:pPr>
            <a:r>
              <a:rPr lang="en-US" altLang="en-US" sz="4000" dirty="0"/>
              <a:t>What Should Be In Your Plan</a:t>
            </a:r>
            <a:endParaRPr lang="en-US" altLang="en-US" sz="4000" kern="1200" dirty="0">
              <a:latin typeface="+mj-lt"/>
              <a:ea typeface="+mj-ea"/>
              <a:cs typeface="+mj-cs"/>
            </a:endParaRPr>
          </a:p>
        </p:txBody>
      </p:sp>
      <p:sp>
        <p:nvSpPr>
          <p:cNvPr id="66563" name="Rectangle 5">
            <a:extLst>
              <a:ext uri="{FF2B5EF4-FFF2-40B4-BE49-F238E27FC236}">
                <a16:creationId xmlns:a16="http://schemas.microsoft.com/office/drawing/2014/main" id="{487EBB5D-6C63-462D-9FA2-4260589C4FB4}"/>
              </a:ext>
            </a:extLst>
          </p:cNvPr>
          <p:cNvSpPr>
            <a:spLocks noGrp="1" noChangeArrowheads="1"/>
          </p:cNvSpPr>
          <p:nvPr>
            <p:ph idx="1"/>
          </p:nvPr>
        </p:nvSpPr>
        <p:spPr/>
        <p:txBody>
          <a:bodyPr vert="horz" lIns="91440" tIns="45720" rIns="91440" bIns="45720" rtlCol="0" anchor="b">
            <a:normAutofit/>
          </a:bodyPr>
          <a:lstStyle/>
          <a:p>
            <a:endParaRPr lang="en-US" altLang="en-US" sz="2000"/>
          </a:p>
          <a:p>
            <a:endParaRPr lang="en-US" altLang="en-US" sz="2000"/>
          </a:p>
          <a:p>
            <a:endParaRPr lang="en-US" altLang="en-US" sz="2000"/>
          </a:p>
          <a:p>
            <a:endParaRPr lang="en-US" altLang="en-US" sz="2000"/>
          </a:p>
          <a:p>
            <a:pPr marL="0"/>
            <a:endParaRPr lang="en-US" altLang="en-US" sz="2000"/>
          </a:p>
        </p:txBody>
      </p:sp>
      <p:sp>
        <p:nvSpPr>
          <p:cNvPr id="5" name="Rectangle 5">
            <a:extLst>
              <a:ext uri="{FF2B5EF4-FFF2-40B4-BE49-F238E27FC236}">
                <a16:creationId xmlns:a16="http://schemas.microsoft.com/office/drawing/2014/main" id="{97CF146C-55FE-40B4-8ACD-33814B3236DF}"/>
              </a:ext>
            </a:extLst>
          </p:cNvPr>
          <p:cNvSpPr txBox="1">
            <a:spLocks noChangeArrowheads="1"/>
          </p:cNvSpPr>
          <p:nvPr/>
        </p:nvSpPr>
        <p:spPr>
          <a:xfrm>
            <a:off x="525717" y="2521884"/>
            <a:ext cx="10915169" cy="33726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lvl="0">
              <a:buClrTx/>
              <a:buSzPct val="100000"/>
            </a:pPr>
            <a:r>
              <a:rPr lang="en-US" sz="2800" cap="none" dirty="0"/>
              <a:t>Disaster Planning Recovery</a:t>
            </a:r>
          </a:p>
          <a:p>
            <a:pPr lvl="1">
              <a:buClrTx/>
              <a:buSzPct val="100000"/>
            </a:pPr>
            <a:r>
              <a:rPr lang="en-US" sz="2400" cap="none" dirty="0"/>
              <a:t>Mitigation</a:t>
            </a:r>
          </a:p>
          <a:p>
            <a:pPr lvl="1">
              <a:buClrTx/>
              <a:buSzPct val="100000"/>
            </a:pPr>
            <a:r>
              <a:rPr lang="en-US" sz="2400" cap="none" dirty="0"/>
              <a:t>Prevention</a:t>
            </a:r>
          </a:p>
          <a:p>
            <a:pPr lvl="1">
              <a:buClrTx/>
              <a:buSzPct val="100000"/>
            </a:pPr>
            <a:r>
              <a:rPr lang="en-US" sz="2400" cap="none" dirty="0"/>
              <a:t>Immediate Response</a:t>
            </a:r>
          </a:p>
          <a:p>
            <a:pPr lvl="1">
              <a:buClrTx/>
              <a:buSzPct val="100000"/>
            </a:pPr>
            <a:r>
              <a:rPr lang="en-US" sz="2400" cap="none" dirty="0"/>
              <a:t>Recovery</a:t>
            </a:r>
          </a:p>
        </p:txBody>
      </p:sp>
    </p:spTree>
    <p:extLst>
      <p:ext uri="{BB962C8B-B14F-4D97-AF65-F5344CB8AC3E}">
        <p14:creationId xmlns:p14="http://schemas.microsoft.com/office/powerpoint/2010/main" val="126402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3F8533F-75A5-46F5-BC34-671E9615553D}"/>
              </a:ext>
            </a:extLst>
          </p:cNvPr>
          <p:cNvSpPr>
            <a:spLocks noGrp="1" noChangeArrowheads="1"/>
          </p:cNvSpPr>
          <p:nvPr>
            <p:ph type="title"/>
          </p:nvPr>
        </p:nvSpPr>
        <p:spPr/>
        <p:txBody>
          <a:bodyPr vert="horz" lIns="91440" tIns="45720" rIns="91440" bIns="45720" rtlCol="0" anchor="ctr">
            <a:normAutofit/>
          </a:bodyPr>
          <a:lstStyle/>
          <a:p>
            <a:pPr algn="r">
              <a:defRPr/>
            </a:pPr>
            <a:r>
              <a:rPr lang="en-US" sz="4000" kern="1200">
                <a:latin typeface="+mj-lt"/>
                <a:ea typeface="+mj-ea"/>
                <a:cs typeface="+mj-cs"/>
              </a:rPr>
              <a:t>Initial Response – Disaster Declaration</a:t>
            </a:r>
          </a:p>
        </p:txBody>
      </p:sp>
      <p:sp>
        <p:nvSpPr>
          <p:cNvPr id="22535" name="Rectangle 3">
            <a:extLst>
              <a:ext uri="{FF2B5EF4-FFF2-40B4-BE49-F238E27FC236}">
                <a16:creationId xmlns:a16="http://schemas.microsoft.com/office/drawing/2014/main" id="{C2A8287D-FFEC-4458-B6F7-C09F9C42193C}"/>
              </a:ext>
            </a:extLst>
          </p:cNvPr>
          <p:cNvSpPr>
            <a:spLocks noGrp="1" noChangeArrowheads="1"/>
          </p:cNvSpPr>
          <p:nvPr>
            <p:ph idx="1"/>
          </p:nvPr>
        </p:nvSpPr>
        <p:spPr/>
        <p:txBody>
          <a:bodyPr vert="horz" lIns="91440" tIns="45720" rIns="91440" bIns="45720" rtlCol="0" anchor="ctr">
            <a:noAutofit/>
          </a:bodyPr>
          <a:lstStyle/>
          <a:p>
            <a:pPr>
              <a:lnSpc>
                <a:spcPct val="150000"/>
              </a:lnSpc>
              <a:defRPr/>
            </a:pPr>
            <a:r>
              <a:rPr lang="en-US" altLang="en-US" sz="1800" dirty="0"/>
              <a:t>Authority</a:t>
            </a:r>
          </a:p>
          <a:p>
            <a:pPr lvl="1">
              <a:lnSpc>
                <a:spcPct val="150000"/>
              </a:lnSpc>
              <a:defRPr/>
            </a:pPr>
            <a:r>
              <a:rPr lang="en-US" altLang="en-US" dirty="0"/>
              <a:t>Who declares</a:t>
            </a:r>
          </a:p>
          <a:p>
            <a:pPr lvl="1">
              <a:lnSpc>
                <a:spcPct val="150000"/>
              </a:lnSpc>
              <a:defRPr/>
            </a:pPr>
            <a:r>
              <a:rPr lang="en-US" altLang="en-US" dirty="0"/>
              <a:t>Who is in charge</a:t>
            </a:r>
          </a:p>
          <a:p>
            <a:pPr lvl="1">
              <a:lnSpc>
                <a:spcPct val="150000"/>
              </a:lnSpc>
              <a:defRPr/>
            </a:pPr>
            <a:r>
              <a:rPr lang="en-US" altLang="en-US" dirty="0"/>
              <a:t>Authority Statement</a:t>
            </a:r>
          </a:p>
          <a:p>
            <a:pPr>
              <a:lnSpc>
                <a:spcPct val="150000"/>
              </a:lnSpc>
              <a:defRPr/>
            </a:pPr>
            <a:r>
              <a:rPr lang="en-US" altLang="en-US" sz="1800" dirty="0"/>
              <a:t>Disaster plan activation</a:t>
            </a:r>
          </a:p>
          <a:p>
            <a:pPr>
              <a:lnSpc>
                <a:spcPct val="150000"/>
              </a:lnSpc>
              <a:defRPr/>
            </a:pPr>
            <a:r>
              <a:rPr lang="en-US" altLang="en-US" sz="1800" dirty="0"/>
              <a:t>Notification procedures</a:t>
            </a:r>
          </a:p>
          <a:p>
            <a:pPr lvl="1">
              <a:lnSpc>
                <a:spcPct val="150000"/>
              </a:lnSpc>
              <a:defRPr/>
            </a:pPr>
            <a:r>
              <a:rPr lang="en-US" altLang="en-US" dirty="0"/>
              <a:t>When/how</a:t>
            </a:r>
          </a:p>
          <a:p>
            <a:pPr lvl="1">
              <a:lnSpc>
                <a:spcPct val="150000"/>
              </a:lnSpc>
              <a:defRPr/>
            </a:pPr>
            <a:r>
              <a:rPr lang="en-US" altLang="en-US" dirty="0"/>
              <a:t>In what order</a:t>
            </a:r>
          </a:p>
        </p:txBody>
      </p:sp>
    </p:spTree>
  </p:cSld>
  <p:clrMapOvr>
    <a:masterClrMapping/>
  </p:clrMapOvr>
  <p:transition spd="slow"/>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17107</TotalTime>
  <Words>3419</Words>
  <Application>Microsoft Office PowerPoint</Application>
  <PresentationFormat>Widescreen</PresentationFormat>
  <Paragraphs>234</Paragraphs>
  <Slides>40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Avenir Next LT Pro</vt:lpstr>
      <vt:lpstr>Avenir Next LT Pro Light</vt:lpstr>
      <vt:lpstr>Calibri</vt:lpstr>
      <vt:lpstr>Georgia Pro Semibold</vt:lpstr>
      <vt:lpstr>Times New Roman</vt:lpstr>
      <vt:lpstr>Wingdings 3</vt:lpstr>
      <vt:lpstr>RocaVTI</vt:lpstr>
      <vt:lpstr>Security Assessment and  Risk Management</vt:lpstr>
      <vt:lpstr>Developing Plans</vt:lpstr>
      <vt:lpstr>Review Past History</vt:lpstr>
      <vt:lpstr>Risks </vt:lpstr>
      <vt:lpstr>Risk Assessment</vt:lpstr>
      <vt:lpstr>Risk Index</vt:lpstr>
      <vt:lpstr>Records Recovery Plan Objectives</vt:lpstr>
      <vt:lpstr>What Should Be In Your Plan</vt:lpstr>
      <vt:lpstr>Initial Response – Disaster Declaration</vt:lpstr>
      <vt:lpstr>Recovery Procedures Examples</vt:lpstr>
      <vt:lpstr>Recovery Procedures Examples</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What Is the Risk?</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Business Continuity and Disaster Recovery</vt:lpstr>
      <vt:lpstr>CISA REVIEW Chapter 6 – Business Continuity and Disaster Recovery</vt:lpstr>
      <vt:lpstr>Business Continuity and Disaster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26</cp:revision>
  <dcterms:created xsi:type="dcterms:W3CDTF">2022-01-17T17:37:28Z</dcterms:created>
  <dcterms:modified xsi:type="dcterms:W3CDTF">2022-04-25T18:07:46Z</dcterms:modified>
</cp:coreProperties>
</file>